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embeddedFontLst>
    <p:embeddedFont>
      <p:font typeface="나눔스퀘어 Bold" panose="020B0600000101010101" pitchFamily="50" charset="-127"/>
      <p:bold r:id="rId19"/>
    </p:embeddedFont>
    <p:embeddedFont>
      <p:font typeface="나눔스퀘어 ExtraBold" panose="020B0600000101010101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B2B2B2"/>
    <a:srgbClr val="282828"/>
    <a:srgbClr val="6BECD5"/>
    <a:srgbClr val="0861B3"/>
    <a:srgbClr val="1E6400"/>
    <a:srgbClr val="DDDDDD"/>
    <a:srgbClr val="EAEAEA"/>
    <a:srgbClr val="323232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232EF-B53F-4C70-BEDE-1E595A03E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26D64B-EC18-43E3-AA33-C2FD7136F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22DE5-8CD8-4D23-A8D5-8F54B349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FE8B-EBC1-400B-95E5-4B808027DC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F7B056-62E2-4AEB-9D39-91CDD124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4AC60-3D6B-475D-BA93-BE55CECF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58F8-7432-4BEA-AF31-CE4CF4E1A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DB4F8-0245-4149-90BE-B05E4B5F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FDFC4C-A114-4A4C-996B-C0571FFAB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798A5-9293-46F8-A731-908D2959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FE8B-EBC1-400B-95E5-4B808027DC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0032F-1698-4AE2-AD11-0DB086CF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64BE7-56FA-40F2-A0A7-81EDB71D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58F8-7432-4BEA-AF31-CE4CF4E1A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96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6E2584-4D7B-4491-A007-3CA7B283E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474B92-3CB1-428B-BDAF-5732FF216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848A7-77FD-4ACC-B53A-A11C5CB9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FE8B-EBC1-400B-95E5-4B808027DC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F0B8C-88E2-45C4-8BE9-44B8715F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F7357-7DC2-4392-825E-64C32E40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58F8-7432-4BEA-AF31-CE4CF4E1A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2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640E1-3CC8-4C84-88B9-94462E34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E53AB-DBB3-4D34-B8EC-88EEE6F87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E749C-9CB4-4477-A6CC-16D10B07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FE8B-EBC1-400B-95E5-4B808027DC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BF5A1-8284-4088-879B-35FD5BAB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F1602-87C4-47DC-9CD1-905CA310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58F8-7432-4BEA-AF31-CE4CF4E1A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6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DA185-D9F8-4889-919C-B61CBCA0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EA92D-7982-448E-8751-AAC608BEA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EDD49-67E8-49E4-AE9D-BAF7DDB0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FE8B-EBC1-400B-95E5-4B808027DC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34FF2-2A08-4389-AC45-944B35D0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15A7D-E292-46D7-8995-DBF0F8A4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58F8-7432-4BEA-AF31-CE4CF4E1A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83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4936B-EDA7-457E-8FA2-08290A04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814A6-7139-44AA-9C10-CDEEFCC24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CB256-7D1E-466A-8480-F3EA741BC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91FA96-3463-493D-96EE-CEDA94E8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FE8B-EBC1-400B-95E5-4B808027DC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48D8BE-EF47-4356-9D3C-84B64472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C6ED1-6932-4A6B-A435-7C6F90A8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58F8-7432-4BEA-AF31-CE4CF4E1A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6462F-0D21-4FA5-A216-57DA959D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44EEB-BE37-47EC-BE00-1CFA6C9E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4CC2E2-C0D3-45F7-82A0-FC69C8927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BE6302-E5BD-4CCA-B42D-29A6E931E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A12F3D-92C6-47D9-ACAE-C18DBCDC4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35A565-519D-4774-A2BD-E16FE90D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FE8B-EBC1-400B-95E5-4B808027DC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CAB61E-DCFD-4C80-A67E-7E5B4751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79B454-4249-4E77-B574-C85FCAE7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58F8-7432-4BEA-AF31-CE4CF4E1A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2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277F6-4ABD-4AC4-BC11-10AFB9C8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2A32D1-7DD8-4585-9693-8DEF90BE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FE8B-EBC1-400B-95E5-4B808027DC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A9E4-B1F9-434F-A2E8-47E50245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FBABE8-B2D5-4EFD-B4B2-246A9E67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58F8-7432-4BEA-AF31-CE4CF4E1A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11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3D692E-03E6-45B8-B2AB-B231573C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FE8B-EBC1-400B-95E5-4B808027DC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7FC0C8-07DE-4BAE-87E6-A2D3D130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9998ED-12CE-43EF-9FD8-EB57AEED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58F8-7432-4BEA-AF31-CE4CF4E1A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9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06572-86FE-49E3-BECD-F7962009D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3528E-617B-42D3-AB6B-389070AAE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5213A8-B024-490D-B631-B1519613E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F4417F-E525-4789-93F8-6508E82A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FE8B-EBC1-400B-95E5-4B808027DC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48C325-EFAA-4F99-9312-1D0F8FF9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418D78-269F-4027-9CF2-1C64B05D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58F8-7432-4BEA-AF31-CE4CF4E1A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8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E79AA-51CB-4CF1-8EC4-3E590449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D28FE6-8A58-4003-A0A3-AC185F558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C9F279-5050-41FE-A48F-A969BCF9F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29BA51-12DC-4095-B1C0-A32010C6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FE8B-EBC1-400B-95E5-4B808027DC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9834E5-A23B-4654-9BFD-DE39F297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E4B07-0616-4924-82F6-ED9511CB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58F8-7432-4BEA-AF31-CE4CF4E1A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59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62AE1A-BB32-4A3C-915F-D14236B2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B743F3-971E-40CF-A25E-1983E4995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C47CD-743E-4C1F-BE76-CE89DCA31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FE8B-EBC1-400B-95E5-4B808027DC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E3F39-C307-4433-88BD-014CEC2B5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7AE21-8A26-4DC9-A830-A81385B83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158F8-7432-4BEA-AF31-CE4CF4E1A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AE9E60-82E1-42C9-A1CB-78314E63C06D}"/>
              </a:ext>
            </a:extLst>
          </p:cNvPr>
          <p:cNvCxnSpPr>
            <a:cxnSpLocks/>
          </p:cNvCxnSpPr>
          <p:nvPr/>
        </p:nvCxnSpPr>
        <p:spPr>
          <a:xfrm flipV="1">
            <a:off x="996263" y="939111"/>
            <a:ext cx="3983511" cy="1383958"/>
          </a:xfrm>
          <a:prstGeom prst="line">
            <a:avLst/>
          </a:prstGeom>
          <a:ln w="76200">
            <a:solidFill>
              <a:srgbClr val="6BE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7F9C1D-FE59-4D27-81C7-9A68D8A2F533}"/>
              </a:ext>
            </a:extLst>
          </p:cNvPr>
          <p:cNvSpPr txBox="1"/>
          <p:nvPr/>
        </p:nvSpPr>
        <p:spPr>
          <a:xfrm>
            <a:off x="788773" y="1767006"/>
            <a:ext cx="106144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dirty="0">
                <a:solidFill>
                  <a:srgbClr val="DDD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Bonin </a:t>
            </a:r>
            <a:r>
              <a:rPr lang="en-US" altLang="ko-KR" sz="7000" dirty="0" err="1">
                <a:solidFill>
                  <a:srgbClr val="DDD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Teamone</a:t>
            </a:r>
            <a:r>
              <a:rPr lang="en-US" altLang="ko-KR" sz="7000" dirty="0">
                <a:solidFill>
                  <a:srgbClr val="DDD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7000" dirty="0" err="1">
                <a:solidFill>
                  <a:srgbClr val="DDD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Saengkinun</a:t>
            </a:r>
            <a:r>
              <a:rPr lang="en-US" altLang="ko-KR" sz="7000" dirty="0">
                <a:solidFill>
                  <a:srgbClr val="DDD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7000" dirty="0" err="1">
                <a:solidFill>
                  <a:srgbClr val="DDD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Sangsangham</a:t>
            </a:r>
            <a:endParaRPr lang="ko-KR" altLang="en-US" sz="7000" dirty="0">
              <a:solidFill>
                <a:srgbClr val="DDDDD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984714-E300-4AE8-894E-3C3AF9E4E5C8}"/>
              </a:ext>
            </a:extLst>
          </p:cNvPr>
          <p:cNvCxnSpPr>
            <a:cxnSpLocks/>
          </p:cNvCxnSpPr>
          <p:nvPr/>
        </p:nvCxnSpPr>
        <p:spPr>
          <a:xfrm flipV="1">
            <a:off x="8080032" y="4905644"/>
            <a:ext cx="3009900" cy="852606"/>
          </a:xfrm>
          <a:prstGeom prst="line">
            <a:avLst/>
          </a:prstGeom>
          <a:ln w="76200">
            <a:solidFill>
              <a:srgbClr val="6BE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7965EE7-19D5-45D7-B407-FB9A600932DB}"/>
              </a:ext>
            </a:extLst>
          </p:cNvPr>
          <p:cNvCxnSpPr>
            <a:cxnSpLocks/>
          </p:cNvCxnSpPr>
          <p:nvPr/>
        </p:nvCxnSpPr>
        <p:spPr>
          <a:xfrm flipV="1">
            <a:off x="7106421" y="4534930"/>
            <a:ext cx="3983511" cy="1383958"/>
          </a:xfrm>
          <a:prstGeom prst="line">
            <a:avLst/>
          </a:prstGeom>
          <a:ln w="76200">
            <a:solidFill>
              <a:srgbClr val="6BE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F1CDD62-9A03-4D18-9258-8F0E4201BEEE}"/>
              </a:ext>
            </a:extLst>
          </p:cNvPr>
          <p:cNvCxnSpPr>
            <a:cxnSpLocks/>
          </p:cNvCxnSpPr>
          <p:nvPr/>
        </p:nvCxnSpPr>
        <p:spPr>
          <a:xfrm flipV="1">
            <a:off x="1483068" y="914400"/>
            <a:ext cx="3009900" cy="852606"/>
          </a:xfrm>
          <a:prstGeom prst="line">
            <a:avLst/>
          </a:prstGeom>
          <a:ln w="76200">
            <a:solidFill>
              <a:srgbClr val="6BE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65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690B108-93D2-41DC-B27B-49178F3A1D31}"/>
              </a:ext>
            </a:extLst>
          </p:cNvPr>
          <p:cNvSpPr/>
          <p:nvPr/>
        </p:nvSpPr>
        <p:spPr>
          <a:xfrm rot="20578264">
            <a:off x="427355" y="323755"/>
            <a:ext cx="638506" cy="631754"/>
          </a:xfrm>
          <a:prstGeom prst="rect">
            <a:avLst/>
          </a:prstGeom>
          <a:solidFill>
            <a:srgbClr val="1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0232E-5F65-4763-8106-A1CDA62093E5}"/>
              </a:ext>
            </a:extLst>
          </p:cNvPr>
          <p:cNvSpPr txBox="1"/>
          <p:nvPr/>
        </p:nvSpPr>
        <p:spPr>
          <a:xfrm>
            <a:off x="1021723" y="244109"/>
            <a:ext cx="71839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How to move steps</a:t>
            </a:r>
            <a:endParaRPr lang="ko-KR" altLang="en-US" sz="5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27CBA5-8649-409E-AE72-7FDC5CFE5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83" y="1604962"/>
            <a:ext cx="1883878" cy="8617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415D7E-9F66-4588-B613-088E09B72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657474"/>
            <a:ext cx="4019550" cy="3161005"/>
          </a:xfrm>
          <a:prstGeom prst="rect">
            <a:avLst/>
          </a:prstGeom>
        </p:spPr>
      </p:pic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946943AB-5177-4D1E-AE8B-A28203E30625}"/>
              </a:ext>
            </a:extLst>
          </p:cNvPr>
          <p:cNvSpPr/>
          <p:nvPr/>
        </p:nvSpPr>
        <p:spPr>
          <a:xfrm rot="13881427">
            <a:off x="1933726" y="2173619"/>
            <a:ext cx="853556" cy="609361"/>
          </a:xfrm>
          <a:prstGeom prst="leftArrow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4EF23-C77B-4AE6-8C0C-543AD6742DCE}"/>
              </a:ext>
            </a:extLst>
          </p:cNvPr>
          <p:cNvSpPr txBox="1"/>
          <p:nvPr/>
        </p:nvSpPr>
        <p:spPr>
          <a:xfrm>
            <a:off x="7544088" y="1805016"/>
            <a:ext cx="2791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8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5208B1-66F9-4100-83E0-78FBA984848F}"/>
              </a:ext>
            </a:extLst>
          </p:cNvPr>
          <p:cNvSpPr txBox="1"/>
          <p:nvPr/>
        </p:nvSpPr>
        <p:spPr>
          <a:xfrm>
            <a:off x="7544088" y="3827588"/>
            <a:ext cx="2791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70</a:t>
            </a:r>
            <a:endParaRPr lang="ko-KR" altLang="en-US" sz="8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E752A74-F194-4525-9B71-E796A0D05A34}"/>
              </a:ext>
            </a:extLst>
          </p:cNvPr>
          <p:cNvCxnSpPr>
            <a:cxnSpLocks/>
          </p:cNvCxnSpPr>
          <p:nvPr/>
        </p:nvCxnSpPr>
        <p:spPr>
          <a:xfrm>
            <a:off x="8857993" y="2964037"/>
            <a:ext cx="866745" cy="0"/>
          </a:xfrm>
          <a:prstGeom prst="line">
            <a:avLst/>
          </a:prstGeom>
          <a:ln w="76200">
            <a:solidFill>
              <a:srgbClr val="6BE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ED64924-C5E2-4422-9957-A2FBE96C3E0A}"/>
              </a:ext>
            </a:extLst>
          </p:cNvPr>
          <p:cNvCxnSpPr>
            <a:cxnSpLocks/>
          </p:cNvCxnSpPr>
          <p:nvPr/>
        </p:nvCxnSpPr>
        <p:spPr>
          <a:xfrm>
            <a:off x="8196167" y="4992862"/>
            <a:ext cx="866745" cy="0"/>
          </a:xfrm>
          <a:prstGeom prst="line">
            <a:avLst/>
          </a:prstGeom>
          <a:ln w="76200">
            <a:solidFill>
              <a:srgbClr val="6BE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3700E3-1ED3-4167-98E7-D68BB0C062D3}"/>
              </a:ext>
            </a:extLst>
          </p:cNvPr>
          <p:cNvSpPr txBox="1"/>
          <p:nvPr/>
        </p:nvSpPr>
        <p:spPr>
          <a:xfrm>
            <a:off x="9339137" y="3119702"/>
            <a:ext cx="2791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Tokens</a:t>
            </a:r>
            <a:endParaRPr lang="ko-KR" altLang="en-US" sz="4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655B9-D9C5-48F4-85D1-F9554102B1CA}"/>
              </a:ext>
            </a:extLst>
          </p:cNvPr>
          <p:cNvSpPr txBox="1"/>
          <p:nvPr/>
        </p:nvSpPr>
        <p:spPr>
          <a:xfrm>
            <a:off x="6005270" y="5162354"/>
            <a:ext cx="2791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Angle</a:t>
            </a:r>
            <a:endParaRPr lang="ko-KR" altLang="en-US" sz="4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화살표: 위로 굽음 16">
            <a:extLst>
              <a:ext uri="{FF2B5EF4-FFF2-40B4-BE49-F238E27FC236}">
                <a16:creationId xmlns:a16="http://schemas.microsoft.com/office/drawing/2014/main" id="{BE6B0DF6-A260-4BE9-BD99-CBB711AD2B09}"/>
              </a:ext>
            </a:extLst>
          </p:cNvPr>
          <p:cNvSpPr/>
          <p:nvPr/>
        </p:nvSpPr>
        <p:spPr>
          <a:xfrm>
            <a:off x="8163507" y="5067623"/>
            <a:ext cx="609711" cy="5320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위로 굽음 40">
            <a:extLst>
              <a:ext uri="{FF2B5EF4-FFF2-40B4-BE49-F238E27FC236}">
                <a16:creationId xmlns:a16="http://schemas.microsoft.com/office/drawing/2014/main" id="{5F0F7FB9-7788-4311-8264-E430AEC440DE}"/>
              </a:ext>
            </a:extLst>
          </p:cNvPr>
          <p:cNvSpPr/>
          <p:nvPr/>
        </p:nvSpPr>
        <p:spPr>
          <a:xfrm flipH="1">
            <a:off x="9196262" y="3057677"/>
            <a:ext cx="609711" cy="5320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15FFBE-A571-4B0E-81FB-B9605D6C87B8}"/>
              </a:ext>
            </a:extLst>
          </p:cNvPr>
          <p:cNvSpPr txBox="1"/>
          <p:nvPr/>
        </p:nvSpPr>
        <p:spPr>
          <a:xfrm>
            <a:off x="6066107" y="5802977"/>
            <a:ext cx="2791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(0~7)</a:t>
            </a:r>
            <a:endParaRPr lang="ko-KR" altLang="en-US" sz="3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FFE007-E09C-455C-B80B-84B9BBE05C41}"/>
              </a:ext>
            </a:extLst>
          </p:cNvPr>
          <p:cNvSpPr txBox="1"/>
          <p:nvPr/>
        </p:nvSpPr>
        <p:spPr>
          <a:xfrm>
            <a:off x="9339137" y="3683978"/>
            <a:ext cx="2791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(0, 1, 2)</a:t>
            </a:r>
            <a:endParaRPr lang="ko-KR" altLang="en-US" sz="3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66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/>
      <p:bldP spid="36" grpId="0"/>
      <p:bldP spid="39" grpId="0"/>
      <p:bldP spid="40" grpId="0"/>
      <p:bldP spid="17" grpId="0" animBg="1"/>
      <p:bldP spid="41" grpId="0" animBg="1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690B108-93D2-41DC-B27B-49178F3A1D31}"/>
              </a:ext>
            </a:extLst>
          </p:cNvPr>
          <p:cNvSpPr/>
          <p:nvPr/>
        </p:nvSpPr>
        <p:spPr>
          <a:xfrm rot="20578264">
            <a:off x="427355" y="323755"/>
            <a:ext cx="638506" cy="631754"/>
          </a:xfrm>
          <a:prstGeom prst="rect">
            <a:avLst/>
          </a:prstGeom>
          <a:solidFill>
            <a:srgbClr val="1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0232E-5F65-4763-8106-A1CDA62093E5}"/>
              </a:ext>
            </a:extLst>
          </p:cNvPr>
          <p:cNvSpPr txBox="1"/>
          <p:nvPr/>
        </p:nvSpPr>
        <p:spPr>
          <a:xfrm>
            <a:off x="1021723" y="244109"/>
            <a:ext cx="71839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How to move steps</a:t>
            </a:r>
            <a:endParaRPr lang="ko-KR" altLang="en-US" sz="5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655B9-D9C5-48F4-85D1-F9554102B1CA}"/>
              </a:ext>
            </a:extLst>
          </p:cNvPr>
          <p:cNvSpPr txBox="1"/>
          <p:nvPr/>
        </p:nvSpPr>
        <p:spPr>
          <a:xfrm>
            <a:off x="460083" y="1767418"/>
            <a:ext cx="2791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Angle</a:t>
            </a:r>
            <a:endParaRPr lang="ko-KR" altLang="en-US" sz="4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15FFBE-A571-4B0E-81FB-B9605D6C87B8}"/>
              </a:ext>
            </a:extLst>
          </p:cNvPr>
          <p:cNvSpPr txBox="1"/>
          <p:nvPr/>
        </p:nvSpPr>
        <p:spPr>
          <a:xfrm>
            <a:off x="520920" y="2408041"/>
            <a:ext cx="2791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(0~7)</a:t>
            </a:r>
            <a:endParaRPr lang="ko-KR" altLang="en-US" sz="3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BAB36-4EA6-41DB-82F5-2982DD0D77C7}"/>
              </a:ext>
            </a:extLst>
          </p:cNvPr>
          <p:cNvSpPr txBox="1"/>
          <p:nvPr/>
        </p:nvSpPr>
        <p:spPr>
          <a:xfrm>
            <a:off x="2617689" y="1956908"/>
            <a:ext cx="7869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Real Angle = Angle / (2 * PI)</a:t>
            </a:r>
            <a:endParaRPr lang="ko-KR" altLang="en-US" sz="4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8A0F52E8-F79D-45BA-B279-C7FCD5071AE1}"/>
              </a:ext>
            </a:extLst>
          </p:cNvPr>
          <p:cNvSpPr/>
          <p:nvPr/>
        </p:nvSpPr>
        <p:spPr>
          <a:xfrm>
            <a:off x="2223083" y="3429000"/>
            <a:ext cx="2390624" cy="1788781"/>
          </a:xfrm>
          <a:prstGeom prst="leftArrow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--</a:t>
            </a:r>
            <a:endParaRPr lang="ko-KR" altLang="en-US" sz="7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화살표: 왼쪽 20">
            <a:extLst>
              <a:ext uri="{FF2B5EF4-FFF2-40B4-BE49-F238E27FC236}">
                <a16:creationId xmlns:a16="http://schemas.microsoft.com/office/drawing/2014/main" id="{CC6A6285-A30D-439C-A490-3C24F9E67A54}"/>
              </a:ext>
            </a:extLst>
          </p:cNvPr>
          <p:cNvSpPr/>
          <p:nvPr/>
        </p:nvSpPr>
        <p:spPr>
          <a:xfrm flipH="1">
            <a:off x="7578293" y="3428999"/>
            <a:ext cx="2390624" cy="1788781"/>
          </a:xfrm>
          <a:prstGeom prst="leftArrow">
            <a:avLst/>
          </a:prstGeom>
          <a:solidFill>
            <a:srgbClr val="086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++</a:t>
            </a:r>
            <a:endParaRPr lang="ko-KR" altLang="en-US" sz="7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95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10232E-5F65-4763-8106-A1CDA62093E5}"/>
              </a:ext>
            </a:extLst>
          </p:cNvPr>
          <p:cNvSpPr txBox="1"/>
          <p:nvPr/>
        </p:nvSpPr>
        <p:spPr>
          <a:xfrm>
            <a:off x="394324" y="244108"/>
            <a:ext cx="71839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Synchronization</a:t>
            </a:r>
            <a:endParaRPr lang="ko-KR" altLang="en-US" sz="5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F71DAE-2EFA-4394-857B-8A4B1C6C3688}"/>
              </a:ext>
            </a:extLst>
          </p:cNvPr>
          <p:cNvSpPr/>
          <p:nvPr/>
        </p:nvSpPr>
        <p:spPr>
          <a:xfrm rot="20578264">
            <a:off x="538591" y="359118"/>
            <a:ext cx="638506" cy="631754"/>
          </a:xfrm>
          <a:prstGeom prst="rect">
            <a:avLst/>
          </a:prstGeom>
          <a:solidFill>
            <a:srgbClr val="6BECD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BD901B-533D-47BC-9AFF-2AE1E93C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190" y="1536017"/>
            <a:ext cx="6969619" cy="18929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67E2BB-F87A-4343-989E-BF418925AF62}"/>
              </a:ext>
            </a:extLst>
          </p:cNvPr>
          <p:cNvSpPr txBox="1"/>
          <p:nvPr/>
        </p:nvSpPr>
        <p:spPr>
          <a:xfrm>
            <a:off x="3738593" y="3913767"/>
            <a:ext cx="4714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174 bpm</a:t>
            </a:r>
            <a:endParaRPr lang="ko-KR" altLang="en-US" sz="6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702A37-AED3-482E-BF59-F08AF6CF21B4}"/>
              </a:ext>
            </a:extLst>
          </p:cNvPr>
          <p:cNvSpPr txBox="1"/>
          <p:nvPr/>
        </p:nvSpPr>
        <p:spPr>
          <a:xfrm>
            <a:off x="1571656" y="5080851"/>
            <a:ext cx="90486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 / 174 = 0.344</a:t>
            </a:r>
            <a:r>
              <a:rPr lang="en-US" altLang="ko-KR" sz="45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en-US" altLang="ko-KR" sz="4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35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en-US" altLang="ko-KR" sz="3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5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en-US" altLang="ko-KR" sz="2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6…</a:t>
            </a:r>
            <a:endParaRPr lang="ko-KR" altLang="en-US" sz="2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02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10232E-5F65-4763-8106-A1CDA62093E5}"/>
              </a:ext>
            </a:extLst>
          </p:cNvPr>
          <p:cNvSpPr txBox="1"/>
          <p:nvPr/>
        </p:nvSpPr>
        <p:spPr>
          <a:xfrm>
            <a:off x="394324" y="244108"/>
            <a:ext cx="71839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Synchronization</a:t>
            </a:r>
            <a:endParaRPr lang="ko-KR" altLang="en-US" sz="5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F71DAE-2EFA-4394-857B-8A4B1C6C3688}"/>
              </a:ext>
            </a:extLst>
          </p:cNvPr>
          <p:cNvSpPr/>
          <p:nvPr/>
        </p:nvSpPr>
        <p:spPr>
          <a:xfrm rot="20578264">
            <a:off x="538591" y="359118"/>
            <a:ext cx="638506" cy="631754"/>
          </a:xfrm>
          <a:prstGeom prst="rect">
            <a:avLst/>
          </a:prstGeom>
          <a:solidFill>
            <a:srgbClr val="6BECD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67E2BB-F87A-4343-989E-BF418925AF62}"/>
              </a:ext>
            </a:extLst>
          </p:cNvPr>
          <p:cNvSpPr txBox="1"/>
          <p:nvPr/>
        </p:nvSpPr>
        <p:spPr>
          <a:xfrm>
            <a:off x="558865" y="3751097"/>
            <a:ext cx="6641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Frame per </a:t>
            </a:r>
            <a:r>
              <a:rPr lang="en-US" altLang="ko-KR" sz="4000" dirty="0">
                <a:solidFill>
                  <a:srgbClr val="0861B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0.005 sec</a:t>
            </a:r>
            <a:endParaRPr lang="ko-KR" altLang="en-US" sz="4000" dirty="0">
              <a:solidFill>
                <a:srgbClr val="0861B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702A37-AED3-482E-BF59-F08AF6CF21B4}"/>
              </a:ext>
            </a:extLst>
          </p:cNvPr>
          <p:cNvSpPr txBox="1"/>
          <p:nvPr/>
        </p:nvSpPr>
        <p:spPr>
          <a:xfrm rot="980046">
            <a:off x="9269063" y="404711"/>
            <a:ext cx="2692694" cy="1077218"/>
          </a:xfrm>
          <a:prstGeom prst="rect">
            <a:avLst/>
          </a:prstGeom>
          <a:solidFill>
            <a:srgbClr val="0861B3">
              <a:alpha val="3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 / 174 = 0.344</a:t>
            </a:r>
            <a:r>
              <a:rPr lang="en-US" altLang="ko-KR" sz="28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en-US" altLang="ko-KR" sz="2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en-US" altLang="ko-KR" sz="16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14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en-US" altLang="ko-KR" sz="11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6…</a:t>
            </a:r>
            <a:endParaRPr lang="ko-KR" altLang="en-US" sz="11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644DC-AF66-4612-BC66-2811CF84139F}"/>
              </a:ext>
            </a:extLst>
          </p:cNvPr>
          <p:cNvSpPr txBox="1"/>
          <p:nvPr/>
        </p:nvSpPr>
        <p:spPr>
          <a:xfrm>
            <a:off x="1696373" y="4675898"/>
            <a:ext cx="6641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Rolling in </a:t>
            </a:r>
            <a:r>
              <a:rPr lang="en-US" altLang="ko-KR" sz="4000" dirty="0">
                <a:solidFill>
                  <a:srgbClr val="8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35 frames</a:t>
            </a:r>
            <a:endParaRPr lang="ko-KR" altLang="en-US" sz="4000" dirty="0">
              <a:solidFill>
                <a:srgbClr val="8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B1BA0-61AD-46D4-BD0C-88B77DC29538}"/>
              </a:ext>
            </a:extLst>
          </p:cNvPr>
          <p:cNvSpPr txBox="1"/>
          <p:nvPr/>
        </p:nvSpPr>
        <p:spPr>
          <a:xfrm>
            <a:off x="2295220" y="5600699"/>
            <a:ext cx="9308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rolling = 0.005 * 35 = </a:t>
            </a:r>
            <a:r>
              <a:rPr lang="en-US" altLang="ko-KR" sz="4000" dirty="0">
                <a:solidFill>
                  <a:srgbClr val="6BEC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0.175</a:t>
            </a:r>
            <a:endParaRPr lang="ko-KR" altLang="en-US" sz="4000" dirty="0">
              <a:solidFill>
                <a:srgbClr val="6BECD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92E865-41E3-4366-9288-05D57D8F2ABB}"/>
              </a:ext>
            </a:extLst>
          </p:cNvPr>
          <p:cNvSpPr txBox="1"/>
          <p:nvPr/>
        </p:nvSpPr>
        <p:spPr>
          <a:xfrm>
            <a:off x="1275333" y="2055749"/>
            <a:ext cx="9641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6000" dirty="0">
                <a:solidFill>
                  <a:srgbClr val="1E64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8-bit</a:t>
            </a:r>
            <a:r>
              <a:rPr lang="en-US" altLang="ko-KR" sz="6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rhythm game…</a:t>
            </a:r>
            <a:endParaRPr lang="ko-KR" altLang="en-US" sz="6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3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126922-A78C-4C33-844E-EC59788B1759}"/>
              </a:ext>
            </a:extLst>
          </p:cNvPr>
          <p:cNvCxnSpPr/>
          <p:nvPr/>
        </p:nvCxnSpPr>
        <p:spPr>
          <a:xfrm>
            <a:off x="9144000" y="3390899"/>
            <a:ext cx="1609725" cy="0"/>
          </a:xfrm>
          <a:prstGeom prst="line">
            <a:avLst/>
          </a:prstGeom>
          <a:ln w="76200">
            <a:solidFill>
              <a:srgbClr val="6BE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110232E-5F65-4763-8106-A1CDA62093E5}"/>
              </a:ext>
            </a:extLst>
          </p:cNvPr>
          <p:cNvSpPr txBox="1"/>
          <p:nvPr/>
        </p:nvSpPr>
        <p:spPr>
          <a:xfrm>
            <a:off x="394324" y="244108"/>
            <a:ext cx="71839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Synchronization</a:t>
            </a:r>
            <a:endParaRPr lang="ko-KR" altLang="en-US" sz="5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F71DAE-2EFA-4394-857B-8A4B1C6C3688}"/>
              </a:ext>
            </a:extLst>
          </p:cNvPr>
          <p:cNvSpPr/>
          <p:nvPr/>
        </p:nvSpPr>
        <p:spPr>
          <a:xfrm rot="20578264">
            <a:off x="538591" y="359118"/>
            <a:ext cx="638506" cy="631754"/>
          </a:xfrm>
          <a:prstGeom prst="rect">
            <a:avLst/>
          </a:prstGeom>
          <a:solidFill>
            <a:srgbClr val="6BECD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92E865-41E3-4366-9288-05D57D8F2ABB}"/>
              </a:ext>
            </a:extLst>
          </p:cNvPr>
          <p:cNvSpPr txBox="1"/>
          <p:nvPr/>
        </p:nvSpPr>
        <p:spPr>
          <a:xfrm>
            <a:off x="1226193" y="1883791"/>
            <a:ext cx="9641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During </a:t>
            </a:r>
            <a:r>
              <a:rPr lang="en-US" altLang="ko-KR" sz="6000" dirty="0">
                <a:solidFill>
                  <a:srgbClr val="8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35 frames</a:t>
            </a:r>
            <a:r>
              <a:rPr lang="en-US" altLang="ko-KR" sz="6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ko-KR" altLang="en-US" sz="6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DF62FEF-0D41-47B3-82B0-950BF71E3D8E}"/>
              </a:ext>
            </a:extLst>
          </p:cNvPr>
          <p:cNvCxnSpPr>
            <a:cxnSpLocks/>
          </p:cNvCxnSpPr>
          <p:nvPr/>
        </p:nvCxnSpPr>
        <p:spPr>
          <a:xfrm flipV="1">
            <a:off x="1055759" y="3390900"/>
            <a:ext cx="8088241" cy="1"/>
          </a:xfrm>
          <a:prstGeom prst="line">
            <a:avLst/>
          </a:prstGeom>
          <a:ln w="76200">
            <a:solidFill>
              <a:srgbClr val="086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946FB56-6F55-453C-BF20-E3D4A4C72597}"/>
              </a:ext>
            </a:extLst>
          </p:cNvPr>
          <p:cNvCxnSpPr>
            <a:cxnSpLocks/>
          </p:cNvCxnSpPr>
          <p:nvPr/>
        </p:nvCxnSpPr>
        <p:spPr>
          <a:xfrm flipV="1">
            <a:off x="1055759" y="3252787"/>
            <a:ext cx="0" cy="276225"/>
          </a:xfrm>
          <a:prstGeom prst="line">
            <a:avLst/>
          </a:prstGeom>
          <a:ln w="76200">
            <a:solidFill>
              <a:srgbClr val="086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E984C-F5E2-45A8-A52C-11A019FBCA4D}"/>
              </a:ext>
            </a:extLst>
          </p:cNvPr>
          <p:cNvCxnSpPr>
            <a:cxnSpLocks/>
          </p:cNvCxnSpPr>
          <p:nvPr/>
        </p:nvCxnSpPr>
        <p:spPr>
          <a:xfrm flipV="1">
            <a:off x="9144000" y="3252787"/>
            <a:ext cx="0" cy="276225"/>
          </a:xfrm>
          <a:prstGeom prst="line">
            <a:avLst/>
          </a:prstGeom>
          <a:ln w="76200">
            <a:solidFill>
              <a:srgbClr val="086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8480D81-22B5-4CEE-8423-A25C38169E80}"/>
              </a:ext>
            </a:extLst>
          </p:cNvPr>
          <p:cNvCxnSpPr>
            <a:cxnSpLocks/>
          </p:cNvCxnSpPr>
          <p:nvPr/>
        </p:nvCxnSpPr>
        <p:spPr>
          <a:xfrm flipV="1">
            <a:off x="10753725" y="3252787"/>
            <a:ext cx="0" cy="276225"/>
          </a:xfrm>
          <a:prstGeom prst="line">
            <a:avLst/>
          </a:prstGeom>
          <a:ln w="76200">
            <a:solidFill>
              <a:srgbClr val="6BE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313AE2-9CF1-4A38-8921-07AAAD812D0A}"/>
              </a:ext>
            </a:extLst>
          </p:cNvPr>
          <p:cNvSpPr txBox="1"/>
          <p:nvPr/>
        </p:nvSpPr>
        <p:spPr>
          <a:xfrm>
            <a:off x="649680" y="3529012"/>
            <a:ext cx="812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3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C6576E-281A-4748-95DF-DDEE614FC0CC}"/>
              </a:ext>
            </a:extLst>
          </p:cNvPr>
          <p:cNvSpPr txBox="1"/>
          <p:nvPr/>
        </p:nvSpPr>
        <p:spPr>
          <a:xfrm>
            <a:off x="8737921" y="3509960"/>
            <a:ext cx="812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34</a:t>
            </a:r>
            <a:endParaRPr lang="ko-KR" altLang="en-US" sz="3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9945A0-E966-46C4-B976-9F15A247D4F3}"/>
              </a:ext>
            </a:extLst>
          </p:cNvPr>
          <p:cNvSpPr txBox="1"/>
          <p:nvPr/>
        </p:nvSpPr>
        <p:spPr>
          <a:xfrm>
            <a:off x="10347646" y="3529012"/>
            <a:ext cx="812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+3</a:t>
            </a:r>
            <a:endParaRPr lang="ko-KR" altLang="en-US" sz="3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136FA5-ADDE-4EC0-AFBB-9AA11294590E}"/>
              </a:ext>
            </a:extLst>
          </p:cNvPr>
          <p:cNvSpPr/>
          <p:nvPr/>
        </p:nvSpPr>
        <p:spPr>
          <a:xfrm>
            <a:off x="460081" y="5278200"/>
            <a:ext cx="704526" cy="16077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F925A1-5031-4C03-9DBA-985D1C225061}"/>
              </a:ext>
            </a:extLst>
          </p:cNvPr>
          <p:cNvSpPr/>
          <p:nvPr/>
        </p:nvSpPr>
        <p:spPr>
          <a:xfrm>
            <a:off x="1317007" y="5278200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B997CD-8679-4132-A5F3-68202528DA77}"/>
              </a:ext>
            </a:extLst>
          </p:cNvPr>
          <p:cNvSpPr/>
          <p:nvPr/>
        </p:nvSpPr>
        <p:spPr>
          <a:xfrm rot="19864418">
            <a:off x="1564266" y="4802227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4D1895-EF8B-4D0D-8908-8E1131ED439D}"/>
              </a:ext>
            </a:extLst>
          </p:cNvPr>
          <p:cNvSpPr/>
          <p:nvPr/>
        </p:nvSpPr>
        <p:spPr>
          <a:xfrm rot="602785">
            <a:off x="505581" y="4467259"/>
            <a:ext cx="704526" cy="6828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로 구부러짐 26">
            <a:extLst>
              <a:ext uri="{FF2B5EF4-FFF2-40B4-BE49-F238E27FC236}">
                <a16:creationId xmlns:a16="http://schemas.microsoft.com/office/drawing/2014/main" id="{F3B47A2B-8357-4A0A-B3D7-83279F7BC5A8}"/>
              </a:ext>
            </a:extLst>
          </p:cNvPr>
          <p:cNvSpPr/>
          <p:nvPr/>
        </p:nvSpPr>
        <p:spPr>
          <a:xfrm>
            <a:off x="1032197" y="4063958"/>
            <a:ext cx="704526" cy="387691"/>
          </a:xfrm>
          <a:prstGeom prst="curvedDownArrow">
            <a:avLst>
              <a:gd name="adj1" fmla="val 25000"/>
              <a:gd name="adj2" fmla="val 80173"/>
              <a:gd name="adj3" fmla="val 41630"/>
            </a:avLst>
          </a:prstGeom>
          <a:solidFill>
            <a:srgbClr val="6BE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0A4240-7778-4685-BEDB-49FE0FDCA2C5}"/>
              </a:ext>
            </a:extLst>
          </p:cNvPr>
          <p:cNvSpPr/>
          <p:nvPr/>
        </p:nvSpPr>
        <p:spPr>
          <a:xfrm>
            <a:off x="8335827" y="5243682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D833B3-7D18-4033-A598-08DFBD9C5348}"/>
              </a:ext>
            </a:extLst>
          </p:cNvPr>
          <p:cNvSpPr/>
          <p:nvPr/>
        </p:nvSpPr>
        <p:spPr>
          <a:xfrm>
            <a:off x="9192753" y="5243682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9108086-59A2-4E85-8A34-03B2C5E8E333}"/>
              </a:ext>
            </a:extLst>
          </p:cNvPr>
          <p:cNvSpPr/>
          <p:nvPr/>
        </p:nvSpPr>
        <p:spPr>
          <a:xfrm rot="19864418">
            <a:off x="9440012" y="4767709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5B8277-66DF-4CA9-B491-EBD7EAE099D3}"/>
              </a:ext>
            </a:extLst>
          </p:cNvPr>
          <p:cNvSpPr/>
          <p:nvPr/>
        </p:nvSpPr>
        <p:spPr>
          <a:xfrm>
            <a:off x="9197815" y="4455609"/>
            <a:ext cx="704526" cy="6828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161A5DA-2A5E-4D8A-AD17-2A49432FFDE8}"/>
              </a:ext>
            </a:extLst>
          </p:cNvPr>
          <p:cNvSpPr/>
          <p:nvPr/>
        </p:nvSpPr>
        <p:spPr>
          <a:xfrm rot="19864418">
            <a:off x="8583087" y="4758328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2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126922-A78C-4C33-844E-EC59788B1759}"/>
              </a:ext>
            </a:extLst>
          </p:cNvPr>
          <p:cNvCxnSpPr/>
          <p:nvPr/>
        </p:nvCxnSpPr>
        <p:spPr>
          <a:xfrm>
            <a:off x="9144000" y="3390899"/>
            <a:ext cx="1609725" cy="0"/>
          </a:xfrm>
          <a:prstGeom prst="line">
            <a:avLst/>
          </a:prstGeom>
          <a:ln w="76200">
            <a:solidFill>
              <a:srgbClr val="6BE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110232E-5F65-4763-8106-A1CDA62093E5}"/>
              </a:ext>
            </a:extLst>
          </p:cNvPr>
          <p:cNvSpPr txBox="1"/>
          <p:nvPr/>
        </p:nvSpPr>
        <p:spPr>
          <a:xfrm>
            <a:off x="394324" y="244108"/>
            <a:ext cx="71839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Synchronization</a:t>
            </a:r>
            <a:endParaRPr lang="ko-KR" altLang="en-US" sz="5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F71DAE-2EFA-4394-857B-8A4B1C6C3688}"/>
              </a:ext>
            </a:extLst>
          </p:cNvPr>
          <p:cNvSpPr/>
          <p:nvPr/>
        </p:nvSpPr>
        <p:spPr>
          <a:xfrm rot="20578264">
            <a:off x="538591" y="359118"/>
            <a:ext cx="638506" cy="631754"/>
          </a:xfrm>
          <a:prstGeom prst="rect">
            <a:avLst/>
          </a:prstGeom>
          <a:solidFill>
            <a:srgbClr val="6BECD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DF62FEF-0D41-47B3-82B0-950BF71E3D8E}"/>
              </a:ext>
            </a:extLst>
          </p:cNvPr>
          <p:cNvCxnSpPr>
            <a:cxnSpLocks/>
          </p:cNvCxnSpPr>
          <p:nvPr/>
        </p:nvCxnSpPr>
        <p:spPr>
          <a:xfrm flipV="1">
            <a:off x="1970159" y="3390900"/>
            <a:ext cx="8088241" cy="1"/>
          </a:xfrm>
          <a:prstGeom prst="line">
            <a:avLst/>
          </a:prstGeom>
          <a:ln w="76200">
            <a:solidFill>
              <a:srgbClr val="086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946FB56-6F55-453C-BF20-E3D4A4C72597}"/>
              </a:ext>
            </a:extLst>
          </p:cNvPr>
          <p:cNvCxnSpPr>
            <a:cxnSpLocks/>
          </p:cNvCxnSpPr>
          <p:nvPr/>
        </p:nvCxnSpPr>
        <p:spPr>
          <a:xfrm flipV="1">
            <a:off x="1970159" y="3252787"/>
            <a:ext cx="0" cy="276225"/>
          </a:xfrm>
          <a:prstGeom prst="line">
            <a:avLst/>
          </a:prstGeom>
          <a:ln w="1270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E984C-F5E2-45A8-A52C-11A019FBCA4D}"/>
              </a:ext>
            </a:extLst>
          </p:cNvPr>
          <p:cNvCxnSpPr>
            <a:cxnSpLocks/>
          </p:cNvCxnSpPr>
          <p:nvPr/>
        </p:nvCxnSpPr>
        <p:spPr>
          <a:xfrm flipV="1">
            <a:off x="9144000" y="3252787"/>
            <a:ext cx="0" cy="276225"/>
          </a:xfrm>
          <a:prstGeom prst="line">
            <a:avLst/>
          </a:prstGeom>
          <a:ln w="76200">
            <a:solidFill>
              <a:srgbClr val="086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8480D81-22B5-4CEE-8423-A25C38169E80}"/>
              </a:ext>
            </a:extLst>
          </p:cNvPr>
          <p:cNvCxnSpPr>
            <a:cxnSpLocks/>
          </p:cNvCxnSpPr>
          <p:nvPr/>
        </p:nvCxnSpPr>
        <p:spPr>
          <a:xfrm flipV="1">
            <a:off x="10753725" y="3252787"/>
            <a:ext cx="0" cy="276225"/>
          </a:xfrm>
          <a:prstGeom prst="line">
            <a:avLst/>
          </a:prstGeom>
          <a:ln w="76200">
            <a:solidFill>
              <a:srgbClr val="6BE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313AE2-9CF1-4A38-8921-07AAAD812D0A}"/>
              </a:ext>
            </a:extLst>
          </p:cNvPr>
          <p:cNvSpPr txBox="1"/>
          <p:nvPr/>
        </p:nvSpPr>
        <p:spPr>
          <a:xfrm>
            <a:off x="1564080" y="3529012"/>
            <a:ext cx="812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3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C6576E-281A-4748-95DF-DDEE614FC0CC}"/>
              </a:ext>
            </a:extLst>
          </p:cNvPr>
          <p:cNvSpPr txBox="1"/>
          <p:nvPr/>
        </p:nvSpPr>
        <p:spPr>
          <a:xfrm>
            <a:off x="8737921" y="3509960"/>
            <a:ext cx="812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34</a:t>
            </a:r>
            <a:endParaRPr lang="ko-KR" altLang="en-US" sz="3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9945A0-E966-46C4-B976-9F15A247D4F3}"/>
              </a:ext>
            </a:extLst>
          </p:cNvPr>
          <p:cNvSpPr txBox="1"/>
          <p:nvPr/>
        </p:nvSpPr>
        <p:spPr>
          <a:xfrm>
            <a:off x="10347646" y="3529012"/>
            <a:ext cx="812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+6</a:t>
            </a:r>
            <a:endParaRPr lang="ko-KR" altLang="en-US" sz="3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136FA5-ADDE-4EC0-AFBB-9AA11294590E}"/>
              </a:ext>
            </a:extLst>
          </p:cNvPr>
          <p:cNvSpPr/>
          <p:nvPr/>
        </p:nvSpPr>
        <p:spPr>
          <a:xfrm>
            <a:off x="1374481" y="5278200"/>
            <a:ext cx="704526" cy="16077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F925A1-5031-4C03-9DBA-985D1C225061}"/>
              </a:ext>
            </a:extLst>
          </p:cNvPr>
          <p:cNvSpPr/>
          <p:nvPr/>
        </p:nvSpPr>
        <p:spPr>
          <a:xfrm>
            <a:off x="2231407" y="5278200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4D1895-EF8B-4D0D-8908-8E1131ED439D}"/>
              </a:ext>
            </a:extLst>
          </p:cNvPr>
          <p:cNvSpPr/>
          <p:nvPr/>
        </p:nvSpPr>
        <p:spPr>
          <a:xfrm rot="602785">
            <a:off x="1419981" y="4467259"/>
            <a:ext cx="704526" cy="682899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0A4240-7778-4685-BEDB-49FE0FDCA2C5}"/>
              </a:ext>
            </a:extLst>
          </p:cNvPr>
          <p:cNvSpPr/>
          <p:nvPr/>
        </p:nvSpPr>
        <p:spPr>
          <a:xfrm>
            <a:off x="8335827" y="5243682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D833B3-7D18-4033-A598-08DFBD9C5348}"/>
              </a:ext>
            </a:extLst>
          </p:cNvPr>
          <p:cNvSpPr/>
          <p:nvPr/>
        </p:nvSpPr>
        <p:spPr>
          <a:xfrm>
            <a:off x="9192753" y="5243682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9108086-59A2-4E85-8A34-03B2C5E8E333}"/>
              </a:ext>
            </a:extLst>
          </p:cNvPr>
          <p:cNvSpPr/>
          <p:nvPr/>
        </p:nvSpPr>
        <p:spPr>
          <a:xfrm rot="19864418">
            <a:off x="9440012" y="4767709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5B8277-66DF-4CA9-B491-EBD7EAE099D3}"/>
              </a:ext>
            </a:extLst>
          </p:cNvPr>
          <p:cNvSpPr/>
          <p:nvPr/>
        </p:nvSpPr>
        <p:spPr>
          <a:xfrm>
            <a:off x="9197815" y="4455609"/>
            <a:ext cx="704526" cy="6828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161A5DA-2A5E-4D8A-AD17-2A49432FFDE8}"/>
              </a:ext>
            </a:extLst>
          </p:cNvPr>
          <p:cNvSpPr/>
          <p:nvPr/>
        </p:nvSpPr>
        <p:spPr>
          <a:xfrm rot="19864418">
            <a:off x="8583087" y="4758328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B466DF3-3382-4EDE-8702-B728CEC65364}"/>
              </a:ext>
            </a:extLst>
          </p:cNvPr>
          <p:cNvCxnSpPr>
            <a:cxnSpLocks/>
          </p:cNvCxnSpPr>
          <p:nvPr/>
        </p:nvCxnSpPr>
        <p:spPr>
          <a:xfrm flipV="1">
            <a:off x="2935933" y="3271836"/>
            <a:ext cx="0" cy="276225"/>
          </a:xfrm>
          <a:prstGeom prst="line">
            <a:avLst/>
          </a:prstGeom>
          <a:ln w="1270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7408E8D-92B5-4B63-B459-4A307B23A799}"/>
              </a:ext>
            </a:extLst>
          </p:cNvPr>
          <p:cNvCxnSpPr>
            <a:cxnSpLocks/>
          </p:cNvCxnSpPr>
          <p:nvPr/>
        </p:nvCxnSpPr>
        <p:spPr>
          <a:xfrm flipV="1">
            <a:off x="5218184" y="3252786"/>
            <a:ext cx="0" cy="276225"/>
          </a:xfrm>
          <a:prstGeom prst="line">
            <a:avLst/>
          </a:prstGeom>
          <a:ln w="1270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CACCC17-E4C0-44C7-8306-E065CFF5F30A}"/>
              </a:ext>
            </a:extLst>
          </p:cNvPr>
          <p:cNvSpPr txBox="1"/>
          <p:nvPr/>
        </p:nvSpPr>
        <p:spPr>
          <a:xfrm>
            <a:off x="4812105" y="3529012"/>
            <a:ext cx="812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3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9DCA46-6C59-4223-ABFA-CD00CDA1BF3C}"/>
              </a:ext>
            </a:extLst>
          </p:cNvPr>
          <p:cNvSpPr txBox="1"/>
          <p:nvPr/>
        </p:nvSpPr>
        <p:spPr>
          <a:xfrm>
            <a:off x="2529854" y="3529009"/>
            <a:ext cx="812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5D1DAF0-4AC4-4A9C-8122-E36A8480ADEB}"/>
              </a:ext>
            </a:extLst>
          </p:cNvPr>
          <p:cNvSpPr/>
          <p:nvPr/>
        </p:nvSpPr>
        <p:spPr>
          <a:xfrm>
            <a:off x="2395561" y="2667723"/>
            <a:ext cx="704526" cy="16077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76B4264-F005-483E-A188-340A91704E76}"/>
              </a:ext>
            </a:extLst>
          </p:cNvPr>
          <p:cNvSpPr/>
          <p:nvPr/>
        </p:nvSpPr>
        <p:spPr>
          <a:xfrm>
            <a:off x="3252487" y="2667723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84E029-1DFB-4138-87C0-4353D359AF8F}"/>
              </a:ext>
            </a:extLst>
          </p:cNvPr>
          <p:cNvSpPr/>
          <p:nvPr/>
        </p:nvSpPr>
        <p:spPr>
          <a:xfrm rot="1240441">
            <a:off x="2534217" y="1846484"/>
            <a:ext cx="704526" cy="682899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7C84CBC-A8E1-4B6E-AFBF-D86C4061226A}"/>
              </a:ext>
            </a:extLst>
          </p:cNvPr>
          <p:cNvSpPr/>
          <p:nvPr/>
        </p:nvSpPr>
        <p:spPr>
          <a:xfrm rot="1769748">
            <a:off x="4641706" y="4346813"/>
            <a:ext cx="704526" cy="682899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117356-43EE-4AF1-B6CD-9D163236CEA3}"/>
              </a:ext>
            </a:extLst>
          </p:cNvPr>
          <p:cNvSpPr/>
          <p:nvPr/>
        </p:nvSpPr>
        <p:spPr>
          <a:xfrm>
            <a:off x="1377395" y="5459359"/>
            <a:ext cx="704526" cy="1607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67FE3A3-26A4-4385-8390-BAAE82AA2D80}"/>
              </a:ext>
            </a:extLst>
          </p:cNvPr>
          <p:cNvSpPr/>
          <p:nvPr/>
        </p:nvSpPr>
        <p:spPr>
          <a:xfrm>
            <a:off x="1075199" y="5206374"/>
            <a:ext cx="194299" cy="45497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92FC474-5884-48B7-95B4-B3D7E9F34714}"/>
              </a:ext>
            </a:extLst>
          </p:cNvPr>
          <p:cNvSpPr/>
          <p:nvPr/>
        </p:nvSpPr>
        <p:spPr>
          <a:xfrm>
            <a:off x="2395159" y="2943250"/>
            <a:ext cx="704526" cy="1607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9F88E066-994A-488A-8B0E-BBE0DA4A0CB4}"/>
              </a:ext>
            </a:extLst>
          </p:cNvPr>
          <p:cNvSpPr/>
          <p:nvPr/>
        </p:nvSpPr>
        <p:spPr>
          <a:xfrm>
            <a:off x="2137348" y="2669291"/>
            <a:ext cx="194299" cy="45497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D66A3AF-CA25-4515-AA45-19122873DEF2}"/>
              </a:ext>
            </a:extLst>
          </p:cNvPr>
          <p:cNvSpPr/>
          <p:nvPr/>
        </p:nvSpPr>
        <p:spPr>
          <a:xfrm>
            <a:off x="4488691" y="5252820"/>
            <a:ext cx="704526" cy="1607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5DB5FF68-48BF-4607-9E8C-4875D556AA26}"/>
              </a:ext>
            </a:extLst>
          </p:cNvPr>
          <p:cNvSpPr/>
          <p:nvPr/>
        </p:nvSpPr>
        <p:spPr>
          <a:xfrm flipV="1">
            <a:off x="4218192" y="5113840"/>
            <a:ext cx="194299" cy="45497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210910-720E-404D-8438-B6FF135770E2}"/>
              </a:ext>
            </a:extLst>
          </p:cNvPr>
          <p:cNvSpPr/>
          <p:nvPr/>
        </p:nvSpPr>
        <p:spPr>
          <a:xfrm>
            <a:off x="5670232" y="1905000"/>
            <a:ext cx="5634746" cy="375634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70857A-C43D-4CD6-84AA-2ED2863FC94F}"/>
              </a:ext>
            </a:extLst>
          </p:cNvPr>
          <p:cNvSpPr txBox="1"/>
          <p:nvPr/>
        </p:nvSpPr>
        <p:spPr>
          <a:xfrm>
            <a:off x="5392046" y="2804830"/>
            <a:ext cx="7149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interactive </a:t>
            </a:r>
          </a:p>
          <a:p>
            <a:pPr algn="ctr"/>
            <a:r>
              <a:rPr lang="en-US" altLang="ko-KR" sz="4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movement</a:t>
            </a:r>
            <a:endParaRPr lang="ko-KR" altLang="en-US" sz="4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CEB912-CF9C-48D5-B940-468C2C4211FE}"/>
              </a:ext>
            </a:extLst>
          </p:cNvPr>
          <p:cNvSpPr/>
          <p:nvPr/>
        </p:nvSpPr>
        <p:spPr>
          <a:xfrm>
            <a:off x="5298200" y="5251003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1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126922-A78C-4C33-844E-EC59788B1759}"/>
              </a:ext>
            </a:extLst>
          </p:cNvPr>
          <p:cNvCxnSpPr/>
          <p:nvPr/>
        </p:nvCxnSpPr>
        <p:spPr>
          <a:xfrm>
            <a:off x="9144000" y="3390899"/>
            <a:ext cx="1609725" cy="0"/>
          </a:xfrm>
          <a:prstGeom prst="line">
            <a:avLst/>
          </a:prstGeom>
          <a:ln w="76200">
            <a:solidFill>
              <a:srgbClr val="6BE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110232E-5F65-4763-8106-A1CDA62093E5}"/>
              </a:ext>
            </a:extLst>
          </p:cNvPr>
          <p:cNvSpPr txBox="1"/>
          <p:nvPr/>
        </p:nvSpPr>
        <p:spPr>
          <a:xfrm>
            <a:off x="394324" y="244108"/>
            <a:ext cx="71839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Synchronization</a:t>
            </a:r>
            <a:endParaRPr lang="ko-KR" altLang="en-US" sz="5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F71DAE-2EFA-4394-857B-8A4B1C6C3688}"/>
              </a:ext>
            </a:extLst>
          </p:cNvPr>
          <p:cNvSpPr/>
          <p:nvPr/>
        </p:nvSpPr>
        <p:spPr>
          <a:xfrm rot="20578264">
            <a:off x="538591" y="359118"/>
            <a:ext cx="638506" cy="631754"/>
          </a:xfrm>
          <a:prstGeom prst="rect">
            <a:avLst/>
          </a:prstGeom>
          <a:solidFill>
            <a:srgbClr val="6BECD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DF62FEF-0D41-47B3-82B0-950BF71E3D8E}"/>
              </a:ext>
            </a:extLst>
          </p:cNvPr>
          <p:cNvCxnSpPr>
            <a:cxnSpLocks/>
          </p:cNvCxnSpPr>
          <p:nvPr/>
        </p:nvCxnSpPr>
        <p:spPr>
          <a:xfrm flipV="1">
            <a:off x="1055759" y="3390900"/>
            <a:ext cx="8088241" cy="1"/>
          </a:xfrm>
          <a:prstGeom prst="line">
            <a:avLst/>
          </a:prstGeom>
          <a:ln w="76200">
            <a:solidFill>
              <a:srgbClr val="086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946FB56-6F55-453C-BF20-E3D4A4C72597}"/>
              </a:ext>
            </a:extLst>
          </p:cNvPr>
          <p:cNvCxnSpPr>
            <a:cxnSpLocks/>
          </p:cNvCxnSpPr>
          <p:nvPr/>
        </p:nvCxnSpPr>
        <p:spPr>
          <a:xfrm flipV="1">
            <a:off x="1055759" y="3252787"/>
            <a:ext cx="0" cy="276225"/>
          </a:xfrm>
          <a:prstGeom prst="line">
            <a:avLst/>
          </a:prstGeom>
          <a:ln w="76200">
            <a:solidFill>
              <a:srgbClr val="086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E984C-F5E2-45A8-A52C-11A019FBCA4D}"/>
              </a:ext>
            </a:extLst>
          </p:cNvPr>
          <p:cNvCxnSpPr>
            <a:cxnSpLocks/>
          </p:cNvCxnSpPr>
          <p:nvPr/>
        </p:nvCxnSpPr>
        <p:spPr>
          <a:xfrm flipV="1">
            <a:off x="9144000" y="3252787"/>
            <a:ext cx="0" cy="276225"/>
          </a:xfrm>
          <a:prstGeom prst="line">
            <a:avLst/>
          </a:prstGeom>
          <a:ln w="76200">
            <a:solidFill>
              <a:srgbClr val="086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8480D81-22B5-4CEE-8423-A25C38169E80}"/>
              </a:ext>
            </a:extLst>
          </p:cNvPr>
          <p:cNvCxnSpPr>
            <a:cxnSpLocks/>
          </p:cNvCxnSpPr>
          <p:nvPr/>
        </p:nvCxnSpPr>
        <p:spPr>
          <a:xfrm flipV="1">
            <a:off x="10753725" y="3252787"/>
            <a:ext cx="0" cy="276225"/>
          </a:xfrm>
          <a:prstGeom prst="line">
            <a:avLst/>
          </a:prstGeom>
          <a:ln w="762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313AE2-9CF1-4A38-8921-07AAAD812D0A}"/>
              </a:ext>
            </a:extLst>
          </p:cNvPr>
          <p:cNvSpPr txBox="1"/>
          <p:nvPr/>
        </p:nvSpPr>
        <p:spPr>
          <a:xfrm>
            <a:off x="473327" y="3526305"/>
            <a:ext cx="812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3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9945A0-E966-46C4-B976-9F15A247D4F3}"/>
              </a:ext>
            </a:extLst>
          </p:cNvPr>
          <p:cNvSpPr txBox="1"/>
          <p:nvPr/>
        </p:nvSpPr>
        <p:spPr>
          <a:xfrm>
            <a:off x="10347646" y="3529012"/>
            <a:ext cx="812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+3</a:t>
            </a:r>
            <a:endParaRPr lang="ko-KR" altLang="en-US" sz="3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막힌 원호 1">
            <a:extLst>
              <a:ext uri="{FF2B5EF4-FFF2-40B4-BE49-F238E27FC236}">
                <a16:creationId xmlns:a16="http://schemas.microsoft.com/office/drawing/2014/main" id="{84879A0D-2B67-41E8-8B04-AA33E61931D9}"/>
              </a:ext>
            </a:extLst>
          </p:cNvPr>
          <p:cNvSpPr/>
          <p:nvPr/>
        </p:nvSpPr>
        <p:spPr>
          <a:xfrm flipV="1">
            <a:off x="1113046" y="2023157"/>
            <a:ext cx="7957040" cy="2973605"/>
          </a:xfrm>
          <a:prstGeom prst="blockArc">
            <a:avLst>
              <a:gd name="adj1" fmla="val 10800000"/>
              <a:gd name="adj2" fmla="val 21591547"/>
              <a:gd name="adj3" fmla="val 35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92E865-41E3-4366-9288-05D57D8F2ABB}"/>
              </a:ext>
            </a:extLst>
          </p:cNvPr>
          <p:cNvSpPr txBox="1"/>
          <p:nvPr/>
        </p:nvSpPr>
        <p:spPr>
          <a:xfrm>
            <a:off x="2531735" y="3509959"/>
            <a:ext cx="529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 entered</a:t>
            </a:r>
            <a:endParaRPr lang="ko-KR" altLang="en-US" sz="4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2A0B8BA3-8686-42A1-A575-5ACE3983384D}"/>
              </a:ext>
            </a:extLst>
          </p:cNvPr>
          <p:cNvSpPr/>
          <p:nvPr/>
        </p:nvSpPr>
        <p:spPr>
          <a:xfrm flipV="1">
            <a:off x="10037726" y="4080302"/>
            <a:ext cx="1431995" cy="1073647"/>
          </a:xfrm>
          <a:prstGeom prst="downArrow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0A4240-7778-4685-BEDB-49FE0FDCA2C5}"/>
              </a:ext>
            </a:extLst>
          </p:cNvPr>
          <p:cNvSpPr/>
          <p:nvPr/>
        </p:nvSpPr>
        <p:spPr>
          <a:xfrm>
            <a:off x="8174373" y="2599925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D833B3-7D18-4033-A598-08DFBD9C5348}"/>
              </a:ext>
            </a:extLst>
          </p:cNvPr>
          <p:cNvSpPr/>
          <p:nvPr/>
        </p:nvSpPr>
        <p:spPr>
          <a:xfrm>
            <a:off x="9031299" y="2599925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9108086-59A2-4E85-8A34-03B2C5E8E333}"/>
              </a:ext>
            </a:extLst>
          </p:cNvPr>
          <p:cNvSpPr/>
          <p:nvPr/>
        </p:nvSpPr>
        <p:spPr>
          <a:xfrm rot="19864418">
            <a:off x="9278558" y="2123952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5B8277-66DF-4CA9-B491-EBD7EAE099D3}"/>
              </a:ext>
            </a:extLst>
          </p:cNvPr>
          <p:cNvSpPr/>
          <p:nvPr/>
        </p:nvSpPr>
        <p:spPr>
          <a:xfrm>
            <a:off x="9036361" y="1811852"/>
            <a:ext cx="704526" cy="6828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161A5DA-2A5E-4D8A-AD17-2A49432FFDE8}"/>
              </a:ext>
            </a:extLst>
          </p:cNvPr>
          <p:cNvSpPr/>
          <p:nvPr/>
        </p:nvSpPr>
        <p:spPr>
          <a:xfrm rot="19864418">
            <a:off x="8421633" y="2114571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136FA5-ADDE-4EC0-AFBB-9AA11294590E}"/>
              </a:ext>
            </a:extLst>
          </p:cNvPr>
          <p:cNvSpPr/>
          <p:nvPr/>
        </p:nvSpPr>
        <p:spPr>
          <a:xfrm>
            <a:off x="527143" y="2601732"/>
            <a:ext cx="704526" cy="16077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F925A1-5031-4C03-9DBA-985D1C225061}"/>
              </a:ext>
            </a:extLst>
          </p:cNvPr>
          <p:cNvSpPr/>
          <p:nvPr/>
        </p:nvSpPr>
        <p:spPr>
          <a:xfrm>
            <a:off x="1384069" y="2601732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B997CD-8679-4132-A5F3-68202528DA77}"/>
              </a:ext>
            </a:extLst>
          </p:cNvPr>
          <p:cNvSpPr/>
          <p:nvPr/>
        </p:nvSpPr>
        <p:spPr>
          <a:xfrm rot="19864418">
            <a:off x="1631328" y="2125759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4D1895-EF8B-4D0D-8908-8E1131ED439D}"/>
              </a:ext>
            </a:extLst>
          </p:cNvPr>
          <p:cNvSpPr/>
          <p:nvPr/>
        </p:nvSpPr>
        <p:spPr>
          <a:xfrm rot="602785">
            <a:off x="572643" y="1790791"/>
            <a:ext cx="704526" cy="6828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로 구부러짐 26">
            <a:extLst>
              <a:ext uri="{FF2B5EF4-FFF2-40B4-BE49-F238E27FC236}">
                <a16:creationId xmlns:a16="http://schemas.microsoft.com/office/drawing/2014/main" id="{F3B47A2B-8357-4A0A-B3D7-83279F7BC5A8}"/>
              </a:ext>
            </a:extLst>
          </p:cNvPr>
          <p:cNvSpPr/>
          <p:nvPr/>
        </p:nvSpPr>
        <p:spPr>
          <a:xfrm>
            <a:off x="1099259" y="1387490"/>
            <a:ext cx="704526" cy="387691"/>
          </a:xfrm>
          <a:prstGeom prst="curvedDownArrow">
            <a:avLst>
              <a:gd name="adj1" fmla="val 25000"/>
              <a:gd name="adj2" fmla="val 80173"/>
              <a:gd name="adj3" fmla="val 41630"/>
            </a:avLst>
          </a:prstGeom>
          <a:solidFill>
            <a:srgbClr val="6BE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C6576E-281A-4748-95DF-DDEE614FC0CC}"/>
              </a:ext>
            </a:extLst>
          </p:cNvPr>
          <p:cNvSpPr txBox="1"/>
          <p:nvPr/>
        </p:nvSpPr>
        <p:spPr>
          <a:xfrm>
            <a:off x="8979264" y="3509959"/>
            <a:ext cx="812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34</a:t>
            </a:r>
            <a:endParaRPr lang="ko-KR" altLang="en-US" sz="3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D6C688-A8A0-48BE-B2DD-1B5895B0A75E}"/>
              </a:ext>
            </a:extLst>
          </p:cNvPr>
          <p:cNvSpPr txBox="1"/>
          <p:nvPr/>
        </p:nvSpPr>
        <p:spPr>
          <a:xfrm>
            <a:off x="5978337" y="5134908"/>
            <a:ext cx="6515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Check token &amp; angle</a:t>
            </a:r>
            <a:endParaRPr lang="ko-KR" altLang="en-US" sz="4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435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A70C7A-4860-474E-AD37-80CE5BDBA49B}"/>
              </a:ext>
            </a:extLst>
          </p:cNvPr>
          <p:cNvSpPr/>
          <p:nvPr/>
        </p:nvSpPr>
        <p:spPr>
          <a:xfrm rot="19864418">
            <a:off x="591320" y="2730737"/>
            <a:ext cx="1050325" cy="1025610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3EE0C8-5446-4CB6-B814-0CF0EEF89A2D}"/>
              </a:ext>
            </a:extLst>
          </p:cNvPr>
          <p:cNvSpPr/>
          <p:nvPr/>
        </p:nvSpPr>
        <p:spPr>
          <a:xfrm rot="20578264">
            <a:off x="1194990" y="3023731"/>
            <a:ext cx="638506" cy="631754"/>
          </a:xfrm>
          <a:prstGeom prst="rect">
            <a:avLst/>
          </a:prstGeom>
          <a:solidFill>
            <a:srgbClr val="086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E75B7-AFBD-4394-81CD-B7159321A113}"/>
              </a:ext>
            </a:extLst>
          </p:cNvPr>
          <p:cNvSpPr txBox="1"/>
          <p:nvPr/>
        </p:nvSpPr>
        <p:spPr>
          <a:xfrm>
            <a:off x="1014318" y="2930721"/>
            <a:ext cx="10614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DDD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 not make rhythm game!</a:t>
            </a:r>
            <a:endParaRPr lang="ko-KR" altLang="en-US" sz="6000" dirty="0">
              <a:solidFill>
                <a:srgbClr val="DDDDD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25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E75B7-AFBD-4394-81CD-B7159321A113}"/>
              </a:ext>
            </a:extLst>
          </p:cNvPr>
          <p:cNvSpPr txBox="1"/>
          <p:nvPr/>
        </p:nvSpPr>
        <p:spPr>
          <a:xfrm>
            <a:off x="1014318" y="2844224"/>
            <a:ext cx="106144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dirty="0">
                <a:solidFill>
                  <a:srgbClr val="DDD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 it never happened...</a:t>
            </a:r>
            <a:endParaRPr lang="ko-KR" altLang="en-US" sz="7000" dirty="0">
              <a:solidFill>
                <a:srgbClr val="DDDDD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9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D81EE8D-B060-4C49-BA67-FEFAFFE94E46}"/>
              </a:ext>
            </a:extLst>
          </p:cNvPr>
          <p:cNvCxnSpPr>
            <a:cxnSpLocks/>
          </p:cNvCxnSpPr>
          <p:nvPr/>
        </p:nvCxnSpPr>
        <p:spPr>
          <a:xfrm flipV="1">
            <a:off x="5947719" y="4149003"/>
            <a:ext cx="1952368" cy="385468"/>
          </a:xfrm>
          <a:prstGeom prst="line">
            <a:avLst/>
          </a:prstGeom>
          <a:ln w="76200">
            <a:solidFill>
              <a:srgbClr val="1E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9D9A91-4E2C-47F0-A244-6672FF4D4A0C}"/>
              </a:ext>
            </a:extLst>
          </p:cNvPr>
          <p:cNvCxnSpPr>
            <a:cxnSpLocks/>
          </p:cNvCxnSpPr>
          <p:nvPr/>
        </p:nvCxnSpPr>
        <p:spPr>
          <a:xfrm flipV="1">
            <a:off x="3781168" y="2810923"/>
            <a:ext cx="1952368" cy="385468"/>
          </a:xfrm>
          <a:prstGeom prst="line">
            <a:avLst/>
          </a:prstGeom>
          <a:ln w="762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A41287-2837-4ACE-A6CA-73E41132D301}"/>
              </a:ext>
            </a:extLst>
          </p:cNvPr>
          <p:cNvSpPr/>
          <p:nvPr/>
        </p:nvSpPr>
        <p:spPr>
          <a:xfrm rot="19864418">
            <a:off x="432483" y="488663"/>
            <a:ext cx="1050325" cy="1025610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113915-C083-49A0-B0A2-E7C5803585B6}"/>
              </a:ext>
            </a:extLst>
          </p:cNvPr>
          <p:cNvSpPr/>
          <p:nvPr/>
        </p:nvSpPr>
        <p:spPr>
          <a:xfrm rot="20578264">
            <a:off x="1036153" y="781657"/>
            <a:ext cx="638506" cy="631754"/>
          </a:xfrm>
          <a:prstGeom prst="rect">
            <a:avLst/>
          </a:prstGeom>
          <a:solidFill>
            <a:srgbClr val="086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E75B7-AFBD-4394-81CD-B7159321A113}"/>
              </a:ext>
            </a:extLst>
          </p:cNvPr>
          <p:cNvSpPr txBox="1"/>
          <p:nvPr/>
        </p:nvSpPr>
        <p:spPr>
          <a:xfrm>
            <a:off x="717757" y="666647"/>
            <a:ext cx="50157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err="1">
                <a:solidFill>
                  <a:srgbClr val="DDD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Ddong</a:t>
            </a:r>
            <a:r>
              <a:rPr lang="en-US" altLang="ko-KR" sz="5000" dirty="0">
                <a:solidFill>
                  <a:srgbClr val="DDD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Game</a:t>
            </a:r>
            <a:endParaRPr lang="ko-KR" altLang="en-US" sz="5000" dirty="0">
              <a:solidFill>
                <a:srgbClr val="DDDDD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07922-E1B3-4B90-8473-25008CF6FDC1}"/>
              </a:ext>
            </a:extLst>
          </p:cNvPr>
          <p:cNvSpPr txBox="1"/>
          <p:nvPr/>
        </p:nvSpPr>
        <p:spPr>
          <a:xfrm>
            <a:off x="1142993" y="2323529"/>
            <a:ext cx="50157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Very Hard</a:t>
            </a:r>
            <a:endParaRPr lang="ko-KR" altLang="en-US" sz="5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CDEBD-2DE3-4118-875B-047DC137E79B}"/>
              </a:ext>
            </a:extLst>
          </p:cNvPr>
          <p:cNvSpPr txBox="1"/>
          <p:nvPr/>
        </p:nvSpPr>
        <p:spPr>
          <a:xfrm>
            <a:off x="3650883" y="3672697"/>
            <a:ext cx="50157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Rhythm</a:t>
            </a:r>
            <a:endParaRPr lang="ko-KR" altLang="en-US" sz="5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C65A3-A0D8-4489-B1EB-10C9C90763E4}"/>
              </a:ext>
            </a:extLst>
          </p:cNvPr>
          <p:cNvSpPr txBox="1"/>
          <p:nvPr/>
        </p:nvSpPr>
        <p:spPr>
          <a:xfrm>
            <a:off x="6361131" y="4534471"/>
            <a:ext cx="50157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Game</a:t>
            </a:r>
            <a:endParaRPr lang="ko-KR" altLang="en-US" sz="5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ABB62F-242D-4089-97BE-996B23FBBEBF}"/>
              </a:ext>
            </a:extLst>
          </p:cNvPr>
          <p:cNvCxnSpPr>
            <a:cxnSpLocks/>
          </p:cNvCxnSpPr>
          <p:nvPr/>
        </p:nvCxnSpPr>
        <p:spPr>
          <a:xfrm flipV="1">
            <a:off x="8225481" y="5021865"/>
            <a:ext cx="1952368" cy="385468"/>
          </a:xfrm>
          <a:prstGeom prst="line">
            <a:avLst/>
          </a:prstGeom>
          <a:ln w="76200">
            <a:solidFill>
              <a:srgbClr val="6BECD5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25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A70C7A-4860-474E-AD37-80CE5BDBA49B}"/>
              </a:ext>
            </a:extLst>
          </p:cNvPr>
          <p:cNvSpPr/>
          <p:nvPr/>
        </p:nvSpPr>
        <p:spPr>
          <a:xfrm rot="19864418">
            <a:off x="2829695" y="2677407"/>
            <a:ext cx="1050325" cy="1025610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3EE0C8-5446-4CB6-B814-0CF0EEF89A2D}"/>
              </a:ext>
            </a:extLst>
          </p:cNvPr>
          <p:cNvSpPr/>
          <p:nvPr/>
        </p:nvSpPr>
        <p:spPr>
          <a:xfrm rot="20578264">
            <a:off x="3433365" y="2970401"/>
            <a:ext cx="638506" cy="631754"/>
          </a:xfrm>
          <a:prstGeom prst="rect">
            <a:avLst/>
          </a:prstGeom>
          <a:solidFill>
            <a:srgbClr val="086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E75B7-AFBD-4394-81CD-B7159321A113}"/>
              </a:ext>
            </a:extLst>
          </p:cNvPr>
          <p:cNvSpPr txBox="1"/>
          <p:nvPr/>
        </p:nvSpPr>
        <p:spPr>
          <a:xfrm>
            <a:off x="1014318" y="2930721"/>
            <a:ext cx="106144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dirty="0">
                <a:solidFill>
                  <a:srgbClr val="DDD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Demo FIRST!</a:t>
            </a:r>
            <a:endParaRPr lang="ko-KR" altLang="en-US" sz="7000" dirty="0">
              <a:solidFill>
                <a:srgbClr val="DDDDD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88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03EE0C8-5446-4CB6-B814-0CF0EEF89A2D}"/>
              </a:ext>
            </a:extLst>
          </p:cNvPr>
          <p:cNvSpPr/>
          <p:nvPr/>
        </p:nvSpPr>
        <p:spPr>
          <a:xfrm rot="20578264">
            <a:off x="1888769" y="1307489"/>
            <a:ext cx="638506" cy="63175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4E50A3-95BD-49A7-B374-CF90481CBE98}"/>
              </a:ext>
            </a:extLst>
          </p:cNvPr>
          <p:cNvSpPr txBox="1"/>
          <p:nvPr/>
        </p:nvSpPr>
        <p:spPr>
          <a:xfrm>
            <a:off x="2504014" y="1155126"/>
            <a:ext cx="71839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How to roll the cube</a:t>
            </a:r>
            <a:endParaRPr lang="ko-KR" altLang="en-US" sz="5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AB7772-7E07-4B8D-AAFD-53F59E6DCB13}"/>
              </a:ext>
            </a:extLst>
          </p:cNvPr>
          <p:cNvSpPr/>
          <p:nvPr/>
        </p:nvSpPr>
        <p:spPr>
          <a:xfrm rot="20578264">
            <a:off x="1909646" y="2865988"/>
            <a:ext cx="638506" cy="631754"/>
          </a:xfrm>
          <a:prstGeom prst="rect">
            <a:avLst/>
          </a:prstGeom>
          <a:solidFill>
            <a:srgbClr val="1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4C98C-8FA9-4113-88E4-32CA272A0F3F}"/>
              </a:ext>
            </a:extLst>
          </p:cNvPr>
          <p:cNvSpPr txBox="1"/>
          <p:nvPr/>
        </p:nvSpPr>
        <p:spPr>
          <a:xfrm>
            <a:off x="2504014" y="2786342"/>
            <a:ext cx="71839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How to move steps</a:t>
            </a:r>
            <a:endParaRPr lang="ko-KR" altLang="en-US" sz="5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C28F6B-1725-4D22-894E-E49E5B86049C}"/>
              </a:ext>
            </a:extLst>
          </p:cNvPr>
          <p:cNvSpPr/>
          <p:nvPr/>
        </p:nvSpPr>
        <p:spPr>
          <a:xfrm rot="20578264">
            <a:off x="1909645" y="4567932"/>
            <a:ext cx="638506" cy="631754"/>
          </a:xfrm>
          <a:prstGeom prst="rect">
            <a:avLst/>
          </a:prstGeom>
          <a:solidFill>
            <a:srgbClr val="6BECD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2DD1E4-3AA5-4B3F-918F-4F22B26A6F69}"/>
              </a:ext>
            </a:extLst>
          </p:cNvPr>
          <p:cNvSpPr txBox="1"/>
          <p:nvPr/>
        </p:nvSpPr>
        <p:spPr>
          <a:xfrm>
            <a:off x="2524890" y="4415569"/>
            <a:ext cx="71839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How to synchronize with music</a:t>
            </a:r>
            <a:endParaRPr lang="ko-KR" altLang="en-US" sz="5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6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03EE0C8-5446-4CB6-B814-0CF0EEF89A2D}"/>
              </a:ext>
            </a:extLst>
          </p:cNvPr>
          <p:cNvSpPr/>
          <p:nvPr/>
        </p:nvSpPr>
        <p:spPr>
          <a:xfrm rot="20578264">
            <a:off x="492456" y="479586"/>
            <a:ext cx="638506" cy="63175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4E50A3-95BD-49A7-B374-CF90481CBE98}"/>
              </a:ext>
            </a:extLst>
          </p:cNvPr>
          <p:cNvSpPr txBox="1"/>
          <p:nvPr/>
        </p:nvSpPr>
        <p:spPr>
          <a:xfrm>
            <a:off x="811709" y="329212"/>
            <a:ext cx="71839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How to roll the cube</a:t>
            </a:r>
            <a:endParaRPr lang="ko-KR" altLang="en-US" sz="5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F6FF05-D754-4CD4-A329-44B750C05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73" y="1684419"/>
            <a:ext cx="6054290" cy="37839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AEA33B-0BAA-41B8-8239-95B2F850D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708" y="2502568"/>
            <a:ext cx="6054291" cy="37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0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690B108-93D2-41DC-B27B-49178F3A1D31}"/>
              </a:ext>
            </a:extLst>
          </p:cNvPr>
          <p:cNvSpPr/>
          <p:nvPr/>
        </p:nvSpPr>
        <p:spPr>
          <a:xfrm rot="20578264">
            <a:off x="427355" y="323755"/>
            <a:ext cx="638506" cy="631754"/>
          </a:xfrm>
          <a:prstGeom prst="rect">
            <a:avLst/>
          </a:prstGeom>
          <a:solidFill>
            <a:srgbClr val="1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0232E-5F65-4763-8106-A1CDA62093E5}"/>
              </a:ext>
            </a:extLst>
          </p:cNvPr>
          <p:cNvSpPr txBox="1"/>
          <p:nvPr/>
        </p:nvSpPr>
        <p:spPr>
          <a:xfrm>
            <a:off x="1021723" y="244109"/>
            <a:ext cx="71839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How to move steps</a:t>
            </a:r>
            <a:endParaRPr lang="ko-KR" altLang="en-US" sz="5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14E322-5E6B-4E2B-B3A9-BEADC03DDD30}"/>
              </a:ext>
            </a:extLst>
          </p:cNvPr>
          <p:cNvSpPr/>
          <p:nvPr/>
        </p:nvSpPr>
        <p:spPr>
          <a:xfrm>
            <a:off x="1935204" y="3268227"/>
            <a:ext cx="704526" cy="16077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B5A629-9AD4-4DDA-80A5-E2D4039B2F6C}"/>
              </a:ext>
            </a:extLst>
          </p:cNvPr>
          <p:cNvSpPr/>
          <p:nvPr/>
        </p:nvSpPr>
        <p:spPr>
          <a:xfrm>
            <a:off x="2792130" y="3268227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406705-9DB0-4FE3-9A31-3AADF1FD0CCB}"/>
              </a:ext>
            </a:extLst>
          </p:cNvPr>
          <p:cNvSpPr/>
          <p:nvPr/>
        </p:nvSpPr>
        <p:spPr>
          <a:xfrm>
            <a:off x="3649056" y="3268227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A58CE7-496B-4B2F-941A-CB044DBC6053}"/>
              </a:ext>
            </a:extLst>
          </p:cNvPr>
          <p:cNvSpPr/>
          <p:nvPr/>
        </p:nvSpPr>
        <p:spPr>
          <a:xfrm>
            <a:off x="4511044" y="3268227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C3DE5F-222D-416F-9ABC-50E78FB3261F}"/>
              </a:ext>
            </a:extLst>
          </p:cNvPr>
          <p:cNvSpPr/>
          <p:nvPr/>
        </p:nvSpPr>
        <p:spPr>
          <a:xfrm>
            <a:off x="5367970" y="3268227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1A17E3-DD36-4777-BDBD-299CA648E7E1}"/>
              </a:ext>
            </a:extLst>
          </p:cNvPr>
          <p:cNvSpPr/>
          <p:nvPr/>
        </p:nvSpPr>
        <p:spPr>
          <a:xfrm>
            <a:off x="6224896" y="3268227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5D1BBD-6E22-4365-9E98-2CD320118387}"/>
              </a:ext>
            </a:extLst>
          </p:cNvPr>
          <p:cNvSpPr/>
          <p:nvPr/>
        </p:nvSpPr>
        <p:spPr>
          <a:xfrm>
            <a:off x="7081822" y="3268227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43B9A-EE01-4692-8BB8-B8373E2F3EEE}"/>
              </a:ext>
            </a:extLst>
          </p:cNvPr>
          <p:cNvSpPr/>
          <p:nvPr/>
        </p:nvSpPr>
        <p:spPr>
          <a:xfrm>
            <a:off x="7938748" y="3268227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FF1394-776C-44AB-A92B-B2B275735A2D}"/>
              </a:ext>
            </a:extLst>
          </p:cNvPr>
          <p:cNvSpPr/>
          <p:nvPr/>
        </p:nvSpPr>
        <p:spPr>
          <a:xfrm rot="19864418">
            <a:off x="3039389" y="2792254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DBD221-235D-495D-BA7B-FFB6239F65CA}"/>
              </a:ext>
            </a:extLst>
          </p:cNvPr>
          <p:cNvSpPr/>
          <p:nvPr/>
        </p:nvSpPr>
        <p:spPr>
          <a:xfrm rot="19864418">
            <a:off x="3896315" y="2792255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3DDB8C-E677-4EA4-A2A9-534819E35659}"/>
              </a:ext>
            </a:extLst>
          </p:cNvPr>
          <p:cNvSpPr/>
          <p:nvPr/>
        </p:nvSpPr>
        <p:spPr>
          <a:xfrm rot="19864418">
            <a:off x="4758303" y="2787230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4099F9-DE56-498B-AE63-E07FCBA60E33}"/>
              </a:ext>
            </a:extLst>
          </p:cNvPr>
          <p:cNvSpPr/>
          <p:nvPr/>
        </p:nvSpPr>
        <p:spPr>
          <a:xfrm rot="19864418">
            <a:off x="5641395" y="2787229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D95E64-2EC0-4DE1-8997-C2B3F66C9BE2}"/>
              </a:ext>
            </a:extLst>
          </p:cNvPr>
          <p:cNvSpPr/>
          <p:nvPr/>
        </p:nvSpPr>
        <p:spPr>
          <a:xfrm rot="19864418">
            <a:off x="6472156" y="2782872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335146-DDE5-4097-99BF-082337C4F0A0}"/>
              </a:ext>
            </a:extLst>
          </p:cNvPr>
          <p:cNvSpPr/>
          <p:nvPr/>
        </p:nvSpPr>
        <p:spPr>
          <a:xfrm rot="19864418">
            <a:off x="7329082" y="2792254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28FD2A-6D35-4D5C-9EC4-C24145B124A4}"/>
              </a:ext>
            </a:extLst>
          </p:cNvPr>
          <p:cNvSpPr/>
          <p:nvPr/>
        </p:nvSpPr>
        <p:spPr>
          <a:xfrm rot="19864418">
            <a:off x="8186007" y="2782871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D68FB8-2C73-48AE-8739-2FE14B535773}"/>
              </a:ext>
            </a:extLst>
          </p:cNvPr>
          <p:cNvSpPr/>
          <p:nvPr/>
        </p:nvSpPr>
        <p:spPr>
          <a:xfrm>
            <a:off x="1948287" y="2520014"/>
            <a:ext cx="704526" cy="6828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254E656C-8E01-425F-8041-131C62D5052E}"/>
              </a:ext>
            </a:extLst>
          </p:cNvPr>
          <p:cNvSpPr/>
          <p:nvPr/>
        </p:nvSpPr>
        <p:spPr>
          <a:xfrm>
            <a:off x="2439867" y="2073037"/>
            <a:ext cx="704526" cy="387691"/>
          </a:xfrm>
          <a:prstGeom prst="curvedDownArrow">
            <a:avLst>
              <a:gd name="adj1" fmla="val 25000"/>
              <a:gd name="adj2" fmla="val 80173"/>
              <a:gd name="adj3" fmla="val 41630"/>
            </a:avLst>
          </a:prstGeom>
          <a:solidFill>
            <a:srgbClr val="6BE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8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690B108-93D2-41DC-B27B-49178F3A1D31}"/>
              </a:ext>
            </a:extLst>
          </p:cNvPr>
          <p:cNvSpPr/>
          <p:nvPr/>
        </p:nvSpPr>
        <p:spPr>
          <a:xfrm rot="20578264">
            <a:off x="427355" y="323755"/>
            <a:ext cx="638506" cy="631754"/>
          </a:xfrm>
          <a:prstGeom prst="rect">
            <a:avLst/>
          </a:prstGeom>
          <a:solidFill>
            <a:srgbClr val="1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0232E-5F65-4763-8106-A1CDA62093E5}"/>
              </a:ext>
            </a:extLst>
          </p:cNvPr>
          <p:cNvSpPr txBox="1"/>
          <p:nvPr/>
        </p:nvSpPr>
        <p:spPr>
          <a:xfrm>
            <a:off x="1021723" y="244109"/>
            <a:ext cx="71839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How to move steps</a:t>
            </a:r>
            <a:endParaRPr lang="ko-KR" altLang="en-US" sz="5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14E322-5E6B-4E2B-B3A9-BEADC03DDD30}"/>
              </a:ext>
            </a:extLst>
          </p:cNvPr>
          <p:cNvSpPr/>
          <p:nvPr/>
        </p:nvSpPr>
        <p:spPr>
          <a:xfrm>
            <a:off x="1935203" y="3268227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B5A629-9AD4-4DDA-80A5-E2D4039B2F6C}"/>
              </a:ext>
            </a:extLst>
          </p:cNvPr>
          <p:cNvSpPr/>
          <p:nvPr/>
        </p:nvSpPr>
        <p:spPr>
          <a:xfrm>
            <a:off x="2792129" y="3268227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406705-9DB0-4FE3-9A31-3AADF1FD0CCB}"/>
              </a:ext>
            </a:extLst>
          </p:cNvPr>
          <p:cNvSpPr/>
          <p:nvPr/>
        </p:nvSpPr>
        <p:spPr>
          <a:xfrm>
            <a:off x="3649055" y="3268227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A58CE7-496B-4B2F-941A-CB044DBC6053}"/>
              </a:ext>
            </a:extLst>
          </p:cNvPr>
          <p:cNvSpPr/>
          <p:nvPr/>
        </p:nvSpPr>
        <p:spPr>
          <a:xfrm>
            <a:off x="4511043" y="3268227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C3DE5F-222D-416F-9ABC-50E78FB3261F}"/>
              </a:ext>
            </a:extLst>
          </p:cNvPr>
          <p:cNvSpPr/>
          <p:nvPr/>
        </p:nvSpPr>
        <p:spPr>
          <a:xfrm>
            <a:off x="5367969" y="3268227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1A17E3-DD36-4777-BDBD-299CA648E7E1}"/>
              </a:ext>
            </a:extLst>
          </p:cNvPr>
          <p:cNvSpPr/>
          <p:nvPr/>
        </p:nvSpPr>
        <p:spPr>
          <a:xfrm>
            <a:off x="6224895" y="3268227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5D1BBD-6E22-4365-9E98-2CD320118387}"/>
              </a:ext>
            </a:extLst>
          </p:cNvPr>
          <p:cNvSpPr/>
          <p:nvPr/>
        </p:nvSpPr>
        <p:spPr>
          <a:xfrm>
            <a:off x="7081821" y="3268227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43B9A-EE01-4692-8BB8-B8373E2F3EEE}"/>
              </a:ext>
            </a:extLst>
          </p:cNvPr>
          <p:cNvSpPr/>
          <p:nvPr/>
        </p:nvSpPr>
        <p:spPr>
          <a:xfrm>
            <a:off x="7938747" y="3268227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FF1394-776C-44AB-A92B-B2B275735A2D}"/>
              </a:ext>
            </a:extLst>
          </p:cNvPr>
          <p:cNvSpPr/>
          <p:nvPr/>
        </p:nvSpPr>
        <p:spPr>
          <a:xfrm rot="19864418">
            <a:off x="3039388" y="2792254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DBD221-235D-495D-BA7B-FFB6239F65CA}"/>
              </a:ext>
            </a:extLst>
          </p:cNvPr>
          <p:cNvSpPr/>
          <p:nvPr/>
        </p:nvSpPr>
        <p:spPr>
          <a:xfrm rot="19864418">
            <a:off x="3896314" y="2792255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3DDB8C-E677-4EA4-A2A9-534819E35659}"/>
              </a:ext>
            </a:extLst>
          </p:cNvPr>
          <p:cNvSpPr/>
          <p:nvPr/>
        </p:nvSpPr>
        <p:spPr>
          <a:xfrm rot="19864418">
            <a:off x="4758302" y="2787230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4099F9-DE56-498B-AE63-E07FCBA60E33}"/>
              </a:ext>
            </a:extLst>
          </p:cNvPr>
          <p:cNvSpPr/>
          <p:nvPr/>
        </p:nvSpPr>
        <p:spPr>
          <a:xfrm rot="19864418">
            <a:off x="5641394" y="2787229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D95E64-2EC0-4DE1-8997-C2B3F66C9BE2}"/>
              </a:ext>
            </a:extLst>
          </p:cNvPr>
          <p:cNvSpPr/>
          <p:nvPr/>
        </p:nvSpPr>
        <p:spPr>
          <a:xfrm rot="19864418">
            <a:off x="6472155" y="2782872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335146-DDE5-4097-99BF-082337C4F0A0}"/>
              </a:ext>
            </a:extLst>
          </p:cNvPr>
          <p:cNvSpPr/>
          <p:nvPr/>
        </p:nvSpPr>
        <p:spPr>
          <a:xfrm rot="19864418">
            <a:off x="7329081" y="2792254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28FD2A-6D35-4D5C-9EC4-C24145B124A4}"/>
              </a:ext>
            </a:extLst>
          </p:cNvPr>
          <p:cNvSpPr/>
          <p:nvPr/>
        </p:nvSpPr>
        <p:spPr>
          <a:xfrm rot="19864418">
            <a:off x="8186006" y="2782871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D68FB8-2C73-48AE-8739-2FE14B535773}"/>
              </a:ext>
            </a:extLst>
          </p:cNvPr>
          <p:cNvSpPr/>
          <p:nvPr/>
        </p:nvSpPr>
        <p:spPr>
          <a:xfrm>
            <a:off x="2797191" y="2480154"/>
            <a:ext cx="704526" cy="6828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D6FFD1-B421-4806-8B2E-AFEB712DCF58}"/>
              </a:ext>
            </a:extLst>
          </p:cNvPr>
          <p:cNvSpPr/>
          <p:nvPr/>
        </p:nvSpPr>
        <p:spPr>
          <a:xfrm rot="19864418">
            <a:off x="2182463" y="2782873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로 구부러짐 26">
            <a:extLst>
              <a:ext uri="{FF2B5EF4-FFF2-40B4-BE49-F238E27FC236}">
                <a16:creationId xmlns:a16="http://schemas.microsoft.com/office/drawing/2014/main" id="{3A44B449-6A5B-4FE6-AEF5-22AA4EDE2EFF}"/>
              </a:ext>
            </a:extLst>
          </p:cNvPr>
          <p:cNvSpPr/>
          <p:nvPr/>
        </p:nvSpPr>
        <p:spPr>
          <a:xfrm rot="10800000" flipH="1">
            <a:off x="2104003" y="3570169"/>
            <a:ext cx="8040893" cy="1794613"/>
          </a:xfrm>
          <a:prstGeom prst="curvedDownArrow">
            <a:avLst>
              <a:gd name="adj1" fmla="val 25000"/>
              <a:gd name="adj2" fmla="val 46355"/>
              <a:gd name="adj3" fmla="val 29236"/>
            </a:avLst>
          </a:prstGeom>
          <a:solidFill>
            <a:srgbClr val="6BE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4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690B108-93D2-41DC-B27B-49178F3A1D31}"/>
              </a:ext>
            </a:extLst>
          </p:cNvPr>
          <p:cNvSpPr/>
          <p:nvPr/>
        </p:nvSpPr>
        <p:spPr>
          <a:xfrm rot="20578264">
            <a:off x="427355" y="323755"/>
            <a:ext cx="638506" cy="631754"/>
          </a:xfrm>
          <a:prstGeom prst="rect">
            <a:avLst/>
          </a:prstGeom>
          <a:solidFill>
            <a:srgbClr val="1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0232E-5F65-4763-8106-A1CDA62093E5}"/>
              </a:ext>
            </a:extLst>
          </p:cNvPr>
          <p:cNvSpPr txBox="1"/>
          <p:nvPr/>
        </p:nvSpPr>
        <p:spPr>
          <a:xfrm>
            <a:off x="1021723" y="244109"/>
            <a:ext cx="71839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DDDD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How to move steps</a:t>
            </a:r>
            <a:endParaRPr lang="ko-KR" altLang="en-US" sz="5000" dirty="0">
              <a:solidFill>
                <a:srgbClr val="DDDDD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14E322-5E6B-4E2B-B3A9-BEADC03DDD30}"/>
              </a:ext>
            </a:extLst>
          </p:cNvPr>
          <p:cNvSpPr/>
          <p:nvPr/>
        </p:nvSpPr>
        <p:spPr>
          <a:xfrm>
            <a:off x="8790610" y="3268226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B5A629-9AD4-4DDA-80A5-E2D4039B2F6C}"/>
              </a:ext>
            </a:extLst>
          </p:cNvPr>
          <p:cNvSpPr/>
          <p:nvPr/>
        </p:nvSpPr>
        <p:spPr>
          <a:xfrm>
            <a:off x="2792129" y="3268227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406705-9DB0-4FE3-9A31-3AADF1FD0CCB}"/>
              </a:ext>
            </a:extLst>
          </p:cNvPr>
          <p:cNvSpPr/>
          <p:nvPr/>
        </p:nvSpPr>
        <p:spPr>
          <a:xfrm>
            <a:off x="3649055" y="3268227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A58CE7-496B-4B2F-941A-CB044DBC6053}"/>
              </a:ext>
            </a:extLst>
          </p:cNvPr>
          <p:cNvSpPr/>
          <p:nvPr/>
        </p:nvSpPr>
        <p:spPr>
          <a:xfrm>
            <a:off x="4511043" y="3268227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C3DE5F-222D-416F-9ABC-50E78FB3261F}"/>
              </a:ext>
            </a:extLst>
          </p:cNvPr>
          <p:cNvSpPr/>
          <p:nvPr/>
        </p:nvSpPr>
        <p:spPr>
          <a:xfrm>
            <a:off x="5367969" y="3268227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1A17E3-DD36-4777-BDBD-299CA648E7E1}"/>
              </a:ext>
            </a:extLst>
          </p:cNvPr>
          <p:cNvSpPr/>
          <p:nvPr/>
        </p:nvSpPr>
        <p:spPr>
          <a:xfrm>
            <a:off x="6224895" y="3268227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5D1BBD-6E22-4365-9E98-2CD320118387}"/>
              </a:ext>
            </a:extLst>
          </p:cNvPr>
          <p:cNvSpPr/>
          <p:nvPr/>
        </p:nvSpPr>
        <p:spPr>
          <a:xfrm>
            <a:off x="7081821" y="3268227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43B9A-EE01-4692-8BB8-B8373E2F3EEE}"/>
              </a:ext>
            </a:extLst>
          </p:cNvPr>
          <p:cNvSpPr/>
          <p:nvPr/>
        </p:nvSpPr>
        <p:spPr>
          <a:xfrm>
            <a:off x="7938747" y="3268227"/>
            <a:ext cx="704526" cy="16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FF1394-776C-44AB-A92B-B2B275735A2D}"/>
              </a:ext>
            </a:extLst>
          </p:cNvPr>
          <p:cNvSpPr/>
          <p:nvPr/>
        </p:nvSpPr>
        <p:spPr>
          <a:xfrm rot="19864418">
            <a:off x="3039388" y="2792254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DBD221-235D-495D-BA7B-FFB6239F65CA}"/>
              </a:ext>
            </a:extLst>
          </p:cNvPr>
          <p:cNvSpPr/>
          <p:nvPr/>
        </p:nvSpPr>
        <p:spPr>
          <a:xfrm rot="19864418">
            <a:off x="3896314" y="2792255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3DDB8C-E677-4EA4-A2A9-534819E35659}"/>
              </a:ext>
            </a:extLst>
          </p:cNvPr>
          <p:cNvSpPr/>
          <p:nvPr/>
        </p:nvSpPr>
        <p:spPr>
          <a:xfrm rot="19864418">
            <a:off x="4758302" y="2787230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4099F9-DE56-498B-AE63-E07FCBA60E33}"/>
              </a:ext>
            </a:extLst>
          </p:cNvPr>
          <p:cNvSpPr/>
          <p:nvPr/>
        </p:nvSpPr>
        <p:spPr>
          <a:xfrm rot="19864418">
            <a:off x="5641394" y="2787229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D95E64-2EC0-4DE1-8997-C2B3F66C9BE2}"/>
              </a:ext>
            </a:extLst>
          </p:cNvPr>
          <p:cNvSpPr/>
          <p:nvPr/>
        </p:nvSpPr>
        <p:spPr>
          <a:xfrm rot="19864418">
            <a:off x="6472155" y="2782872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335146-DDE5-4097-99BF-082337C4F0A0}"/>
              </a:ext>
            </a:extLst>
          </p:cNvPr>
          <p:cNvSpPr/>
          <p:nvPr/>
        </p:nvSpPr>
        <p:spPr>
          <a:xfrm rot="19864418">
            <a:off x="7329081" y="2792254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28FD2A-6D35-4D5C-9EC4-C24145B124A4}"/>
              </a:ext>
            </a:extLst>
          </p:cNvPr>
          <p:cNvSpPr/>
          <p:nvPr/>
        </p:nvSpPr>
        <p:spPr>
          <a:xfrm rot="19864418">
            <a:off x="8186006" y="2782871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D68FB8-2C73-48AE-8739-2FE14B535773}"/>
              </a:ext>
            </a:extLst>
          </p:cNvPr>
          <p:cNvSpPr/>
          <p:nvPr/>
        </p:nvSpPr>
        <p:spPr>
          <a:xfrm>
            <a:off x="2797191" y="2480154"/>
            <a:ext cx="704526" cy="6828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D6FFD1-B421-4806-8B2E-AFEB712DCF58}"/>
              </a:ext>
            </a:extLst>
          </p:cNvPr>
          <p:cNvSpPr/>
          <p:nvPr/>
        </p:nvSpPr>
        <p:spPr>
          <a:xfrm rot="19864418">
            <a:off x="9037870" y="2782872"/>
            <a:ext cx="210008" cy="229129"/>
          </a:xfrm>
          <a:prstGeom prst="rect">
            <a:avLst/>
          </a:prstGeom>
          <a:solidFill>
            <a:srgbClr val="6BE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D985AF95-469A-45B6-AD7E-3D1D22226C43}"/>
              </a:ext>
            </a:extLst>
          </p:cNvPr>
          <p:cNvSpPr/>
          <p:nvPr/>
        </p:nvSpPr>
        <p:spPr>
          <a:xfrm>
            <a:off x="8722495" y="2566772"/>
            <a:ext cx="251958" cy="19755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별: 꼭짓점 5개 27">
            <a:extLst>
              <a:ext uri="{FF2B5EF4-FFF2-40B4-BE49-F238E27FC236}">
                <a16:creationId xmlns:a16="http://schemas.microsoft.com/office/drawing/2014/main" id="{DF407F21-EE4E-46CA-B263-DFFDD40D3545}"/>
              </a:ext>
            </a:extLst>
          </p:cNvPr>
          <p:cNvSpPr/>
          <p:nvPr/>
        </p:nvSpPr>
        <p:spPr>
          <a:xfrm>
            <a:off x="8564306" y="2876733"/>
            <a:ext cx="251958" cy="19755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별: 꼭짓점 5개 28">
            <a:extLst>
              <a:ext uri="{FF2B5EF4-FFF2-40B4-BE49-F238E27FC236}">
                <a16:creationId xmlns:a16="http://schemas.microsoft.com/office/drawing/2014/main" id="{9372DDCA-0D8C-414F-8780-01BF68C5036B}"/>
              </a:ext>
            </a:extLst>
          </p:cNvPr>
          <p:cNvSpPr/>
          <p:nvPr/>
        </p:nvSpPr>
        <p:spPr>
          <a:xfrm>
            <a:off x="9579421" y="2959103"/>
            <a:ext cx="251958" cy="19755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85EA85A7-51A2-4192-BA0A-5A747F19D3A2}"/>
              </a:ext>
            </a:extLst>
          </p:cNvPr>
          <p:cNvSpPr/>
          <p:nvPr/>
        </p:nvSpPr>
        <p:spPr>
          <a:xfrm>
            <a:off x="9394809" y="2578931"/>
            <a:ext cx="251958" cy="19755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4FFDF627-DD31-40FC-B8EC-0EAC2205CE4A}"/>
              </a:ext>
            </a:extLst>
          </p:cNvPr>
          <p:cNvSpPr/>
          <p:nvPr/>
        </p:nvSpPr>
        <p:spPr>
          <a:xfrm>
            <a:off x="9054524" y="3373675"/>
            <a:ext cx="251958" cy="19755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796BECE0-8E19-4A6C-B325-1F37FD444013}"/>
              </a:ext>
            </a:extLst>
          </p:cNvPr>
          <p:cNvSpPr/>
          <p:nvPr/>
        </p:nvSpPr>
        <p:spPr>
          <a:xfrm>
            <a:off x="8694804" y="3231445"/>
            <a:ext cx="251958" cy="19755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별: 꼭짓점 5개 32">
            <a:extLst>
              <a:ext uri="{FF2B5EF4-FFF2-40B4-BE49-F238E27FC236}">
                <a16:creationId xmlns:a16="http://schemas.microsoft.com/office/drawing/2014/main" id="{360F0A52-A10E-4BA1-A29C-02A9BBD2576D}"/>
              </a:ext>
            </a:extLst>
          </p:cNvPr>
          <p:cNvSpPr/>
          <p:nvPr/>
        </p:nvSpPr>
        <p:spPr>
          <a:xfrm>
            <a:off x="9425751" y="3274898"/>
            <a:ext cx="251958" cy="19755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별: 꼭짓점 5개 33">
            <a:extLst>
              <a:ext uri="{FF2B5EF4-FFF2-40B4-BE49-F238E27FC236}">
                <a16:creationId xmlns:a16="http://schemas.microsoft.com/office/drawing/2014/main" id="{F25856A5-2AA0-453B-B21F-41FA3478077B}"/>
              </a:ext>
            </a:extLst>
          </p:cNvPr>
          <p:cNvSpPr/>
          <p:nvPr/>
        </p:nvSpPr>
        <p:spPr>
          <a:xfrm>
            <a:off x="9036777" y="2282600"/>
            <a:ext cx="251958" cy="19755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1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160</Words>
  <Application>Microsoft Office PowerPoint</Application>
  <PresentationFormat>와이드스크린</PresentationFormat>
  <Paragraphs>56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나눔스퀘어 ExtraBold</vt:lpstr>
      <vt:lpstr>나눔스퀘어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ableway@naver.com</dc:creator>
  <cp:lastModifiedBy>ableway@naver.com</cp:lastModifiedBy>
  <cp:revision>26</cp:revision>
  <dcterms:created xsi:type="dcterms:W3CDTF">2019-12-08T13:36:46Z</dcterms:created>
  <dcterms:modified xsi:type="dcterms:W3CDTF">2019-12-08T15:19:58Z</dcterms:modified>
</cp:coreProperties>
</file>