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7" r:id="rId4"/>
    <p:sldId id="268" r:id="rId5"/>
    <p:sldId id="269" r:id="rId6"/>
    <p:sldId id="283" r:id="rId7"/>
    <p:sldId id="278" r:id="rId8"/>
    <p:sldId id="279" r:id="rId9"/>
    <p:sldId id="280" r:id="rId10"/>
    <p:sldId id="284" r:id="rId11"/>
    <p:sldId id="285" r:id="rId12"/>
    <p:sldId id="281" r:id="rId13"/>
    <p:sldId id="270" r:id="rId14"/>
    <p:sldId id="276" r:id="rId15"/>
    <p:sldId id="277" r:id="rId16"/>
    <p:sldId id="271" r:id="rId17"/>
    <p:sldId id="273" r:id="rId18"/>
    <p:sldId id="274" r:id="rId19"/>
    <p:sldId id="275" r:id="rId20"/>
    <p:sldId id="259" r:id="rId21"/>
    <p:sldId id="261" r:id="rId22"/>
    <p:sldId id="263" r:id="rId23"/>
    <p:sldId id="265" r:id="rId24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25"/>
    </p:embeddedFont>
    <p:embeddedFont>
      <p:font typeface="KoPubWorld돋움체 Medium" panose="00000600000000000000" pitchFamily="2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96"/>
    <a:srgbClr val="CF4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3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94F-AB16-45E7-9FCB-28D254E24A3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9900-1B25-4116-84DC-ECF8B2C1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1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94F-AB16-45E7-9FCB-28D254E24A3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9900-1B25-4116-84DC-ECF8B2C1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1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94F-AB16-45E7-9FCB-28D254E24A3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9900-1B25-4116-84DC-ECF8B2C1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4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94F-AB16-45E7-9FCB-28D254E24A3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9900-1B25-4116-84DC-ECF8B2C1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9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94F-AB16-45E7-9FCB-28D254E24A3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9900-1B25-4116-84DC-ECF8B2C1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53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94F-AB16-45E7-9FCB-28D254E24A3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9900-1B25-4116-84DC-ECF8B2C1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9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94F-AB16-45E7-9FCB-28D254E24A3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9900-1B25-4116-84DC-ECF8B2C1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8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94F-AB16-45E7-9FCB-28D254E24A3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9900-1B25-4116-84DC-ECF8B2C1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53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94F-AB16-45E7-9FCB-28D254E24A3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9900-1B25-4116-84DC-ECF8B2C1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48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94F-AB16-45E7-9FCB-28D254E24A3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9900-1B25-4116-84DC-ECF8B2C1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9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94F-AB16-45E7-9FCB-28D254E24A3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9900-1B25-4116-84DC-ECF8B2C1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0794F-AB16-45E7-9FCB-28D254E24A3A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9900-1B25-4116-84DC-ECF8B2C15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4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632211" y="1958009"/>
            <a:ext cx="6927577" cy="2782958"/>
          </a:xfrm>
          <a:prstGeom prst="rect">
            <a:avLst/>
          </a:prstGeom>
          <a:noFill/>
          <a:ln w="28575">
            <a:solidFill>
              <a:srgbClr val="CF4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79034" y="3087878"/>
            <a:ext cx="6433932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spc="3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에탐클리너</a:t>
            </a:r>
            <a:endParaRPr lang="ko-KR" altLang="en-US" sz="32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9034" y="2239883"/>
            <a:ext cx="6433932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28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TEAM.NINE</a:t>
            </a:r>
            <a:endParaRPr lang="ko-KR" altLang="en-US" sz="2800" dirty="0">
              <a:gradFill>
                <a:gsLst>
                  <a:gs pos="0">
                    <a:srgbClr val="CF4241"/>
                  </a:gs>
                  <a:gs pos="100000">
                    <a:srgbClr val="CF424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9034" y="3720429"/>
            <a:ext cx="6433932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28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OPENSOURSE SW</a:t>
            </a:r>
            <a:endParaRPr lang="ko-KR" altLang="en-US" sz="2800" dirty="0">
              <a:gradFill>
                <a:gsLst>
                  <a:gs pos="0">
                    <a:srgbClr val="CF4241"/>
                  </a:gs>
                  <a:gs pos="100000">
                    <a:srgbClr val="CF424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44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B3CDF4-D57B-4502-B767-179D80F7C41D}"/>
              </a:ext>
            </a:extLst>
          </p:cNvPr>
          <p:cNvGrpSpPr/>
          <p:nvPr/>
        </p:nvGrpSpPr>
        <p:grpSpPr>
          <a:xfrm>
            <a:off x="522722" y="2282295"/>
            <a:ext cx="1413133" cy="1404746"/>
            <a:chOff x="2563249" y="3251144"/>
            <a:chExt cx="2374334" cy="2325814"/>
          </a:xfrm>
        </p:grpSpPr>
        <p:sp>
          <p:nvSpPr>
            <p:cNvPr id="6" name="직사각형 5"/>
            <p:cNvSpPr/>
            <p:nvPr/>
          </p:nvSpPr>
          <p:spPr>
            <a:xfrm>
              <a:off x="2563249" y="3251144"/>
              <a:ext cx="2374334" cy="23258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F42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A4BF5FBB-C264-4A45-861D-C4BF908F6F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005" y="3565854"/>
              <a:ext cx="1583289" cy="158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ACE99AD-E944-49C7-9558-0FF736A70D69}"/>
              </a:ext>
            </a:extLst>
          </p:cNvPr>
          <p:cNvSpPr txBox="1"/>
          <p:nvPr/>
        </p:nvSpPr>
        <p:spPr>
          <a:xfrm>
            <a:off x="377359" y="363611"/>
            <a:ext cx="4742025" cy="193899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Program DEMO</a:t>
            </a:r>
            <a:endParaRPr lang="ko-KR" altLang="en-US" sz="60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8313DA-C3A3-4190-9B97-91B14D81A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98" t="6906" r="3257" b="76862"/>
          <a:stretch/>
        </p:blipFill>
        <p:spPr>
          <a:xfrm>
            <a:off x="3859634" y="511728"/>
            <a:ext cx="3212984" cy="26089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677947-0D1E-4CCD-87BF-EBA768A0A4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59" t="11744" r="33257" b="10091"/>
          <a:stretch/>
        </p:blipFill>
        <p:spPr>
          <a:xfrm>
            <a:off x="7092618" y="469783"/>
            <a:ext cx="4576660" cy="59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20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B3CDF4-D57B-4502-B767-179D80F7C41D}"/>
              </a:ext>
            </a:extLst>
          </p:cNvPr>
          <p:cNvGrpSpPr/>
          <p:nvPr/>
        </p:nvGrpSpPr>
        <p:grpSpPr>
          <a:xfrm>
            <a:off x="522722" y="2282295"/>
            <a:ext cx="1413133" cy="1404746"/>
            <a:chOff x="2563249" y="3251144"/>
            <a:chExt cx="2374334" cy="2325814"/>
          </a:xfrm>
        </p:grpSpPr>
        <p:sp>
          <p:nvSpPr>
            <p:cNvPr id="6" name="직사각형 5"/>
            <p:cNvSpPr/>
            <p:nvPr/>
          </p:nvSpPr>
          <p:spPr>
            <a:xfrm>
              <a:off x="2563249" y="3251144"/>
              <a:ext cx="2374334" cy="23258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F42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A4BF5FBB-C264-4A45-861D-C4BF908F6F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005" y="3565854"/>
              <a:ext cx="1583289" cy="158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ACE99AD-E944-49C7-9558-0FF736A70D69}"/>
              </a:ext>
            </a:extLst>
          </p:cNvPr>
          <p:cNvSpPr txBox="1"/>
          <p:nvPr/>
        </p:nvSpPr>
        <p:spPr>
          <a:xfrm>
            <a:off x="377359" y="363611"/>
            <a:ext cx="4742025" cy="193899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Program DEMO</a:t>
            </a:r>
            <a:endParaRPr lang="ko-KR" altLang="en-US" sz="60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21396C7-209F-42DC-8B46-20A65586C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24" y="460493"/>
            <a:ext cx="5298526" cy="59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95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B3CDF4-D57B-4502-B767-179D80F7C41D}"/>
              </a:ext>
            </a:extLst>
          </p:cNvPr>
          <p:cNvGrpSpPr/>
          <p:nvPr/>
        </p:nvGrpSpPr>
        <p:grpSpPr>
          <a:xfrm>
            <a:off x="336464" y="4906221"/>
            <a:ext cx="1413133" cy="1404746"/>
            <a:chOff x="2563249" y="3251144"/>
            <a:chExt cx="2374334" cy="2325814"/>
          </a:xfrm>
        </p:grpSpPr>
        <p:sp>
          <p:nvSpPr>
            <p:cNvPr id="6" name="직사각형 5"/>
            <p:cNvSpPr/>
            <p:nvPr/>
          </p:nvSpPr>
          <p:spPr>
            <a:xfrm>
              <a:off x="2563249" y="3251144"/>
              <a:ext cx="2374334" cy="23258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F42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A4BF5FBB-C264-4A45-861D-C4BF908F6F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005" y="3565854"/>
              <a:ext cx="1583289" cy="158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ACE99AD-E944-49C7-9558-0FF736A70D69}"/>
              </a:ext>
            </a:extLst>
          </p:cNvPr>
          <p:cNvSpPr txBox="1"/>
          <p:nvPr/>
        </p:nvSpPr>
        <p:spPr>
          <a:xfrm>
            <a:off x="2023825" y="4906221"/>
            <a:ext cx="6937841" cy="156966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About </a:t>
            </a:r>
          </a:p>
          <a:p>
            <a:r>
              <a:rPr lang="en-US" altLang="ko-KR" sz="48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Program</a:t>
            </a:r>
            <a:endParaRPr lang="ko-KR" altLang="en-US" sz="48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87389-1DF9-4E4F-9E60-2444B919B2EE}"/>
              </a:ext>
            </a:extLst>
          </p:cNvPr>
          <p:cNvSpPr txBox="1"/>
          <p:nvPr/>
        </p:nvSpPr>
        <p:spPr>
          <a:xfrm>
            <a:off x="1749597" y="1414883"/>
            <a:ext cx="81121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Home</a:t>
            </a:r>
          </a:p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├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manifest.json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: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확장 기능에 대한 설명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(html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페이지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이미지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권한 조정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background.js    :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플러그인에서 호출된 스크립트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├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package.json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: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확장 기능에 대한 설명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script.js             :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실제 실행될 함수들에 대한 정의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option.*             :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옵션창에 대한 설정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├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popup.*             :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팝업창에 대한 설정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└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src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    :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이미지들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702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265922"/>
            <a:ext cx="12192000" cy="0"/>
          </a:xfrm>
          <a:prstGeom prst="line">
            <a:avLst/>
          </a:prstGeom>
          <a:ln w="22225">
            <a:solidFill>
              <a:srgbClr val="CF42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2700000">
            <a:off x="1371601" y="3319665"/>
            <a:ext cx="259492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 rot="2700000">
            <a:off x="5966255" y="3319664"/>
            <a:ext cx="259492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2700000">
            <a:off x="10560907" y="3319663"/>
            <a:ext cx="259492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 rot="2700000">
            <a:off x="3668928" y="2952686"/>
            <a:ext cx="259492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2700000">
            <a:off x="8263581" y="2952683"/>
            <a:ext cx="259492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01347" y="3595827"/>
            <a:ext cx="0" cy="745134"/>
          </a:xfrm>
          <a:prstGeom prst="line">
            <a:avLst/>
          </a:prstGeom>
          <a:ln w="22225">
            <a:solidFill>
              <a:srgbClr val="CF42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096000" y="3595827"/>
            <a:ext cx="0" cy="745134"/>
          </a:xfrm>
          <a:prstGeom prst="line">
            <a:avLst/>
          </a:prstGeom>
          <a:ln w="22225">
            <a:solidFill>
              <a:srgbClr val="CF42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690653" y="3595827"/>
            <a:ext cx="0" cy="745134"/>
          </a:xfrm>
          <a:prstGeom prst="line">
            <a:avLst/>
          </a:prstGeom>
          <a:ln w="22225">
            <a:solidFill>
              <a:srgbClr val="CF42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393327" y="2205693"/>
            <a:ext cx="0" cy="745134"/>
          </a:xfrm>
          <a:prstGeom prst="line">
            <a:avLst/>
          </a:prstGeom>
          <a:ln w="22225">
            <a:solidFill>
              <a:srgbClr val="CF42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798674" y="2205693"/>
            <a:ext cx="0" cy="745134"/>
          </a:xfrm>
          <a:prstGeom prst="line">
            <a:avLst/>
          </a:prstGeom>
          <a:ln w="22225">
            <a:solidFill>
              <a:srgbClr val="CF42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807" y="4553029"/>
            <a:ext cx="2951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월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팀원 만남 및 </a:t>
            </a:r>
            <a:r>
              <a:rPr lang="ko-KR" alt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깃허브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공부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22466" y="4553029"/>
            <a:ext cx="3747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월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정해진 주제에 대한 실현 가능성 평가 및 개발 계획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78481" y="4553029"/>
            <a:ext cx="162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최종발표일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40122" y="948439"/>
            <a:ext cx="2117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브레인스토밍을 통한 주제 선정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28ED53-A73B-43F0-BA46-911EC9543844}"/>
              </a:ext>
            </a:extLst>
          </p:cNvPr>
          <p:cNvSpPr txBox="1"/>
          <p:nvPr/>
        </p:nvSpPr>
        <p:spPr>
          <a:xfrm>
            <a:off x="3181054" y="2509658"/>
            <a:ext cx="5603991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What we did</a:t>
            </a:r>
            <a:endParaRPr lang="ko-KR" altLang="en-US" sz="48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D6B1DD-1D4D-4C05-B5E7-6CA73B97D933}"/>
              </a:ext>
            </a:extLst>
          </p:cNvPr>
          <p:cNvSpPr txBox="1"/>
          <p:nvPr/>
        </p:nvSpPr>
        <p:spPr>
          <a:xfrm>
            <a:off x="7334776" y="948439"/>
            <a:ext cx="2117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본격적인 개발 진행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및 완성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664743113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6003235"/>
            <a:ext cx="12192000" cy="854765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A7DF30-1442-4072-9282-01CAE61B4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39" r="26630" b="290"/>
          <a:stretch/>
        </p:blipFill>
        <p:spPr>
          <a:xfrm>
            <a:off x="1017104" y="496957"/>
            <a:ext cx="10157791" cy="52933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98557BD-EBA1-4C6B-A0B6-37A96E5C7B94}"/>
              </a:ext>
            </a:extLst>
          </p:cNvPr>
          <p:cNvSpPr txBox="1"/>
          <p:nvPr/>
        </p:nvSpPr>
        <p:spPr>
          <a:xfrm>
            <a:off x="3294003" y="143227"/>
            <a:ext cx="5603991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What we did</a:t>
            </a:r>
            <a:endParaRPr lang="ko-KR" altLang="en-US" sz="60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935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6003235"/>
            <a:ext cx="12192000" cy="854765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935CC-B07D-499A-B948-6B0814C41434}"/>
              </a:ext>
            </a:extLst>
          </p:cNvPr>
          <p:cNvSpPr txBox="1"/>
          <p:nvPr/>
        </p:nvSpPr>
        <p:spPr>
          <a:xfrm>
            <a:off x="3294003" y="143227"/>
            <a:ext cx="5603991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What we did</a:t>
            </a:r>
            <a:endParaRPr lang="ko-KR" altLang="en-US" sz="60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90583B-8DC0-4ADD-8015-F148E8893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00" t="16898" r="16894" b="11515"/>
          <a:stretch/>
        </p:blipFill>
        <p:spPr>
          <a:xfrm>
            <a:off x="209057" y="974299"/>
            <a:ext cx="6169891" cy="49094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DBD8A5-F205-4FB0-A573-057295804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30" t="27744" r="18864" b="54343"/>
          <a:stretch/>
        </p:blipFill>
        <p:spPr>
          <a:xfrm>
            <a:off x="6491217" y="1114812"/>
            <a:ext cx="2294508" cy="21797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09E0B0-730C-4537-BB08-74A68BC711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24" t="23838" r="25227" b="36835"/>
          <a:stretch/>
        </p:blipFill>
        <p:spPr>
          <a:xfrm>
            <a:off x="6264613" y="3340780"/>
            <a:ext cx="5552072" cy="23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0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1EE6DA-E6C4-4284-A5AA-E810C8EB36BA}"/>
              </a:ext>
            </a:extLst>
          </p:cNvPr>
          <p:cNvSpPr/>
          <p:nvPr/>
        </p:nvSpPr>
        <p:spPr>
          <a:xfrm rot="2685767">
            <a:off x="6876015" y="3035502"/>
            <a:ext cx="3240000" cy="32400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33BEA1-BCFF-48CA-A4D8-8943EFA5C726}"/>
              </a:ext>
            </a:extLst>
          </p:cNvPr>
          <p:cNvSpPr/>
          <p:nvPr/>
        </p:nvSpPr>
        <p:spPr>
          <a:xfrm rot="2685767">
            <a:off x="1960450" y="3035502"/>
            <a:ext cx="3240000" cy="32400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2685767">
            <a:off x="4401506" y="627714"/>
            <a:ext cx="3240000" cy="32400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5655" y="800438"/>
            <a:ext cx="203170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 환경</a:t>
            </a:r>
            <a:endParaRPr lang="en-US" altLang="ko-KR" sz="28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DC Inside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VS</a:t>
            </a:r>
            <a:endParaRPr lang="en-US" altLang="ko-KR" sz="19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Everytime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2700000">
            <a:off x="5564306" y="3432817"/>
            <a:ext cx="914400" cy="914400"/>
          </a:xfrm>
          <a:prstGeom prst="rect">
            <a:avLst/>
          </a:prstGeom>
          <a:solidFill>
            <a:srgbClr val="CF4241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 rot="2700000">
            <a:off x="4772789" y="4188392"/>
            <a:ext cx="914400" cy="914400"/>
          </a:xfrm>
          <a:prstGeom prst="rect">
            <a:avLst/>
          </a:prstGeom>
          <a:solidFill>
            <a:srgbClr val="CF4241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2700000">
            <a:off x="6391552" y="4195005"/>
            <a:ext cx="914400" cy="914400"/>
          </a:xfrm>
          <a:prstGeom prst="rect">
            <a:avLst/>
          </a:prstGeom>
          <a:solidFill>
            <a:srgbClr val="CF4241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8508" y="3505296"/>
            <a:ext cx="1265996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</a:t>
            </a:r>
            <a:endParaRPr lang="ko-KR" altLang="en-US" sz="4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6991" y="4260870"/>
            <a:ext cx="1265996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</a:t>
            </a:r>
            <a:endParaRPr lang="ko-KR" altLang="en-US" sz="4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15754" y="4267482"/>
            <a:ext cx="1265996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</a:t>
            </a:r>
            <a:endParaRPr lang="ko-KR" altLang="en-US" sz="4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4C9513-39E9-46D6-BDA6-6B7591923430}"/>
              </a:ext>
            </a:extLst>
          </p:cNvPr>
          <p:cNvSpPr/>
          <p:nvPr/>
        </p:nvSpPr>
        <p:spPr>
          <a:xfrm rot="2685767">
            <a:off x="-514058" y="625589"/>
            <a:ext cx="3240000" cy="32400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28D020-9851-410E-93C0-E1F5AD45F00E}"/>
              </a:ext>
            </a:extLst>
          </p:cNvPr>
          <p:cNvSpPr/>
          <p:nvPr/>
        </p:nvSpPr>
        <p:spPr>
          <a:xfrm rot="2685767">
            <a:off x="6873179" y="-1829172"/>
            <a:ext cx="3240000" cy="32400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798B0B-09CA-4DD9-BC2D-12262063F91F}"/>
              </a:ext>
            </a:extLst>
          </p:cNvPr>
          <p:cNvSpPr/>
          <p:nvPr/>
        </p:nvSpPr>
        <p:spPr>
          <a:xfrm rot="2685767">
            <a:off x="11807837" y="3032200"/>
            <a:ext cx="3240000" cy="32400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9A0636-716B-4344-A9A4-1E28D8870097}"/>
              </a:ext>
            </a:extLst>
          </p:cNvPr>
          <p:cNvSpPr txBox="1"/>
          <p:nvPr/>
        </p:nvSpPr>
        <p:spPr>
          <a:xfrm>
            <a:off x="2544918" y="3341349"/>
            <a:ext cx="203170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 결과</a:t>
            </a:r>
            <a:endParaRPr lang="en-US" altLang="ko-KR" sz="28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Delete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VS</a:t>
            </a:r>
            <a:endParaRPr lang="en-US" altLang="ko-KR" sz="19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Show Text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182C6B-B9EA-4A53-8F0C-D697E1C35FE8}"/>
              </a:ext>
            </a:extLst>
          </p:cNvPr>
          <p:cNvSpPr txBox="1"/>
          <p:nvPr/>
        </p:nvSpPr>
        <p:spPr>
          <a:xfrm>
            <a:off x="7506077" y="3429000"/>
            <a:ext cx="203170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구현 방법</a:t>
            </a:r>
            <a:endParaRPr lang="en-US" altLang="ko-KR" sz="28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Complex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VS</a:t>
            </a:r>
            <a:endParaRPr lang="en-US" altLang="ko-KR" sz="19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Simple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6DB2E-A1EA-4E2B-A972-D7200EBA7542}"/>
              </a:ext>
            </a:extLst>
          </p:cNvPr>
          <p:cNvSpPr txBox="1"/>
          <p:nvPr/>
        </p:nvSpPr>
        <p:spPr>
          <a:xfrm>
            <a:off x="6856096" y="1228435"/>
            <a:ext cx="5603991" cy="212365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What is difference?</a:t>
            </a:r>
            <a:endParaRPr lang="ko-KR" altLang="en-US" sz="66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245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2685767">
            <a:off x="4401506" y="627714"/>
            <a:ext cx="3240000" cy="32400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5655" y="800438"/>
            <a:ext cx="203170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 환경</a:t>
            </a:r>
            <a:endParaRPr lang="en-US" altLang="ko-KR" sz="28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DC Inside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VS</a:t>
            </a:r>
            <a:endParaRPr lang="en-US" altLang="ko-KR" sz="19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Everytime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2700000">
            <a:off x="5564306" y="3432817"/>
            <a:ext cx="914400" cy="914400"/>
          </a:xfrm>
          <a:prstGeom prst="rect">
            <a:avLst/>
          </a:prstGeom>
          <a:solidFill>
            <a:srgbClr val="CF4241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8508" y="3505296"/>
            <a:ext cx="1265996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</a:t>
            </a:r>
            <a:endParaRPr lang="ko-KR" altLang="en-US" sz="4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8640D-6D88-4E0A-944E-D5011B4CE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2" t="16087" r="65435" b="72609"/>
          <a:stretch/>
        </p:blipFill>
        <p:spPr>
          <a:xfrm>
            <a:off x="426236" y="4081556"/>
            <a:ext cx="4423040" cy="148705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CA15C8-16E0-457A-92C7-D25197F33B86}"/>
              </a:ext>
            </a:extLst>
          </p:cNvPr>
          <p:cNvSpPr/>
          <p:nvPr/>
        </p:nvSpPr>
        <p:spPr>
          <a:xfrm rot="2685767">
            <a:off x="-514058" y="625589"/>
            <a:ext cx="3240000" cy="32400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D307DA-F840-4C8D-87EC-0524484636C5}"/>
              </a:ext>
            </a:extLst>
          </p:cNvPr>
          <p:cNvSpPr/>
          <p:nvPr/>
        </p:nvSpPr>
        <p:spPr>
          <a:xfrm rot="2685767">
            <a:off x="6873179" y="-1829172"/>
            <a:ext cx="3240000" cy="32400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CD4E84-1D29-46EA-ABE1-B2DAD13AE470}"/>
              </a:ext>
            </a:extLst>
          </p:cNvPr>
          <p:cNvSpPr/>
          <p:nvPr/>
        </p:nvSpPr>
        <p:spPr>
          <a:xfrm rot="2685767">
            <a:off x="11807837" y="3032200"/>
            <a:ext cx="3240000" cy="32400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6DB2E-A1EA-4E2B-A972-D7200EBA7542}"/>
              </a:ext>
            </a:extLst>
          </p:cNvPr>
          <p:cNvSpPr txBox="1"/>
          <p:nvPr/>
        </p:nvSpPr>
        <p:spPr>
          <a:xfrm>
            <a:off x="6856096" y="1228435"/>
            <a:ext cx="5603991" cy="212365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What is difference?</a:t>
            </a:r>
            <a:endParaRPr lang="ko-KR" altLang="en-US" sz="66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146" name="Picture 2" descr="에브리타임 로고 이미지 검색결과&quot;">
            <a:extLst>
              <a:ext uri="{FF2B5EF4-FFF2-40B4-BE49-F238E27FC236}">
                <a16:creationId xmlns:a16="http://schemas.microsoft.com/office/drawing/2014/main" id="{235D415C-C26C-48DB-8E53-AFD4AF79E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9" t="30077" r="22531" b="29314"/>
          <a:stretch/>
        </p:blipFill>
        <p:spPr bwMode="auto">
          <a:xfrm>
            <a:off x="7452807" y="4081556"/>
            <a:ext cx="4163969" cy="174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39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33BEA1-BCFF-48CA-A4D8-8943EFA5C726}"/>
              </a:ext>
            </a:extLst>
          </p:cNvPr>
          <p:cNvSpPr/>
          <p:nvPr/>
        </p:nvSpPr>
        <p:spPr>
          <a:xfrm rot="2685767">
            <a:off x="1960450" y="3035502"/>
            <a:ext cx="3240000" cy="32400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 rot="2700000">
            <a:off x="4772789" y="4188392"/>
            <a:ext cx="914400" cy="914400"/>
          </a:xfrm>
          <a:prstGeom prst="rect">
            <a:avLst/>
          </a:prstGeom>
          <a:solidFill>
            <a:srgbClr val="CF4241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6991" y="4260870"/>
            <a:ext cx="1265996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</a:t>
            </a:r>
            <a:endParaRPr lang="ko-KR" altLang="en-US" sz="4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28D020-9851-410E-93C0-E1F5AD45F00E}"/>
              </a:ext>
            </a:extLst>
          </p:cNvPr>
          <p:cNvSpPr/>
          <p:nvPr/>
        </p:nvSpPr>
        <p:spPr>
          <a:xfrm rot="2685767">
            <a:off x="6873179" y="-1829172"/>
            <a:ext cx="3240000" cy="32400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798B0B-09CA-4DD9-BC2D-12262063F91F}"/>
              </a:ext>
            </a:extLst>
          </p:cNvPr>
          <p:cNvSpPr/>
          <p:nvPr/>
        </p:nvSpPr>
        <p:spPr>
          <a:xfrm rot="2685767">
            <a:off x="11807837" y="3032200"/>
            <a:ext cx="3240000" cy="32400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9A0636-716B-4344-A9A4-1E28D8870097}"/>
              </a:ext>
            </a:extLst>
          </p:cNvPr>
          <p:cNvSpPr txBox="1"/>
          <p:nvPr/>
        </p:nvSpPr>
        <p:spPr>
          <a:xfrm>
            <a:off x="2544918" y="3341349"/>
            <a:ext cx="203170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 결과</a:t>
            </a:r>
            <a:endParaRPr lang="en-US" altLang="ko-KR" sz="28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Delete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VS</a:t>
            </a:r>
            <a:endParaRPr lang="en-US" altLang="ko-KR" sz="19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Show Text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6DB2E-A1EA-4E2B-A972-D7200EBA7542}"/>
              </a:ext>
            </a:extLst>
          </p:cNvPr>
          <p:cNvSpPr txBox="1"/>
          <p:nvPr/>
        </p:nvSpPr>
        <p:spPr>
          <a:xfrm>
            <a:off x="6856096" y="1228435"/>
            <a:ext cx="5603991" cy="212365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What is difference?</a:t>
            </a:r>
            <a:endParaRPr lang="ko-KR" altLang="en-US" sz="66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F8EE93-1808-42D2-90B9-FD175186B7D3}"/>
              </a:ext>
            </a:extLst>
          </p:cNvPr>
          <p:cNvSpPr/>
          <p:nvPr/>
        </p:nvSpPr>
        <p:spPr>
          <a:xfrm rot="2685767">
            <a:off x="-514058" y="625589"/>
            <a:ext cx="3240000" cy="32400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1" name="그림 10" descr="스크린샷, 시계, 거리이(가) 표시된 사진&#10;&#10;자동 생성된 설명">
            <a:extLst>
              <a:ext uri="{FF2B5EF4-FFF2-40B4-BE49-F238E27FC236}">
                <a16:creationId xmlns:a16="http://schemas.microsoft.com/office/drawing/2014/main" id="{81224DEA-B8C7-420A-8638-132F4DB7A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01" y="364550"/>
            <a:ext cx="5330608" cy="934708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574CEDEA-09F2-459A-BF0A-DFA694DD6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46"/>
          <a:stretch/>
        </p:blipFill>
        <p:spPr>
          <a:xfrm>
            <a:off x="2375401" y="1431630"/>
            <a:ext cx="5330608" cy="9441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F7A9C4-717C-4777-A934-E098DE1B6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02" t="72547" r="74188" b="17912"/>
          <a:stretch/>
        </p:blipFill>
        <p:spPr>
          <a:xfrm>
            <a:off x="7160900" y="3876088"/>
            <a:ext cx="3121859" cy="13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82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1EE6DA-E6C4-4284-A5AA-E810C8EB36BA}"/>
              </a:ext>
            </a:extLst>
          </p:cNvPr>
          <p:cNvSpPr/>
          <p:nvPr/>
        </p:nvSpPr>
        <p:spPr>
          <a:xfrm rot="2685767">
            <a:off x="6876015" y="3035502"/>
            <a:ext cx="3240000" cy="32400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2700000">
            <a:off x="6391552" y="4195005"/>
            <a:ext cx="914400" cy="914400"/>
          </a:xfrm>
          <a:prstGeom prst="rect">
            <a:avLst/>
          </a:prstGeom>
          <a:solidFill>
            <a:srgbClr val="CF4241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15754" y="4267482"/>
            <a:ext cx="1265996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</a:t>
            </a:r>
            <a:endParaRPr lang="ko-KR" altLang="en-US" sz="4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4C9513-39E9-46D6-BDA6-6B7591923430}"/>
              </a:ext>
            </a:extLst>
          </p:cNvPr>
          <p:cNvSpPr/>
          <p:nvPr/>
        </p:nvSpPr>
        <p:spPr>
          <a:xfrm rot="2685767">
            <a:off x="-514058" y="625589"/>
            <a:ext cx="3240000" cy="32400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28D020-9851-410E-93C0-E1F5AD45F00E}"/>
              </a:ext>
            </a:extLst>
          </p:cNvPr>
          <p:cNvSpPr/>
          <p:nvPr/>
        </p:nvSpPr>
        <p:spPr>
          <a:xfrm rot="2685767">
            <a:off x="6873179" y="-1829172"/>
            <a:ext cx="3240000" cy="32400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798B0B-09CA-4DD9-BC2D-12262063F91F}"/>
              </a:ext>
            </a:extLst>
          </p:cNvPr>
          <p:cNvSpPr/>
          <p:nvPr/>
        </p:nvSpPr>
        <p:spPr>
          <a:xfrm rot="2685767">
            <a:off x="11807837" y="3032200"/>
            <a:ext cx="3240000" cy="32400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182C6B-B9EA-4A53-8F0C-D697E1C35FE8}"/>
              </a:ext>
            </a:extLst>
          </p:cNvPr>
          <p:cNvSpPr txBox="1"/>
          <p:nvPr/>
        </p:nvSpPr>
        <p:spPr>
          <a:xfrm>
            <a:off x="7506077" y="3429000"/>
            <a:ext cx="203170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구현 방법</a:t>
            </a:r>
            <a:endParaRPr lang="en-US" altLang="ko-KR" sz="28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Complex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VS</a:t>
            </a:r>
            <a:endParaRPr lang="en-US" altLang="ko-KR" sz="19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Simple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6DB2E-A1EA-4E2B-A972-D7200EBA7542}"/>
              </a:ext>
            </a:extLst>
          </p:cNvPr>
          <p:cNvSpPr txBox="1"/>
          <p:nvPr/>
        </p:nvSpPr>
        <p:spPr>
          <a:xfrm>
            <a:off x="6856096" y="1228435"/>
            <a:ext cx="5603991" cy="212365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What is difference?</a:t>
            </a:r>
            <a:endParaRPr lang="ko-KR" altLang="en-US" sz="66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2337CD-E86D-465C-A100-64EC983A8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05" t="28116" r="68288" b="18116"/>
          <a:stretch/>
        </p:blipFill>
        <p:spPr>
          <a:xfrm>
            <a:off x="1232813" y="905743"/>
            <a:ext cx="1710602" cy="487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9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40769" y="847158"/>
            <a:ext cx="1719470" cy="691078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70180" y="863154"/>
            <a:ext cx="3585923" cy="5327374"/>
          </a:xfrm>
          <a:prstGeom prst="rect">
            <a:avLst/>
          </a:prstGeom>
          <a:noFill/>
          <a:ln w="38100">
            <a:solidFill>
              <a:srgbClr val="CF4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00186" y="799572"/>
            <a:ext cx="180063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2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</a:t>
            </a:r>
            <a:endParaRPr lang="ko-KR" altLang="en-US" sz="28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9467" y="1371575"/>
            <a:ext cx="80425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3200" spc="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</a:t>
            </a:r>
            <a:r>
              <a:rPr lang="en-US" altLang="ko-KR" sz="28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endParaRPr lang="ko-KR" alt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9467" y="2955557"/>
            <a:ext cx="80425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3200" spc="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</a:t>
            </a:r>
            <a:r>
              <a:rPr lang="en-US" altLang="ko-KR" sz="28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9467" y="3724547"/>
            <a:ext cx="80425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3200" spc="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</a:t>
            </a:r>
            <a:r>
              <a:rPr lang="en-US" altLang="ko-KR" sz="28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endParaRPr lang="ko-KR" alt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9897" y="1334038"/>
            <a:ext cx="2177199" cy="1371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WHY?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PROGRAM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About 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9898" y="2918020"/>
            <a:ext cx="1454244" cy="494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개발 과정</a:t>
            </a:r>
            <a:endParaRPr lang="en-US" altLang="ko-KR" sz="19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29898" y="3687010"/>
            <a:ext cx="1988045" cy="494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DIFFERENCE</a:t>
            </a:r>
            <a:endParaRPr lang="ko-KR" altLang="en-US" sz="19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30626-71EF-40E8-8B84-1FAF23546C16}"/>
              </a:ext>
            </a:extLst>
          </p:cNvPr>
          <p:cNvSpPr txBox="1"/>
          <p:nvPr/>
        </p:nvSpPr>
        <p:spPr>
          <a:xfrm>
            <a:off x="5119467" y="4493537"/>
            <a:ext cx="80425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3200" spc="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</a:t>
            </a:r>
            <a:r>
              <a:rPr lang="en-US" altLang="ko-KR" sz="28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endParaRPr lang="ko-KR" alt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CB4CB-5A12-4E20-968F-51C3E7404DC1}"/>
              </a:ext>
            </a:extLst>
          </p:cNvPr>
          <p:cNvSpPr txBox="1"/>
          <p:nvPr/>
        </p:nvSpPr>
        <p:spPr>
          <a:xfrm>
            <a:off x="6029898" y="4456000"/>
            <a:ext cx="1935145" cy="932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To Be </a:t>
            </a:r>
          </a:p>
          <a:p>
            <a:pPr>
              <a:lnSpc>
                <a:spcPct val="150000"/>
              </a:lnSpc>
            </a:pPr>
            <a:r>
              <a:rPr lang="en-US" altLang="ko-KR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Continue...</a:t>
            </a:r>
            <a:endParaRPr lang="ko-KR" altLang="en-US" sz="19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635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업데이트 일러스트 이미지 검색결과&quot;">
            <a:extLst>
              <a:ext uri="{FF2B5EF4-FFF2-40B4-BE49-F238E27FC236}">
                <a16:creationId xmlns:a16="http://schemas.microsoft.com/office/drawing/2014/main" id="{DEDB99C6-9C85-4188-9E6C-BF36BA38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79" y="474405"/>
            <a:ext cx="3069426" cy="259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6003235"/>
            <a:ext cx="12192000" cy="854765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DBE7B-4A37-4423-A431-DD22FB275891}"/>
              </a:ext>
            </a:extLst>
          </p:cNvPr>
          <p:cNvSpPr txBox="1"/>
          <p:nvPr/>
        </p:nvSpPr>
        <p:spPr>
          <a:xfrm>
            <a:off x="274720" y="3879576"/>
            <a:ext cx="5603991" cy="212365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6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 Be Continue...</a:t>
            </a:r>
            <a:endParaRPr lang="ko-KR" altLang="en-US" sz="66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026" name="Picture 2" descr="chrome extension image 이미지 검색결과&quot;">
            <a:extLst>
              <a:ext uri="{FF2B5EF4-FFF2-40B4-BE49-F238E27FC236}">
                <a16:creationId xmlns:a16="http://schemas.microsoft.com/office/drawing/2014/main" id="{EEAF1BFF-F6A2-4450-9024-3A455885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19" y="3303907"/>
            <a:ext cx="5188528" cy="259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PL 이미지 검색결과&quot;">
            <a:extLst>
              <a:ext uri="{FF2B5EF4-FFF2-40B4-BE49-F238E27FC236}">
                <a16:creationId xmlns:a16="http://schemas.microsoft.com/office/drawing/2014/main" id="{54AFC2A9-1DAE-4D6F-80EE-4A378273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19" y="468224"/>
            <a:ext cx="5258036" cy="262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38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375759" y="2180412"/>
            <a:ext cx="3440482" cy="3440482"/>
          </a:xfrm>
          <a:prstGeom prst="rect">
            <a:avLst/>
          </a:prstGeom>
          <a:noFill/>
          <a:ln w="73025">
            <a:solidFill>
              <a:srgbClr val="CF4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`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290182" y="2762282"/>
            <a:ext cx="3085577" cy="0"/>
          </a:xfrm>
          <a:prstGeom prst="line">
            <a:avLst/>
          </a:prstGeom>
          <a:ln w="22225">
            <a:solidFill>
              <a:srgbClr val="CF42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290182" y="4108081"/>
            <a:ext cx="3085577" cy="0"/>
          </a:xfrm>
          <a:prstGeom prst="line">
            <a:avLst/>
          </a:prstGeom>
          <a:ln w="22225">
            <a:solidFill>
              <a:srgbClr val="CF42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90182" y="5453880"/>
            <a:ext cx="3085577" cy="0"/>
          </a:xfrm>
          <a:prstGeom prst="line">
            <a:avLst/>
          </a:prstGeom>
          <a:ln w="22225">
            <a:solidFill>
              <a:srgbClr val="CF42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816241" y="2762282"/>
            <a:ext cx="3085577" cy="0"/>
          </a:xfrm>
          <a:prstGeom prst="line">
            <a:avLst/>
          </a:prstGeom>
          <a:ln w="22225">
            <a:solidFill>
              <a:srgbClr val="CF42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816241" y="4108081"/>
            <a:ext cx="3085577" cy="0"/>
          </a:xfrm>
          <a:prstGeom prst="line">
            <a:avLst/>
          </a:prstGeom>
          <a:ln w="22225">
            <a:solidFill>
              <a:srgbClr val="CF42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816241" y="5453880"/>
            <a:ext cx="3085577" cy="0"/>
          </a:xfrm>
          <a:prstGeom prst="line">
            <a:avLst/>
          </a:prstGeom>
          <a:ln w="22225">
            <a:solidFill>
              <a:srgbClr val="CF42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0182" y="2300617"/>
            <a:ext cx="265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CleanDC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최적화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0182" y="3634561"/>
            <a:ext cx="265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플랫폼 분석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어려움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0182" y="4968505"/>
            <a:ext cx="265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아이콘</a:t>
            </a:r>
            <a:r>
              <a:rPr lang="ko-KR" altLang="en-US" sz="20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계속 수정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51608" y="2300617"/>
            <a:ext cx="265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확장 기능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51608" y="3634561"/>
            <a:ext cx="265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항상 적용되는</a:t>
            </a:r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1608" y="4968505"/>
            <a:ext cx="265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수많은 낯선</a:t>
            </a:r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함수들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1123" y="3581325"/>
            <a:ext cx="3089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err="1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CleanDC</a:t>
            </a:r>
            <a:r>
              <a:rPr lang="en-US" altLang="ko-KR" sz="32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32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참고</a:t>
            </a:r>
            <a:endParaRPr lang="en-US" altLang="ko-KR" sz="3200" dirty="0">
              <a:gradFill>
                <a:gsLst>
                  <a:gs pos="0">
                    <a:srgbClr val="CF4241"/>
                  </a:gs>
                  <a:gs pos="100000">
                    <a:srgbClr val="CF424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dist"/>
            <a:r>
              <a:rPr lang="en-US" altLang="ko-KR" sz="32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JavaScript</a:t>
            </a:r>
          </a:p>
          <a:p>
            <a:pPr algn="dist"/>
            <a:endParaRPr lang="en-US" altLang="ko-KR" sz="3200" dirty="0">
              <a:gradFill>
                <a:gsLst>
                  <a:gs pos="0">
                    <a:srgbClr val="CF4241"/>
                  </a:gs>
                  <a:gs pos="100000">
                    <a:srgbClr val="CF424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87515" y="2551331"/>
            <a:ext cx="2837636" cy="769441"/>
          </a:xfrm>
          <a:prstGeom prst="rect">
            <a:avLst/>
          </a:prstGeom>
          <a:solidFill>
            <a:srgbClr val="CF424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에탐클리너</a:t>
            </a:r>
            <a:endParaRPr lang="ko-KR" altLang="en-US" sz="4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03C94-7466-480E-B82F-3FA5DD57A495}"/>
              </a:ext>
            </a:extLst>
          </p:cNvPr>
          <p:cNvSpPr txBox="1"/>
          <p:nvPr/>
        </p:nvSpPr>
        <p:spPr>
          <a:xfrm>
            <a:off x="3294004" y="500103"/>
            <a:ext cx="5603991" cy="110799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Difficulties</a:t>
            </a:r>
            <a:endParaRPr lang="ko-KR" altLang="en-US" sz="66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084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2211" y="1958009"/>
            <a:ext cx="6927577" cy="2782958"/>
          </a:xfrm>
          <a:prstGeom prst="rect">
            <a:avLst/>
          </a:prstGeom>
          <a:solidFill>
            <a:srgbClr val="CF4241"/>
          </a:solidFill>
          <a:ln w="28575">
            <a:solidFill>
              <a:srgbClr val="CF4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034" y="3087878"/>
            <a:ext cx="6433932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9034" y="2239883"/>
            <a:ext cx="6433932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2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THANK</a:t>
            </a:r>
            <a:r>
              <a:rPr lang="ko-KR" altLang="en-US" sz="2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YOU</a:t>
            </a:r>
            <a:endParaRPr lang="ko-KR" altLang="en-US" sz="28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9034" y="3720429"/>
            <a:ext cx="6433932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2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PANGPANG</a:t>
            </a:r>
            <a:endParaRPr lang="ko-KR" altLang="en-US" sz="28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937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2211" y="1958009"/>
            <a:ext cx="6927577" cy="2782958"/>
          </a:xfrm>
          <a:prstGeom prst="rect">
            <a:avLst/>
          </a:prstGeom>
          <a:noFill/>
          <a:ln w="28575">
            <a:solidFill>
              <a:srgbClr val="CF4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034" y="3087878"/>
            <a:ext cx="6433932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32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9034" y="2239883"/>
            <a:ext cx="6433932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28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QUESTION</a:t>
            </a:r>
            <a:endParaRPr lang="ko-KR" altLang="en-US" sz="2800" dirty="0">
              <a:gradFill>
                <a:gsLst>
                  <a:gs pos="0">
                    <a:srgbClr val="CF4241"/>
                  </a:gs>
                  <a:gs pos="100000">
                    <a:srgbClr val="CF424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9034" y="3720429"/>
            <a:ext cx="6433932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2800" dirty="0">
                <a:gradFill>
                  <a:gsLst>
                    <a:gs pos="0">
                      <a:srgbClr val="CF4241"/>
                    </a:gs>
                    <a:gs pos="100000">
                      <a:srgbClr val="CF424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ANSWER</a:t>
            </a:r>
            <a:endParaRPr lang="ko-KR" altLang="en-US" sz="2800" dirty="0">
              <a:gradFill>
                <a:gsLst>
                  <a:gs pos="0">
                    <a:srgbClr val="CF4241"/>
                  </a:gs>
                  <a:gs pos="100000">
                    <a:srgbClr val="CF424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13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011624"/>
            <a:ext cx="12192000" cy="854765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370" y="4072632"/>
            <a:ext cx="5362810" cy="193899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Why we need this app?</a:t>
            </a:r>
            <a:endParaRPr lang="ko-KR" altLang="en-US" sz="60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5106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011624"/>
            <a:ext cx="12192000" cy="854765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370" y="4072632"/>
            <a:ext cx="5362810" cy="193899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Why we need this app?</a:t>
            </a:r>
            <a:endParaRPr lang="ko-KR" altLang="en-US" sz="60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1" name="Picture 4" descr="단국대 에브리타임 익명 게시판">
            <a:extLst>
              <a:ext uri="{FF2B5EF4-FFF2-40B4-BE49-F238E27FC236}">
                <a16:creationId xmlns:a16="http://schemas.microsoft.com/office/drawing/2014/main" id="{710DE3DD-AFC3-4E16-BC80-BC669EDC41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34" b="53896"/>
          <a:stretch/>
        </p:blipFill>
        <p:spPr bwMode="auto">
          <a:xfrm>
            <a:off x="7241455" y="586409"/>
            <a:ext cx="4752975" cy="156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단국대 에브리타임 익명 게시판">
            <a:extLst>
              <a:ext uri="{FF2B5EF4-FFF2-40B4-BE49-F238E27FC236}">
                <a16:creationId xmlns:a16="http://schemas.microsoft.com/office/drawing/2014/main" id="{47BEE0A4-1000-4D89-8744-4CA751C19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85" b="22257"/>
          <a:stretch/>
        </p:blipFill>
        <p:spPr bwMode="auto">
          <a:xfrm>
            <a:off x="7147655" y="3887060"/>
            <a:ext cx="4752975" cy="193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A4C27D-90F9-4C7E-825A-B45DF8D15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18" t="38406" r="36331" b="24805"/>
          <a:stretch/>
        </p:blipFill>
        <p:spPr>
          <a:xfrm>
            <a:off x="481696" y="580147"/>
            <a:ext cx="6211957" cy="2522989"/>
          </a:xfrm>
          <a:prstGeom prst="rect">
            <a:avLst/>
          </a:prstGeom>
        </p:spPr>
      </p:pic>
      <p:pic>
        <p:nvPicPr>
          <p:cNvPr id="17" name="Picture 4" descr="단국대 에브리타임 익명 게시판">
            <a:extLst>
              <a:ext uri="{FF2B5EF4-FFF2-40B4-BE49-F238E27FC236}">
                <a16:creationId xmlns:a16="http://schemas.microsoft.com/office/drawing/2014/main" id="{383EA891-CDB6-4E53-8409-B89915840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17"/>
          <a:stretch/>
        </p:blipFill>
        <p:spPr bwMode="auto">
          <a:xfrm>
            <a:off x="3434153" y="2743047"/>
            <a:ext cx="4752975" cy="133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477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자유형: 도형 9"/>
          <p:cNvSpPr/>
          <p:nvPr/>
        </p:nvSpPr>
        <p:spPr>
          <a:xfrm>
            <a:off x="4526162" y="0"/>
            <a:ext cx="7665838" cy="4837154"/>
          </a:xfrm>
          <a:custGeom>
            <a:avLst/>
            <a:gdLst>
              <a:gd name="connsiteX0" fmla="*/ 7941502 w 7941502"/>
              <a:gd name="connsiteY0" fmla="*/ 3657600 h 4835047"/>
              <a:gd name="connsiteX1" fmla="*/ 1064713 w 7941502"/>
              <a:gd name="connsiteY1" fmla="*/ 4835047 h 4835047"/>
              <a:gd name="connsiteX2" fmla="*/ 0 w 7941502"/>
              <a:gd name="connsiteY2" fmla="*/ 2743200 h 4835047"/>
              <a:gd name="connsiteX3" fmla="*/ 1803748 w 7941502"/>
              <a:gd name="connsiteY3" fmla="*/ 0 h 4835047"/>
              <a:gd name="connsiteX4" fmla="*/ 7916450 w 7941502"/>
              <a:gd name="connsiteY4" fmla="*/ 12526 h 4835047"/>
              <a:gd name="connsiteX5" fmla="*/ 7941502 w 7941502"/>
              <a:gd name="connsiteY5" fmla="*/ 3657600 h 483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1502" h="4835047">
                <a:moveTo>
                  <a:pt x="7941502" y="3657600"/>
                </a:moveTo>
                <a:lnTo>
                  <a:pt x="1064713" y="4835047"/>
                </a:lnTo>
                <a:lnTo>
                  <a:pt x="0" y="2743200"/>
                </a:lnTo>
                <a:lnTo>
                  <a:pt x="1803748" y="0"/>
                </a:lnTo>
                <a:lnTo>
                  <a:pt x="7916450" y="12526"/>
                </a:lnTo>
                <a:lnTo>
                  <a:pt x="7941502" y="3657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20071399">
            <a:off x="2563249" y="3251144"/>
            <a:ext cx="2374334" cy="2325814"/>
          </a:xfrm>
          <a:prstGeom prst="rect">
            <a:avLst/>
          </a:prstGeom>
          <a:solidFill>
            <a:schemeClr val="bg1"/>
          </a:solidFill>
          <a:ln w="57150">
            <a:solidFill>
              <a:srgbClr val="CF4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20101043">
            <a:off x="5294480" y="1510580"/>
            <a:ext cx="3605757" cy="235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욕설만 가려서 보여줘</a:t>
            </a:r>
            <a:r>
              <a:rPr lang="en-US" altLang="ko-KR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정치글들은</a:t>
            </a:r>
            <a:r>
              <a:rPr lang="ko-KR" altLang="en-US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9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없애줘</a:t>
            </a:r>
            <a:r>
              <a:rPr lang="en-US" altLang="ko-KR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단어들은 불편한데</a:t>
            </a:r>
            <a:r>
              <a:rPr lang="en-US" altLang="ko-KR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?!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이런 글들 정말 싫어</a:t>
            </a:r>
            <a:r>
              <a:rPr lang="en-US" altLang="ko-KR" sz="19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!!</a:t>
            </a:r>
            <a:endParaRPr lang="ko-KR" altLang="en-US" sz="19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4BF5FBB-C264-4A45-861D-C4BF908F6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005" y="3565854"/>
            <a:ext cx="1583289" cy="158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CE99AD-E944-49C7-9558-0FF736A70D69}"/>
              </a:ext>
            </a:extLst>
          </p:cNvPr>
          <p:cNvSpPr txBox="1"/>
          <p:nvPr/>
        </p:nvSpPr>
        <p:spPr>
          <a:xfrm>
            <a:off x="377359" y="363611"/>
            <a:ext cx="4742025" cy="193899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Program DEMO</a:t>
            </a:r>
            <a:endParaRPr lang="ko-KR" altLang="en-US" sz="60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931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B3CDF4-D57B-4502-B767-179D80F7C41D}"/>
              </a:ext>
            </a:extLst>
          </p:cNvPr>
          <p:cNvGrpSpPr/>
          <p:nvPr/>
        </p:nvGrpSpPr>
        <p:grpSpPr>
          <a:xfrm>
            <a:off x="522722" y="2282295"/>
            <a:ext cx="1413133" cy="1404746"/>
            <a:chOff x="2563249" y="3251144"/>
            <a:chExt cx="2374334" cy="2325814"/>
          </a:xfrm>
        </p:grpSpPr>
        <p:sp>
          <p:nvSpPr>
            <p:cNvPr id="6" name="직사각형 5"/>
            <p:cNvSpPr/>
            <p:nvPr/>
          </p:nvSpPr>
          <p:spPr>
            <a:xfrm>
              <a:off x="2563249" y="3251144"/>
              <a:ext cx="2374334" cy="23258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F42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A4BF5FBB-C264-4A45-861D-C4BF908F6F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005" y="3565854"/>
              <a:ext cx="1583289" cy="158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ACE99AD-E944-49C7-9558-0FF736A70D69}"/>
              </a:ext>
            </a:extLst>
          </p:cNvPr>
          <p:cNvSpPr txBox="1"/>
          <p:nvPr/>
        </p:nvSpPr>
        <p:spPr>
          <a:xfrm>
            <a:off x="377359" y="363611"/>
            <a:ext cx="4742025" cy="193899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Program DEMO</a:t>
            </a:r>
            <a:endParaRPr lang="ko-KR" altLang="en-US" sz="60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774C38D-1B73-4021-BFE4-A251D53A8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07" y="1588349"/>
            <a:ext cx="6550084" cy="34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3497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B3CDF4-D57B-4502-B767-179D80F7C41D}"/>
              </a:ext>
            </a:extLst>
          </p:cNvPr>
          <p:cNvGrpSpPr/>
          <p:nvPr/>
        </p:nvGrpSpPr>
        <p:grpSpPr>
          <a:xfrm>
            <a:off x="522722" y="2282295"/>
            <a:ext cx="1413133" cy="1404746"/>
            <a:chOff x="2563249" y="3251144"/>
            <a:chExt cx="2374334" cy="2325814"/>
          </a:xfrm>
        </p:grpSpPr>
        <p:sp>
          <p:nvSpPr>
            <p:cNvPr id="6" name="직사각형 5"/>
            <p:cNvSpPr/>
            <p:nvPr/>
          </p:nvSpPr>
          <p:spPr>
            <a:xfrm>
              <a:off x="2563249" y="3251144"/>
              <a:ext cx="2374334" cy="23258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F42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A4BF5FBB-C264-4A45-861D-C4BF908F6F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005" y="3565854"/>
              <a:ext cx="1583289" cy="158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ACE99AD-E944-49C7-9558-0FF736A70D69}"/>
              </a:ext>
            </a:extLst>
          </p:cNvPr>
          <p:cNvSpPr txBox="1"/>
          <p:nvPr/>
        </p:nvSpPr>
        <p:spPr>
          <a:xfrm>
            <a:off x="377359" y="363611"/>
            <a:ext cx="4742025" cy="193899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Program DEMO</a:t>
            </a:r>
            <a:endParaRPr lang="ko-KR" altLang="en-US" sz="60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A572CB-7826-4BF6-909E-F80CE31A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818" y="363611"/>
            <a:ext cx="7207973" cy="62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70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B3CDF4-D57B-4502-B767-179D80F7C41D}"/>
              </a:ext>
            </a:extLst>
          </p:cNvPr>
          <p:cNvGrpSpPr/>
          <p:nvPr/>
        </p:nvGrpSpPr>
        <p:grpSpPr>
          <a:xfrm>
            <a:off x="522722" y="2282295"/>
            <a:ext cx="1413133" cy="1404746"/>
            <a:chOff x="2563249" y="3251144"/>
            <a:chExt cx="2374334" cy="2325814"/>
          </a:xfrm>
        </p:grpSpPr>
        <p:sp>
          <p:nvSpPr>
            <p:cNvPr id="6" name="직사각형 5"/>
            <p:cNvSpPr/>
            <p:nvPr/>
          </p:nvSpPr>
          <p:spPr>
            <a:xfrm>
              <a:off x="2563249" y="3251144"/>
              <a:ext cx="2374334" cy="23258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F42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A4BF5FBB-C264-4A45-861D-C4BF908F6F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005" y="3565854"/>
              <a:ext cx="1583289" cy="158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ACE99AD-E944-49C7-9558-0FF736A70D69}"/>
              </a:ext>
            </a:extLst>
          </p:cNvPr>
          <p:cNvSpPr txBox="1"/>
          <p:nvPr/>
        </p:nvSpPr>
        <p:spPr>
          <a:xfrm>
            <a:off x="377359" y="363611"/>
            <a:ext cx="4742025" cy="193899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Program DEMO</a:t>
            </a:r>
            <a:endParaRPr lang="ko-KR" altLang="en-US" sz="60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CC90A5-9EBA-47D8-B657-D99139FF3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13"/>
          <a:stretch/>
        </p:blipFill>
        <p:spPr>
          <a:xfrm>
            <a:off x="3731060" y="186513"/>
            <a:ext cx="6403693" cy="3677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98C11C-265B-4583-A95A-767B923238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765" b="363"/>
          <a:stretch/>
        </p:blipFill>
        <p:spPr>
          <a:xfrm>
            <a:off x="6168658" y="1917966"/>
            <a:ext cx="5645983" cy="439220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E2F244D-E9D7-471D-9448-DACEF3715C4E}"/>
              </a:ext>
            </a:extLst>
          </p:cNvPr>
          <p:cNvSpPr/>
          <p:nvPr/>
        </p:nvSpPr>
        <p:spPr>
          <a:xfrm>
            <a:off x="4617708" y="4630570"/>
            <a:ext cx="657225" cy="685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4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rgbClr val="CF4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B3CDF4-D57B-4502-B767-179D80F7C41D}"/>
              </a:ext>
            </a:extLst>
          </p:cNvPr>
          <p:cNvGrpSpPr/>
          <p:nvPr/>
        </p:nvGrpSpPr>
        <p:grpSpPr>
          <a:xfrm>
            <a:off x="522722" y="2282295"/>
            <a:ext cx="1413133" cy="1404746"/>
            <a:chOff x="2563249" y="3251144"/>
            <a:chExt cx="2374334" cy="2325814"/>
          </a:xfrm>
        </p:grpSpPr>
        <p:sp>
          <p:nvSpPr>
            <p:cNvPr id="6" name="직사각형 5"/>
            <p:cNvSpPr/>
            <p:nvPr/>
          </p:nvSpPr>
          <p:spPr>
            <a:xfrm>
              <a:off x="2563249" y="3251144"/>
              <a:ext cx="2374334" cy="23258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F42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A4BF5FBB-C264-4A45-861D-C4BF908F6F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005" y="3565854"/>
              <a:ext cx="1583289" cy="158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ACE99AD-E944-49C7-9558-0FF736A70D69}"/>
              </a:ext>
            </a:extLst>
          </p:cNvPr>
          <p:cNvSpPr txBox="1"/>
          <p:nvPr/>
        </p:nvSpPr>
        <p:spPr>
          <a:xfrm>
            <a:off x="377359" y="363611"/>
            <a:ext cx="4742025" cy="193899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Program DEMO</a:t>
            </a:r>
            <a:endParaRPr lang="ko-KR" altLang="en-US" sz="60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63E4E1-6E0B-4930-A842-29384871B923}"/>
              </a:ext>
            </a:extLst>
          </p:cNvPr>
          <p:cNvGrpSpPr/>
          <p:nvPr/>
        </p:nvGrpSpPr>
        <p:grpSpPr>
          <a:xfrm>
            <a:off x="4639112" y="657572"/>
            <a:ext cx="6755938" cy="5940936"/>
            <a:chOff x="3702066" y="1863801"/>
            <a:chExt cx="4787866" cy="444074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C72B46F-69A3-4C45-BB62-1941F43F1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2066" y="1863801"/>
              <a:ext cx="4787866" cy="444074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E992D3-6637-4CBB-9087-212EAFD5BDF1}"/>
                </a:ext>
              </a:extLst>
            </p:cNvPr>
            <p:cNvSpPr/>
            <p:nvPr/>
          </p:nvSpPr>
          <p:spPr>
            <a:xfrm>
              <a:off x="3818965" y="3318062"/>
              <a:ext cx="4446494" cy="412376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6B9D03-4372-420C-AC20-B651DA83EADA}"/>
                </a:ext>
              </a:extLst>
            </p:cNvPr>
            <p:cNvSpPr/>
            <p:nvPr/>
          </p:nvSpPr>
          <p:spPr>
            <a:xfrm>
              <a:off x="3818965" y="5892171"/>
              <a:ext cx="4446494" cy="412376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81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269</Words>
  <Application>Microsoft Office PowerPoint</Application>
  <PresentationFormat>와이드스크린</PresentationFormat>
  <Paragraphs>115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KoPubWorld돋움체 Bold</vt:lpstr>
      <vt:lpstr>Wingdings</vt:lpstr>
      <vt:lpstr>맑은 고딕</vt:lpstr>
      <vt:lpstr>Arial</vt:lpstr>
      <vt:lpstr>KoPubWorld돋움체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vickey0430@o365.skku.edu</cp:lastModifiedBy>
  <cp:revision>40</cp:revision>
  <dcterms:created xsi:type="dcterms:W3CDTF">2017-01-17T04:15:39Z</dcterms:created>
  <dcterms:modified xsi:type="dcterms:W3CDTF">2019-12-19T10:20:22Z</dcterms:modified>
</cp:coreProperties>
</file>