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232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2166949" y="1691516"/>
            <a:ext cx="3375263" cy="2834536"/>
            <a:chOff x="2166949" y="1691516"/>
            <a:chExt cx="3375263" cy="2834536"/>
          </a:xfrm>
        </p:grpSpPr>
        <p:sp>
          <p:nvSpPr>
            <p:cNvPr id="4" name="타원 3"/>
            <p:cNvSpPr/>
            <p:nvPr/>
          </p:nvSpPr>
          <p:spPr>
            <a:xfrm>
              <a:off x="3131840" y="1988840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5220072" y="4084712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2339752" y="4077072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4546174" y="1988840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>
              <a:stCxn id="4" idx="4"/>
              <a:endCxn id="6" idx="7"/>
            </p:cNvCxnSpPr>
            <p:nvPr/>
          </p:nvCxnSpPr>
          <p:spPr>
            <a:xfrm flipH="1">
              <a:off x="2401215" y="2060848"/>
              <a:ext cx="766629" cy="20267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stCxn id="4" idx="6"/>
              <a:endCxn id="5" idx="1"/>
            </p:cNvCxnSpPr>
            <p:nvPr/>
          </p:nvCxnSpPr>
          <p:spPr>
            <a:xfrm>
              <a:off x="3203848" y="2024844"/>
              <a:ext cx="2026769" cy="2070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>
              <a:stCxn id="7" idx="4"/>
              <a:endCxn id="6" idx="6"/>
            </p:cNvCxnSpPr>
            <p:nvPr/>
          </p:nvCxnSpPr>
          <p:spPr>
            <a:xfrm flipH="1">
              <a:off x="2411760" y="2060848"/>
              <a:ext cx="2170418" cy="20522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7" idx="0"/>
              <a:endCxn id="5" idx="0"/>
            </p:cNvCxnSpPr>
            <p:nvPr/>
          </p:nvCxnSpPr>
          <p:spPr>
            <a:xfrm>
              <a:off x="4582178" y="1988840"/>
              <a:ext cx="673898" cy="20958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166949" y="4156720"/>
                  <a:ext cx="4896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6949" y="4156720"/>
                  <a:ext cx="48962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5047269" y="4149080"/>
                  <a:ext cx="494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7269" y="4149080"/>
                  <a:ext cx="494943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784529" y="1691516"/>
                  <a:ext cx="4912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529" y="1691516"/>
                  <a:ext cx="49128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600422" y="1691516"/>
                  <a:ext cx="4966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0422" y="1691516"/>
                  <a:ext cx="49661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7491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20</Words>
  <Application>Microsoft Office PowerPoint</Application>
  <PresentationFormat>화면 슬라이드 쇼(4:3)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Jiwoon Park</cp:lastModifiedBy>
  <cp:revision>3</cp:revision>
  <dcterms:created xsi:type="dcterms:W3CDTF">2006-10-05T04:04:58Z</dcterms:created>
  <dcterms:modified xsi:type="dcterms:W3CDTF">2018-11-01T16:37:27Z</dcterms:modified>
</cp:coreProperties>
</file>