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3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5536" y="1844824"/>
            <a:ext cx="7074654" cy="2448272"/>
            <a:chOff x="395536" y="1844824"/>
            <a:chExt cx="7074654" cy="24482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95536" y="3176972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7452320" y="3140968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95536" y="3429000"/>
              <a:ext cx="705678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/>
            <p:cNvSpPr/>
            <p:nvPr/>
          </p:nvSpPr>
          <p:spPr>
            <a:xfrm rot="2710981">
              <a:off x="3376008" y="3001631"/>
              <a:ext cx="831273" cy="831273"/>
            </a:xfrm>
            <a:prstGeom prst="arc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123728" y="3140968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801756" y="1844824"/>
                  <a:ext cx="676917" cy="472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756" y="1844824"/>
                  <a:ext cx="676917" cy="47237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97057" y="2596587"/>
                  <a:ext cx="896527" cy="472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057" y="2596587"/>
                  <a:ext cx="896527" cy="47237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38093" y="3815080"/>
                  <a:ext cx="1401859" cy="478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093" y="3815080"/>
                  <a:ext cx="1401859" cy="47801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375398" y="2590463"/>
                  <a:ext cx="1718099" cy="477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+2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5398" y="2590463"/>
                  <a:ext cx="1718099" cy="4771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연결선 14"/>
            <p:cNvCxnSpPr/>
            <p:nvPr/>
          </p:nvCxnSpPr>
          <p:spPr>
            <a:xfrm>
              <a:off x="2843808" y="3140968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491880" y="3140968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>
              <a:off x="2483768" y="3068960"/>
              <a:ext cx="1" cy="21602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>
              <a:off x="3851919" y="3068960"/>
              <a:ext cx="1" cy="21602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203848" y="3645024"/>
              <a:ext cx="1" cy="2436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444208" y="3165239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/>
            <p:cNvSpPr/>
            <p:nvPr/>
          </p:nvSpPr>
          <p:spPr>
            <a:xfrm rot="2710981">
              <a:off x="6232863" y="3001631"/>
              <a:ext cx="831273" cy="831273"/>
            </a:xfrm>
            <a:prstGeom prst="arc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156176" y="2590944"/>
                  <a:ext cx="1314014" cy="478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6" y="2590944"/>
                  <a:ext cx="1314014" cy="47801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왼쪽 중괄호 26"/>
            <p:cNvSpPr/>
            <p:nvPr/>
          </p:nvSpPr>
          <p:spPr>
            <a:xfrm rot="5400000">
              <a:off x="2941793" y="1410502"/>
              <a:ext cx="344277" cy="196452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44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Jiwoon Park</cp:lastModifiedBy>
  <cp:revision>3</cp:revision>
  <dcterms:created xsi:type="dcterms:W3CDTF">2006-10-05T04:04:58Z</dcterms:created>
  <dcterms:modified xsi:type="dcterms:W3CDTF">2018-11-01T14:38:51Z</dcterms:modified>
</cp:coreProperties>
</file>