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166949" y="1691516"/>
            <a:ext cx="3375263" cy="2834536"/>
            <a:chOff x="2166949" y="1691516"/>
            <a:chExt cx="3375263" cy="2834536"/>
          </a:xfrm>
        </p:grpSpPr>
        <p:sp>
          <p:nvSpPr>
            <p:cNvPr id="4" name="타원 3"/>
            <p:cNvSpPr/>
            <p:nvPr/>
          </p:nvSpPr>
          <p:spPr>
            <a:xfrm>
              <a:off x="3131840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220072" y="408471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39752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546174" y="198884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4" idx="4"/>
              <a:endCxn id="6" idx="7"/>
            </p:cNvCxnSpPr>
            <p:nvPr/>
          </p:nvCxnSpPr>
          <p:spPr>
            <a:xfrm flipH="1">
              <a:off x="2401215" y="2060848"/>
              <a:ext cx="766629" cy="2026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4" idx="6"/>
              <a:endCxn id="5" idx="1"/>
            </p:cNvCxnSpPr>
            <p:nvPr/>
          </p:nvCxnSpPr>
          <p:spPr>
            <a:xfrm>
              <a:off x="3203848" y="2024844"/>
              <a:ext cx="2026769" cy="207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7" idx="4"/>
              <a:endCxn id="6" idx="6"/>
            </p:cNvCxnSpPr>
            <p:nvPr/>
          </p:nvCxnSpPr>
          <p:spPr>
            <a:xfrm flipH="1">
              <a:off x="2411760" y="2060848"/>
              <a:ext cx="2170418" cy="205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0"/>
              <a:endCxn id="5" idx="0"/>
            </p:cNvCxnSpPr>
            <p:nvPr/>
          </p:nvCxnSpPr>
          <p:spPr>
            <a:xfrm>
              <a:off x="4582178" y="1988840"/>
              <a:ext cx="673898" cy="209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166949" y="4156720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949" y="4156720"/>
                  <a:ext cx="48962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047269" y="4149080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269" y="4149080"/>
                  <a:ext cx="49494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84529" y="1691516"/>
                  <a:ext cx="491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529" y="1691516"/>
                  <a:ext cx="491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00422" y="1691516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422" y="1691516"/>
                  <a:ext cx="4966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401" y="476672"/>
            <a:ext cx="6865166" cy="6580719"/>
            <a:chOff x="859401" y="476672"/>
            <a:chExt cx="6865166" cy="6580719"/>
          </a:xfrm>
        </p:grpSpPr>
        <p:grpSp>
          <p:nvGrpSpPr>
            <p:cNvPr id="42" name="그룹 41"/>
            <p:cNvGrpSpPr/>
            <p:nvPr/>
          </p:nvGrpSpPr>
          <p:grpSpPr>
            <a:xfrm>
              <a:off x="1619672" y="836712"/>
              <a:ext cx="5400600" cy="6220679"/>
              <a:chOff x="1619672" y="836712"/>
              <a:chExt cx="5400600" cy="622067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836712"/>
                <a:ext cx="5400600" cy="540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1619672" y="2924944"/>
                <a:ext cx="3312368" cy="33123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619672" y="2348880"/>
                <a:ext cx="3878661" cy="387866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619672" y="1772816"/>
                <a:ext cx="4464496" cy="446449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619672" y="1114973"/>
                <a:ext cx="5112568" cy="51125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979712" y="846483"/>
                <a:ext cx="5030789" cy="503078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46005" y="836712"/>
                <a:ext cx="4464496" cy="446449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3122069" y="836712"/>
                <a:ext cx="3898203" cy="389820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4" idx="1"/>
                <a:endCxn id="4" idx="2"/>
              </p:cNvCxnSpPr>
              <p:nvPr/>
            </p:nvCxnSpPr>
            <p:spPr>
              <a:xfrm>
                <a:off x="1619672" y="3537012"/>
                <a:ext cx="2700300" cy="2700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왼쪽 중괄호 32"/>
              <p:cNvSpPr/>
              <p:nvPr/>
            </p:nvSpPr>
            <p:spPr>
              <a:xfrm rot="18900000">
                <a:off x="2444481" y="3352158"/>
                <a:ext cx="360040" cy="370523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979712" y="5085184"/>
                    <a:ext cx="55656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712" y="5085184"/>
                    <a:ext cx="556563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/>
              <p:cNvSpPr/>
              <p:nvPr/>
            </p:nvSpPr>
            <p:spPr>
              <a:xfrm>
                <a:off x="2699792" y="342900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923928" y="342900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699792" y="2204864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051720" y="3234462"/>
                    <a:ext cx="74462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234462"/>
                    <a:ext cx="744627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627784" y="1938318"/>
                    <a:ext cx="1121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784" y="1938318"/>
                    <a:ext cx="1121141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23928" y="3234462"/>
                    <a:ext cx="1121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3234462"/>
                    <a:ext cx="1121141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754430" y="6245025"/>
                  <a:ext cx="970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430" y="6245025"/>
                  <a:ext cx="97013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7944" y="6237312"/>
                  <a:ext cx="832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6237312"/>
                  <a:ext cx="83227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115616" y="476672"/>
                  <a:ext cx="970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476672"/>
                  <a:ext cx="97013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9401" y="3347700"/>
                  <a:ext cx="832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401" y="3347700"/>
                  <a:ext cx="83227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47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9</cp:revision>
  <dcterms:created xsi:type="dcterms:W3CDTF">2006-10-05T04:04:58Z</dcterms:created>
  <dcterms:modified xsi:type="dcterms:W3CDTF">2018-11-13T20:07:58Z</dcterms:modified>
</cp:coreProperties>
</file>