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gif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043608" y="260648"/>
            <a:ext cx="7056784" cy="6264696"/>
            <a:chOff x="1043608" y="260648"/>
            <a:chExt cx="7056784" cy="6264696"/>
          </a:xfrm>
        </p:grpSpPr>
        <p:grpSp>
          <p:nvGrpSpPr>
            <p:cNvPr id="26" name="그룹 25"/>
            <p:cNvGrpSpPr/>
            <p:nvPr/>
          </p:nvGrpSpPr>
          <p:grpSpPr>
            <a:xfrm>
              <a:off x="1043608" y="260648"/>
              <a:ext cx="7056784" cy="6264696"/>
              <a:chOff x="1043608" y="260648"/>
              <a:chExt cx="7056784" cy="6264696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1907704" y="764704"/>
                <a:ext cx="5328592" cy="53285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532076" y="2389076"/>
                <a:ext cx="2079848" cy="20798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4857170" y="3140364"/>
                <a:ext cx="1839194" cy="2623127"/>
              </a:xfrm>
              <a:custGeom>
                <a:avLst/>
                <a:gdLst>
                  <a:gd name="connsiteX0" fmla="*/ 1534394 w 1839194"/>
                  <a:gd name="connsiteY0" fmla="*/ 775854 h 2623127"/>
                  <a:gd name="connsiteX1" fmla="*/ 1469739 w 1839194"/>
                  <a:gd name="connsiteY1" fmla="*/ 748145 h 2623127"/>
                  <a:gd name="connsiteX2" fmla="*/ 1405085 w 1839194"/>
                  <a:gd name="connsiteY2" fmla="*/ 711200 h 2623127"/>
                  <a:gd name="connsiteX3" fmla="*/ 1377375 w 1839194"/>
                  <a:gd name="connsiteY3" fmla="*/ 692727 h 2623127"/>
                  <a:gd name="connsiteX4" fmla="*/ 1340430 w 1839194"/>
                  <a:gd name="connsiteY4" fmla="*/ 683491 h 2623127"/>
                  <a:gd name="connsiteX5" fmla="*/ 1405085 w 1839194"/>
                  <a:gd name="connsiteY5" fmla="*/ 674254 h 2623127"/>
                  <a:gd name="connsiteX6" fmla="*/ 1515921 w 1839194"/>
                  <a:gd name="connsiteY6" fmla="*/ 665018 h 2623127"/>
                  <a:gd name="connsiteX7" fmla="*/ 1534394 w 1839194"/>
                  <a:gd name="connsiteY7" fmla="*/ 637309 h 2623127"/>
                  <a:gd name="connsiteX8" fmla="*/ 1543630 w 1839194"/>
                  <a:gd name="connsiteY8" fmla="*/ 609600 h 2623127"/>
                  <a:gd name="connsiteX9" fmla="*/ 1534394 w 1839194"/>
                  <a:gd name="connsiteY9" fmla="*/ 554181 h 2623127"/>
                  <a:gd name="connsiteX10" fmla="*/ 1515921 w 1839194"/>
                  <a:gd name="connsiteY10" fmla="*/ 526472 h 2623127"/>
                  <a:gd name="connsiteX11" fmla="*/ 1432794 w 1839194"/>
                  <a:gd name="connsiteY11" fmla="*/ 480291 h 2623127"/>
                  <a:gd name="connsiteX12" fmla="*/ 1340430 w 1839194"/>
                  <a:gd name="connsiteY12" fmla="*/ 452581 h 2623127"/>
                  <a:gd name="connsiteX13" fmla="*/ 1312721 w 1839194"/>
                  <a:gd name="connsiteY13" fmla="*/ 443345 h 2623127"/>
                  <a:gd name="connsiteX14" fmla="*/ 1248066 w 1839194"/>
                  <a:gd name="connsiteY14" fmla="*/ 526472 h 2623127"/>
                  <a:gd name="connsiteX15" fmla="*/ 1229594 w 1839194"/>
                  <a:gd name="connsiteY15" fmla="*/ 591127 h 2623127"/>
                  <a:gd name="connsiteX16" fmla="*/ 1220357 w 1839194"/>
                  <a:gd name="connsiteY16" fmla="*/ 618836 h 2623127"/>
                  <a:gd name="connsiteX17" fmla="*/ 1174175 w 1839194"/>
                  <a:gd name="connsiteY17" fmla="*/ 563418 h 2623127"/>
                  <a:gd name="connsiteX18" fmla="*/ 1164939 w 1839194"/>
                  <a:gd name="connsiteY18" fmla="*/ 526472 h 2623127"/>
                  <a:gd name="connsiteX19" fmla="*/ 1174175 w 1839194"/>
                  <a:gd name="connsiteY19" fmla="*/ 480291 h 2623127"/>
                  <a:gd name="connsiteX20" fmla="*/ 1155703 w 1839194"/>
                  <a:gd name="connsiteY20" fmla="*/ 387927 h 2623127"/>
                  <a:gd name="connsiteX21" fmla="*/ 1137230 w 1839194"/>
                  <a:gd name="connsiteY21" fmla="*/ 350981 h 2623127"/>
                  <a:gd name="connsiteX22" fmla="*/ 1127994 w 1839194"/>
                  <a:gd name="connsiteY22" fmla="*/ 323272 h 2623127"/>
                  <a:gd name="connsiteX23" fmla="*/ 1164939 w 1839194"/>
                  <a:gd name="connsiteY23" fmla="*/ 304800 h 2623127"/>
                  <a:gd name="connsiteX24" fmla="*/ 1340430 w 1839194"/>
                  <a:gd name="connsiteY24" fmla="*/ 304800 h 2623127"/>
                  <a:gd name="connsiteX25" fmla="*/ 1368139 w 1839194"/>
                  <a:gd name="connsiteY25" fmla="*/ 314036 h 2623127"/>
                  <a:gd name="connsiteX26" fmla="*/ 1395848 w 1839194"/>
                  <a:gd name="connsiteY26" fmla="*/ 295563 h 2623127"/>
                  <a:gd name="connsiteX27" fmla="*/ 1377375 w 1839194"/>
                  <a:gd name="connsiteY27" fmla="*/ 193963 h 2623127"/>
                  <a:gd name="connsiteX28" fmla="*/ 1405085 w 1839194"/>
                  <a:gd name="connsiteY28" fmla="*/ 175491 h 2623127"/>
                  <a:gd name="connsiteX29" fmla="*/ 1506685 w 1839194"/>
                  <a:gd name="connsiteY29" fmla="*/ 221672 h 2623127"/>
                  <a:gd name="connsiteX30" fmla="*/ 1534394 w 1839194"/>
                  <a:gd name="connsiteY30" fmla="*/ 240145 h 2623127"/>
                  <a:gd name="connsiteX31" fmla="*/ 1552866 w 1839194"/>
                  <a:gd name="connsiteY31" fmla="*/ 267854 h 2623127"/>
                  <a:gd name="connsiteX32" fmla="*/ 1580575 w 1839194"/>
                  <a:gd name="connsiteY32" fmla="*/ 286327 h 2623127"/>
                  <a:gd name="connsiteX33" fmla="*/ 1589812 w 1839194"/>
                  <a:gd name="connsiteY33" fmla="*/ 212436 h 2623127"/>
                  <a:gd name="connsiteX34" fmla="*/ 1617521 w 1839194"/>
                  <a:gd name="connsiteY34" fmla="*/ 101600 h 2623127"/>
                  <a:gd name="connsiteX35" fmla="*/ 1645230 w 1839194"/>
                  <a:gd name="connsiteY35" fmla="*/ 0 h 2623127"/>
                  <a:gd name="connsiteX36" fmla="*/ 1700648 w 1839194"/>
                  <a:gd name="connsiteY36" fmla="*/ 9236 h 2623127"/>
                  <a:gd name="connsiteX37" fmla="*/ 1756066 w 1839194"/>
                  <a:gd name="connsiteY37" fmla="*/ 46181 h 2623127"/>
                  <a:gd name="connsiteX38" fmla="*/ 1793012 w 1839194"/>
                  <a:gd name="connsiteY38" fmla="*/ 120072 h 2623127"/>
                  <a:gd name="connsiteX39" fmla="*/ 1802248 w 1839194"/>
                  <a:gd name="connsiteY39" fmla="*/ 157018 h 2623127"/>
                  <a:gd name="connsiteX40" fmla="*/ 1839194 w 1839194"/>
                  <a:gd name="connsiteY40" fmla="*/ 249381 h 2623127"/>
                  <a:gd name="connsiteX41" fmla="*/ 1820721 w 1839194"/>
                  <a:gd name="connsiteY41" fmla="*/ 332509 h 2623127"/>
                  <a:gd name="connsiteX42" fmla="*/ 1783775 w 1839194"/>
                  <a:gd name="connsiteY42" fmla="*/ 341745 h 2623127"/>
                  <a:gd name="connsiteX43" fmla="*/ 1756066 w 1839194"/>
                  <a:gd name="connsiteY43" fmla="*/ 360218 h 2623127"/>
                  <a:gd name="connsiteX44" fmla="*/ 1737594 w 1839194"/>
                  <a:gd name="connsiteY44" fmla="*/ 387927 h 2623127"/>
                  <a:gd name="connsiteX45" fmla="*/ 1765303 w 1839194"/>
                  <a:gd name="connsiteY45" fmla="*/ 489527 h 2623127"/>
                  <a:gd name="connsiteX46" fmla="*/ 1793012 w 1839194"/>
                  <a:gd name="connsiteY46" fmla="*/ 517236 h 2623127"/>
                  <a:gd name="connsiteX47" fmla="*/ 1802248 w 1839194"/>
                  <a:gd name="connsiteY47" fmla="*/ 544945 h 2623127"/>
                  <a:gd name="connsiteX48" fmla="*/ 1820721 w 1839194"/>
                  <a:gd name="connsiteY48" fmla="*/ 572654 h 2623127"/>
                  <a:gd name="connsiteX49" fmla="*/ 1811485 w 1839194"/>
                  <a:gd name="connsiteY49" fmla="*/ 655781 h 2623127"/>
                  <a:gd name="connsiteX50" fmla="*/ 1802248 w 1839194"/>
                  <a:gd name="connsiteY50" fmla="*/ 692727 h 2623127"/>
                  <a:gd name="connsiteX51" fmla="*/ 1746830 w 1839194"/>
                  <a:gd name="connsiteY51" fmla="*/ 729672 h 2623127"/>
                  <a:gd name="connsiteX52" fmla="*/ 1728357 w 1839194"/>
                  <a:gd name="connsiteY52" fmla="*/ 757381 h 2623127"/>
                  <a:gd name="connsiteX53" fmla="*/ 1709885 w 1839194"/>
                  <a:gd name="connsiteY53" fmla="*/ 812800 h 2623127"/>
                  <a:gd name="connsiteX54" fmla="*/ 1700648 w 1839194"/>
                  <a:gd name="connsiteY54" fmla="*/ 942109 h 2623127"/>
                  <a:gd name="connsiteX55" fmla="*/ 1682175 w 1839194"/>
                  <a:gd name="connsiteY55" fmla="*/ 979054 h 2623127"/>
                  <a:gd name="connsiteX56" fmla="*/ 1663703 w 1839194"/>
                  <a:gd name="connsiteY56" fmla="*/ 1006763 h 2623127"/>
                  <a:gd name="connsiteX57" fmla="*/ 1635994 w 1839194"/>
                  <a:gd name="connsiteY57" fmla="*/ 1025236 h 2623127"/>
                  <a:gd name="connsiteX58" fmla="*/ 1571339 w 1839194"/>
                  <a:gd name="connsiteY58" fmla="*/ 1052945 h 2623127"/>
                  <a:gd name="connsiteX59" fmla="*/ 1534394 w 1839194"/>
                  <a:gd name="connsiteY59" fmla="*/ 1080654 h 2623127"/>
                  <a:gd name="connsiteX60" fmla="*/ 1506685 w 1839194"/>
                  <a:gd name="connsiteY60" fmla="*/ 1089891 h 2623127"/>
                  <a:gd name="connsiteX61" fmla="*/ 1460503 w 1839194"/>
                  <a:gd name="connsiteY61" fmla="*/ 1108363 h 2623127"/>
                  <a:gd name="connsiteX62" fmla="*/ 1358903 w 1839194"/>
                  <a:gd name="connsiteY62" fmla="*/ 1145309 h 2623127"/>
                  <a:gd name="connsiteX63" fmla="*/ 1275775 w 1839194"/>
                  <a:gd name="connsiteY63" fmla="*/ 1200727 h 2623127"/>
                  <a:gd name="connsiteX64" fmla="*/ 1248066 w 1839194"/>
                  <a:gd name="connsiteY64" fmla="*/ 1219200 h 2623127"/>
                  <a:gd name="connsiteX65" fmla="*/ 1192648 w 1839194"/>
                  <a:gd name="connsiteY65" fmla="*/ 1237672 h 2623127"/>
                  <a:gd name="connsiteX66" fmla="*/ 1174175 w 1839194"/>
                  <a:gd name="connsiteY66" fmla="*/ 1209963 h 2623127"/>
                  <a:gd name="connsiteX67" fmla="*/ 1164939 w 1839194"/>
                  <a:gd name="connsiteY67" fmla="*/ 1182254 h 2623127"/>
                  <a:gd name="connsiteX68" fmla="*/ 1137230 w 1839194"/>
                  <a:gd name="connsiteY68" fmla="*/ 1163781 h 2623127"/>
                  <a:gd name="connsiteX69" fmla="*/ 1109521 w 1839194"/>
                  <a:gd name="connsiteY69" fmla="*/ 1182254 h 2623127"/>
                  <a:gd name="connsiteX70" fmla="*/ 1081812 w 1839194"/>
                  <a:gd name="connsiteY70" fmla="*/ 1209963 h 2623127"/>
                  <a:gd name="connsiteX71" fmla="*/ 1054103 w 1839194"/>
                  <a:gd name="connsiteY71" fmla="*/ 1219200 h 2623127"/>
                  <a:gd name="connsiteX72" fmla="*/ 998685 w 1839194"/>
                  <a:gd name="connsiteY72" fmla="*/ 1265381 h 2623127"/>
                  <a:gd name="connsiteX73" fmla="*/ 970975 w 1839194"/>
                  <a:gd name="connsiteY73" fmla="*/ 1274618 h 2623127"/>
                  <a:gd name="connsiteX74" fmla="*/ 943266 w 1839194"/>
                  <a:gd name="connsiteY74" fmla="*/ 1293091 h 2623127"/>
                  <a:gd name="connsiteX75" fmla="*/ 869375 w 1839194"/>
                  <a:gd name="connsiteY75" fmla="*/ 1311563 h 2623127"/>
                  <a:gd name="connsiteX76" fmla="*/ 813957 w 1839194"/>
                  <a:gd name="connsiteY76" fmla="*/ 1348509 h 2623127"/>
                  <a:gd name="connsiteX77" fmla="*/ 832430 w 1839194"/>
                  <a:gd name="connsiteY77" fmla="*/ 1413163 h 2623127"/>
                  <a:gd name="connsiteX78" fmla="*/ 887848 w 1839194"/>
                  <a:gd name="connsiteY78" fmla="*/ 1468581 h 2623127"/>
                  <a:gd name="connsiteX79" fmla="*/ 915557 w 1839194"/>
                  <a:gd name="connsiteY79" fmla="*/ 1477818 h 2623127"/>
                  <a:gd name="connsiteX80" fmla="*/ 952503 w 1839194"/>
                  <a:gd name="connsiteY80" fmla="*/ 1551709 h 2623127"/>
                  <a:gd name="connsiteX81" fmla="*/ 970975 w 1839194"/>
                  <a:gd name="connsiteY81" fmla="*/ 1607127 h 2623127"/>
                  <a:gd name="connsiteX82" fmla="*/ 1054103 w 1839194"/>
                  <a:gd name="connsiteY82" fmla="*/ 1653309 h 2623127"/>
                  <a:gd name="connsiteX83" fmla="*/ 1118757 w 1839194"/>
                  <a:gd name="connsiteY83" fmla="*/ 1644072 h 2623127"/>
                  <a:gd name="connsiteX84" fmla="*/ 1127994 w 1839194"/>
                  <a:gd name="connsiteY84" fmla="*/ 1607127 h 2623127"/>
                  <a:gd name="connsiteX85" fmla="*/ 1100285 w 1839194"/>
                  <a:gd name="connsiteY85" fmla="*/ 1496291 h 2623127"/>
                  <a:gd name="connsiteX86" fmla="*/ 1072575 w 1839194"/>
                  <a:gd name="connsiteY86" fmla="*/ 1477818 h 2623127"/>
                  <a:gd name="connsiteX87" fmla="*/ 1238830 w 1839194"/>
                  <a:gd name="connsiteY87" fmla="*/ 1459345 h 2623127"/>
                  <a:gd name="connsiteX88" fmla="*/ 1294248 w 1839194"/>
                  <a:gd name="connsiteY88" fmla="*/ 1505527 h 2623127"/>
                  <a:gd name="connsiteX89" fmla="*/ 1303485 w 1839194"/>
                  <a:gd name="connsiteY89" fmla="*/ 1533236 h 2623127"/>
                  <a:gd name="connsiteX90" fmla="*/ 1303485 w 1839194"/>
                  <a:gd name="connsiteY90" fmla="*/ 1671781 h 2623127"/>
                  <a:gd name="connsiteX91" fmla="*/ 1229594 w 1839194"/>
                  <a:gd name="connsiteY91" fmla="*/ 1727200 h 2623127"/>
                  <a:gd name="connsiteX92" fmla="*/ 1127994 w 1839194"/>
                  <a:gd name="connsiteY92" fmla="*/ 1773381 h 2623127"/>
                  <a:gd name="connsiteX93" fmla="*/ 1072575 w 1839194"/>
                  <a:gd name="connsiteY93" fmla="*/ 1801091 h 2623127"/>
                  <a:gd name="connsiteX94" fmla="*/ 1035630 w 1839194"/>
                  <a:gd name="connsiteY94" fmla="*/ 1819563 h 2623127"/>
                  <a:gd name="connsiteX95" fmla="*/ 924794 w 1839194"/>
                  <a:gd name="connsiteY95" fmla="*/ 1847272 h 2623127"/>
                  <a:gd name="connsiteX96" fmla="*/ 813957 w 1839194"/>
                  <a:gd name="connsiteY96" fmla="*/ 1874981 h 2623127"/>
                  <a:gd name="connsiteX97" fmla="*/ 693885 w 1839194"/>
                  <a:gd name="connsiteY97" fmla="*/ 1902691 h 2623127"/>
                  <a:gd name="connsiteX98" fmla="*/ 601521 w 1839194"/>
                  <a:gd name="connsiteY98" fmla="*/ 1930400 h 2623127"/>
                  <a:gd name="connsiteX99" fmla="*/ 481448 w 1839194"/>
                  <a:gd name="connsiteY99" fmla="*/ 1902691 h 2623127"/>
                  <a:gd name="connsiteX100" fmla="*/ 462975 w 1839194"/>
                  <a:gd name="connsiteY100" fmla="*/ 1865745 h 2623127"/>
                  <a:gd name="connsiteX101" fmla="*/ 499921 w 1839194"/>
                  <a:gd name="connsiteY101" fmla="*/ 1791854 h 2623127"/>
                  <a:gd name="connsiteX102" fmla="*/ 536866 w 1839194"/>
                  <a:gd name="connsiteY102" fmla="*/ 1736436 h 2623127"/>
                  <a:gd name="connsiteX103" fmla="*/ 527630 w 1839194"/>
                  <a:gd name="connsiteY103" fmla="*/ 1708727 h 2623127"/>
                  <a:gd name="connsiteX104" fmla="*/ 481448 w 1839194"/>
                  <a:gd name="connsiteY104" fmla="*/ 1662545 h 2623127"/>
                  <a:gd name="connsiteX105" fmla="*/ 426030 w 1839194"/>
                  <a:gd name="connsiteY105" fmla="*/ 1653309 h 2623127"/>
                  <a:gd name="connsiteX106" fmla="*/ 278248 w 1839194"/>
                  <a:gd name="connsiteY106" fmla="*/ 1644072 h 2623127"/>
                  <a:gd name="connsiteX107" fmla="*/ 241303 w 1839194"/>
                  <a:gd name="connsiteY107" fmla="*/ 1662545 h 2623127"/>
                  <a:gd name="connsiteX108" fmla="*/ 130466 w 1839194"/>
                  <a:gd name="connsiteY108" fmla="*/ 1727200 h 2623127"/>
                  <a:gd name="connsiteX109" fmla="*/ 65812 w 1839194"/>
                  <a:gd name="connsiteY109" fmla="*/ 1773381 h 2623127"/>
                  <a:gd name="connsiteX110" fmla="*/ 38103 w 1839194"/>
                  <a:gd name="connsiteY110" fmla="*/ 1782618 h 2623127"/>
                  <a:gd name="connsiteX111" fmla="*/ 1157 w 1839194"/>
                  <a:gd name="connsiteY111" fmla="*/ 1874981 h 2623127"/>
                  <a:gd name="connsiteX112" fmla="*/ 28866 w 1839194"/>
                  <a:gd name="connsiteY112" fmla="*/ 1976581 h 2623127"/>
                  <a:gd name="connsiteX113" fmla="*/ 56575 w 1839194"/>
                  <a:gd name="connsiteY113" fmla="*/ 2013527 h 2623127"/>
                  <a:gd name="connsiteX114" fmla="*/ 121230 w 1839194"/>
                  <a:gd name="connsiteY114" fmla="*/ 2059709 h 2623127"/>
                  <a:gd name="connsiteX115" fmla="*/ 222830 w 1839194"/>
                  <a:gd name="connsiteY115" fmla="*/ 2050472 h 2623127"/>
                  <a:gd name="connsiteX116" fmla="*/ 287485 w 1839194"/>
                  <a:gd name="connsiteY116" fmla="*/ 2032000 h 2623127"/>
                  <a:gd name="connsiteX117" fmla="*/ 324430 w 1839194"/>
                  <a:gd name="connsiteY117" fmla="*/ 2115127 h 2623127"/>
                  <a:gd name="connsiteX118" fmla="*/ 389085 w 1839194"/>
                  <a:gd name="connsiteY118" fmla="*/ 2152072 h 2623127"/>
                  <a:gd name="connsiteX119" fmla="*/ 416794 w 1839194"/>
                  <a:gd name="connsiteY119" fmla="*/ 2161309 h 2623127"/>
                  <a:gd name="connsiteX120" fmla="*/ 472212 w 1839194"/>
                  <a:gd name="connsiteY120" fmla="*/ 2216727 h 2623127"/>
                  <a:gd name="connsiteX121" fmla="*/ 527630 w 1839194"/>
                  <a:gd name="connsiteY121" fmla="*/ 2272145 h 2623127"/>
                  <a:gd name="connsiteX122" fmla="*/ 546103 w 1839194"/>
                  <a:gd name="connsiteY122" fmla="*/ 2299854 h 2623127"/>
                  <a:gd name="connsiteX123" fmla="*/ 601521 w 1839194"/>
                  <a:gd name="connsiteY123" fmla="*/ 2327563 h 2623127"/>
                  <a:gd name="connsiteX124" fmla="*/ 684648 w 1839194"/>
                  <a:gd name="connsiteY124" fmla="*/ 2355272 h 2623127"/>
                  <a:gd name="connsiteX125" fmla="*/ 758539 w 1839194"/>
                  <a:gd name="connsiteY125" fmla="*/ 2382981 h 2623127"/>
                  <a:gd name="connsiteX126" fmla="*/ 813957 w 1839194"/>
                  <a:gd name="connsiteY126" fmla="*/ 2401454 h 2623127"/>
                  <a:gd name="connsiteX127" fmla="*/ 850903 w 1839194"/>
                  <a:gd name="connsiteY127" fmla="*/ 2419927 h 2623127"/>
                  <a:gd name="connsiteX128" fmla="*/ 897085 w 1839194"/>
                  <a:gd name="connsiteY128" fmla="*/ 2438400 h 2623127"/>
                  <a:gd name="connsiteX129" fmla="*/ 906321 w 1839194"/>
                  <a:gd name="connsiteY129" fmla="*/ 2549236 h 2623127"/>
                  <a:gd name="connsiteX130" fmla="*/ 915557 w 1839194"/>
                  <a:gd name="connsiteY130" fmla="*/ 2604654 h 2623127"/>
                  <a:gd name="connsiteX131" fmla="*/ 989448 w 1839194"/>
                  <a:gd name="connsiteY131" fmla="*/ 2613891 h 2623127"/>
                  <a:gd name="connsiteX132" fmla="*/ 1007921 w 1839194"/>
                  <a:gd name="connsiteY132" fmla="*/ 2623127 h 2623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1839194" h="2623127">
                    <a:moveTo>
                      <a:pt x="1534394" y="775854"/>
                    </a:moveTo>
                    <a:cubicBezTo>
                      <a:pt x="1512842" y="766618"/>
                      <a:pt x="1490711" y="758631"/>
                      <a:pt x="1469739" y="748145"/>
                    </a:cubicBezTo>
                    <a:cubicBezTo>
                      <a:pt x="1447538" y="737044"/>
                      <a:pt x="1426370" y="723971"/>
                      <a:pt x="1405085" y="711200"/>
                    </a:cubicBezTo>
                    <a:cubicBezTo>
                      <a:pt x="1395566" y="705489"/>
                      <a:pt x="1387578" y="697100"/>
                      <a:pt x="1377375" y="692727"/>
                    </a:cubicBezTo>
                    <a:cubicBezTo>
                      <a:pt x="1365707" y="687727"/>
                      <a:pt x="1352745" y="686570"/>
                      <a:pt x="1340430" y="683491"/>
                    </a:cubicBezTo>
                    <a:cubicBezTo>
                      <a:pt x="1361982" y="680412"/>
                      <a:pt x="1383434" y="676533"/>
                      <a:pt x="1405085" y="674254"/>
                    </a:cubicBezTo>
                    <a:cubicBezTo>
                      <a:pt x="1441955" y="670373"/>
                      <a:pt x="1480274" y="675203"/>
                      <a:pt x="1515921" y="665018"/>
                    </a:cubicBezTo>
                    <a:cubicBezTo>
                      <a:pt x="1526595" y="661968"/>
                      <a:pt x="1528236" y="646545"/>
                      <a:pt x="1534394" y="637309"/>
                    </a:cubicBezTo>
                    <a:cubicBezTo>
                      <a:pt x="1537473" y="628073"/>
                      <a:pt x="1543630" y="619336"/>
                      <a:pt x="1543630" y="609600"/>
                    </a:cubicBezTo>
                    <a:cubicBezTo>
                      <a:pt x="1543630" y="590872"/>
                      <a:pt x="1540316" y="571948"/>
                      <a:pt x="1534394" y="554181"/>
                    </a:cubicBezTo>
                    <a:cubicBezTo>
                      <a:pt x="1530884" y="543650"/>
                      <a:pt x="1524275" y="533782"/>
                      <a:pt x="1515921" y="526472"/>
                    </a:cubicBezTo>
                    <a:cubicBezTo>
                      <a:pt x="1483843" y="498404"/>
                      <a:pt x="1467777" y="490286"/>
                      <a:pt x="1432794" y="480291"/>
                    </a:cubicBezTo>
                    <a:cubicBezTo>
                      <a:pt x="1335086" y="452374"/>
                      <a:pt x="1472118" y="496477"/>
                      <a:pt x="1340430" y="452581"/>
                    </a:cubicBezTo>
                    <a:lnTo>
                      <a:pt x="1312721" y="443345"/>
                    </a:lnTo>
                    <a:cubicBezTo>
                      <a:pt x="1268529" y="509631"/>
                      <a:pt x="1291474" y="483064"/>
                      <a:pt x="1248066" y="526472"/>
                    </a:cubicBezTo>
                    <a:cubicBezTo>
                      <a:pt x="1225915" y="592929"/>
                      <a:pt x="1252797" y="509917"/>
                      <a:pt x="1229594" y="591127"/>
                    </a:cubicBezTo>
                    <a:cubicBezTo>
                      <a:pt x="1226919" y="600488"/>
                      <a:pt x="1223436" y="609600"/>
                      <a:pt x="1220357" y="618836"/>
                    </a:cubicBezTo>
                    <a:cubicBezTo>
                      <a:pt x="1203714" y="602193"/>
                      <a:pt x="1183819" y="585920"/>
                      <a:pt x="1174175" y="563418"/>
                    </a:cubicBezTo>
                    <a:cubicBezTo>
                      <a:pt x="1169175" y="551750"/>
                      <a:pt x="1168018" y="538787"/>
                      <a:pt x="1164939" y="526472"/>
                    </a:cubicBezTo>
                    <a:cubicBezTo>
                      <a:pt x="1168018" y="511078"/>
                      <a:pt x="1174175" y="495990"/>
                      <a:pt x="1174175" y="480291"/>
                    </a:cubicBezTo>
                    <a:cubicBezTo>
                      <a:pt x="1174175" y="469650"/>
                      <a:pt x="1161806" y="404203"/>
                      <a:pt x="1155703" y="387927"/>
                    </a:cubicBezTo>
                    <a:cubicBezTo>
                      <a:pt x="1150868" y="375035"/>
                      <a:pt x="1142654" y="363637"/>
                      <a:pt x="1137230" y="350981"/>
                    </a:cubicBezTo>
                    <a:cubicBezTo>
                      <a:pt x="1133395" y="342032"/>
                      <a:pt x="1131073" y="332508"/>
                      <a:pt x="1127994" y="323272"/>
                    </a:cubicBezTo>
                    <a:cubicBezTo>
                      <a:pt x="1140309" y="317115"/>
                      <a:pt x="1152284" y="310224"/>
                      <a:pt x="1164939" y="304800"/>
                    </a:cubicBezTo>
                    <a:cubicBezTo>
                      <a:pt x="1225020" y="279051"/>
                      <a:pt x="1256192" y="299535"/>
                      <a:pt x="1340430" y="304800"/>
                    </a:cubicBezTo>
                    <a:cubicBezTo>
                      <a:pt x="1349666" y="307879"/>
                      <a:pt x="1358536" y="315637"/>
                      <a:pt x="1368139" y="314036"/>
                    </a:cubicBezTo>
                    <a:cubicBezTo>
                      <a:pt x="1379089" y="312211"/>
                      <a:pt x="1393671" y="306448"/>
                      <a:pt x="1395848" y="295563"/>
                    </a:cubicBezTo>
                    <a:cubicBezTo>
                      <a:pt x="1402376" y="262923"/>
                      <a:pt x="1387805" y="225251"/>
                      <a:pt x="1377375" y="193963"/>
                    </a:cubicBezTo>
                    <a:cubicBezTo>
                      <a:pt x="1386612" y="187806"/>
                      <a:pt x="1394070" y="176868"/>
                      <a:pt x="1405085" y="175491"/>
                    </a:cubicBezTo>
                    <a:cubicBezTo>
                      <a:pt x="1445140" y="170484"/>
                      <a:pt x="1477656" y="202320"/>
                      <a:pt x="1506685" y="221672"/>
                    </a:cubicBezTo>
                    <a:lnTo>
                      <a:pt x="1534394" y="240145"/>
                    </a:lnTo>
                    <a:cubicBezTo>
                      <a:pt x="1540551" y="249381"/>
                      <a:pt x="1545017" y="260005"/>
                      <a:pt x="1552866" y="267854"/>
                    </a:cubicBezTo>
                    <a:cubicBezTo>
                      <a:pt x="1560715" y="275704"/>
                      <a:pt x="1574417" y="295563"/>
                      <a:pt x="1580575" y="286327"/>
                    </a:cubicBezTo>
                    <a:cubicBezTo>
                      <a:pt x="1594344" y="265674"/>
                      <a:pt x="1586038" y="236969"/>
                      <a:pt x="1589812" y="212436"/>
                    </a:cubicBezTo>
                    <a:cubicBezTo>
                      <a:pt x="1597461" y="162721"/>
                      <a:pt x="1603277" y="155013"/>
                      <a:pt x="1617521" y="101600"/>
                    </a:cubicBezTo>
                    <a:cubicBezTo>
                      <a:pt x="1645302" y="-2577"/>
                      <a:pt x="1625302" y="59787"/>
                      <a:pt x="1645230" y="0"/>
                    </a:cubicBezTo>
                    <a:cubicBezTo>
                      <a:pt x="1663703" y="3079"/>
                      <a:pt x="1683361" y="2033"/>
                      <a:pt x="1700648" y="9236"/>
                    </a:cubicBezTo>
                    <a:cubicBezTo>
                      <a:pt x="1721142" y="17775"/>
                      <a:pt x="1756066" y="46181"/>
                      <a:pt x="1756066" y="46181"/>
                    </a:cubicBezTo>
                    <a:cubicBezTo>
                      <a:pt x="1768381" y="70811"/>
                      <a:pt x="1786333" y="93356"/>
                      <a:pt x="1793012" y="120072"/>
                    </a:cubicBezTo>
                    <a:cubicBezTo>
                      <a:pt x="1796091" y="132387"/>
                      <a:pt x="1797534" y="145232"/>
                      <a:pt x="1802248" y="157018"/>
                    </a:cubicBezTo>
                    <a:cubicBezTo>
                      <a:pt x="1846766" y="268315"/>
                      <a:pt x="1818105" y="165033"/>
                      <a:pt x="1839194" y="249381"/>
                    </a:cubicBezTo>
                    <a:cubicBezTo>
                      <a:pt x="1833036" y="277090"/>
                      <a:pt x="1835325" y="308169"/>
                      <a:pt x="1820721" y="332509"/>
                    </a:cubicBezTo>
                    <a:cubicBezTo>
                      <a:pt x="1814190" y="343394"/>
                      <a:pt x="1795443" y="336745"/>
                      <a:pt x="1783775" y="341745"/>
                    </a:cubicBezTo>
                    <a:cubicBezTo>
                      <a:pt x="1773572" y="346118"/>
                      <a:pt x="1765302" y="354060"/>
                      <a:pt x="1756066" y="360218"/>
                    </a:cubicBezTo>
                    <a:cubicBezTo>
                      <a:pt x="1749909" y="369454"/>
                      <a:pt x="1738699" y="376882"/>
                      <a:pt x="1737594" y="387927"/>
                    </a:cubicBezTo>
                    <a:cubicBezTo>
                      <a:pt x="1734448" y="419390"/>
                      <a:pt x="1746157" y="462723"/>
                      <a:pt x="1765303" y="489527"/>
                    </a:cubicBezTo>
                    <a:cubicBezTo>
                      <a:pt x="1772895" y="500156"/>
                      <a:pt x="1783776" y="508000"/>
                      <a:pt x="1793012" y="517236"/>
                    </a:cubicBezTo>
                    <a:cubicBezTo>
                      <a:pt x="1796091" y="526472"/>
                      <a:pt x="1797894" y="536237"/>
                      <a:pt x="1802248" y="544945"/>
                    </a:cubicBezTo>
                    <a:cubicBezTo>
                      <a:pt x="1807212" y="554874"/>
                      <a:pt x="1819799" y="561592"/>
                      <a:pt x="1820721" y="572654"/>
                    </a:cubicBezTo>
                    <a:cubicBezTo>
                      <a:pt x="1823036" y="600437"/>
                      <a:pt x="1815724" y="628226"/>
                      <a:pt x="1811485" y="655781"/>
                    </a:cubicBezTo>
                    <a:cubicBezTo>
                      <a:pt x="1809555" y="668328"/>
                      <a:pt x="1810607" y="683174"/>
                      <a:pt x="1802248" y="692727"/>
                    </a:cubicBezTo>
                    <a:cubicBezTo>
                      <a:pt x="1787628" y="709435"/>
                      <a:pt x="1746830" y="729672"/>
                      <a:pt x="1746830" y="729672"/>
                    </a:cubicBezTo>
                    <a:cubicBezTo>
                      <a:pt x="1740672" y="738908"/>
                      <a:pt x="1732865" y="747237"/>
                      <a:pt x="1728357" y="757381"/>
                    </a:cubicBezTo>
                    <a:cubicBezTo>
                      <a:pt x="1720449" y="775175"/>
                      <a:pt x="1709885" y="812800"/>
                      <a:pt x="1709885" y="812800"/>
                    </a:cubicBezTo>
                    <a:cubicBezTo>
                      <a:pt x="1706806" y="855903"/>
                      <a:pt x="1707752" y="899484"/>
                      <a:pt x="1700648" y="942109"/>
                    </a:cubicBezTo>
                    <a:cubicBezTo>
                      <a:pt x="1698384" y="955690"/>
                      <a:pt x="1689006" y="967099"/>
                      <a:pt x="1682175" y="979054"/>
                    </a:cubicBezTo>
                    <a:cubicBezTo>
                      <a:pt x="1676668" y="988692"/>
                      <a:pt x="1671552" y="998914"/>
                      <a:pt x="1663703" y="1006763"/>
                    </a:cubicBezTo>
                    <a:cubicBezTo>
                      <a:pt x="1655854" y="1014613"/>
                      <a:pt x="1645632" y="1019728"/>
                      <a:pt x="1635994" y="1025236"/>
                    </a:cubicBezTo>
                    <a:cubicBezTo>
                      <a:pt x="1604036" y="1043498"/>
                      <a:pt x="1602426" y="1042583"/>
                      <a:pt x="1571339" y="1052945"/>
                    </a:cubicBezTo>
                    <a:cubicBezTo>
                      <a:pt x="1559024" y="1062181"/>
                      <a:pt x="1547759" y="1073016"/>
                      <a:pt x="1534394" y="1080654"/>
                    </a:cubicBezTo>
                    <a:cubicBezTo>
                      <a:pt x="1525941" y="1085485"/>
                      <a:pt x="1515801" y="1086472"/>
                      <a:pt x="1506685" y="1089891"/>
                    </a:cubicBezTo>
                    <a:cubicBezTo>
                      <a:pt x="1491161" y="1095713"/>
                      <a:pt x="1476085" y="1102697"/>
                      <a:pt x="1460503" y="1108363"/>
                    </a:cubicBezTo>
                    <a:cubicBezTo>
                      <a:pt x="1441244" y="1115366"/>
                      <a:pt x="1378983" y="1133835"/>
                      <a:pt x="1358903" y="1145309"/>
                    </a:cubicBezTo>
                    <a:cubicBezTo>
                      <a:pt x="1329988" y="1161832"/>
                      <a:pt x="1303484" y="1182254"/>
                      <a:pt x="1275775" y="1200727"/>
                    </a:cubicBezTo>
                    <a:cubicBezTo>
                      <a:pt x="1266539" y="1206885"/>
                      <a:pt x="1258597" y="1215690"/>
                      <a:pt x="1248066" y="1219200"/>
                    </a:cubicBezTo>
                    <a:lnTo>
                      <a:pt x="1192648" y="1237672"/>
                    </a:lnTo>
                    <a:cubicBezTo>
                      <a:pt x="1186490" y="1228436"/>
                      <a:pt x="1179139" y="1219892"/>
                      <a:pt x="1174175" y="1209963"/>
                    </a:cubicBezTo>
                    <a:cubicBezTo>
                      <a:pt x="1169821" y="1201255"/>
                      <a:pt x="1171021" y="1189857"/>
                      <a:pt x="1164939" y="1182254"/>
                    </a:cubicBezTo>
                    <a:cubicBezTo>
                      <a:pt x="1158004" y="1173586"/>
                      <a:pt x="1146466" y="1169939"/>
                      <a:pt x="1137230" y="1163781"/>
                    </a:cubicBezTo>
                    <a:cubicBezTo>
                      <a:pt x="1127994" y="1169939"/>
                      <a:pt x="1118049" y="1175147"/>
                      <a:pt x="1109521" y="1182254"/>
                    </a:cubicBezTo>
                    <a:cubicBezTo>
                      <a:pt x="1099486" y="1190616"/>
                      <a:pt x="1092680" y="1202717"/>
                      <a:pt x="1081812" y="1209963"/>
                    </a:cubicBezTo>
                    <a:cubicBezTo>
                      <a:pt x="1073711" y="1215364"/>
                      <a:pt x="1062811" y="1214846"/>
                      <a:pt x="1054103" y="1219200"/>
                    </a:cubicBezTo>
                    <a:cubicBezTo>
                      <a:pt x="993661" y="1249421"/>
                      <a:pt x="1059972" y="1224523"/>
                      <a:pt x="998685" y="1265381"/>
                    </a:cubicBezTo>
                    <a:cubicBezTo>
                      <a:pt x="990584" y="1270782"/>
                      <a:pt x="979683" y="1270264"/>
                      <a:pt x="970975" y="1274618"/>
                    </a:cubicBezTo>
                    <a:cubicBezTo>
                      <a:pt x="961046" y="1279582"/>
                      <a:pt x="953698" y="1289297"/>
                      <a:pt x="943266" y="1293091"/>
                    </a:cubicBezTo>
                    <a:cubicBezTo>
                      <a:pt x="919406" y="1301767"/>
                      <a:pt x="869375" y="1311563"/>
                      <a:pt x="869375" y="1311563"/>
                    </a:cubicBezTo>
                    <a:cubicBezTo>
                      <a:pt x="850902" y="1323878"/>
                      <a:pt x="807858" y="1327162"/>
                      <a:pt x="813957" y="1348509"/>
                    </a:cubicBezTo>
                    <a:cubicBezTo>
                      <a:pt x="820115" y="1370060"/>
                      <a:pt x="823155" y="1392758"/>
                      <a:pt x="832430" y="1413163"/>
                    </a:cubicBezTo>
                    <a:cubicBezTo>
                      <a:pt x="843770" y="1438111"/>
                      <a:pt x="863936" y="1456625"/>
                      <a:pt x="887848" y="1468581"/>
                    </a:cubicBezTo>
                    <a:cubicBezTo>
                      <a:pt x="896556" y="1472935"/>
                      <a:pt x="906321" y="1474739"/>
                      <a:pt x="915557" y="1477818"/>
                    </a:cubicBezTo>
                    <a:cubicBezTo>
                      <a:pt x="959274" y="1521535"/>
                      <a:pt x="934806" y="1486821"/>
                      <a:pt x="952503" y="1551709"/>
                    </a:cubicBezTo>
                    <a:cubicBezTo>
                      <a:pt x="957626" y="1570495"/>
                      <a:pt x="954773" y="1596326"/>
                      <a:pt x="970975" y="1607127"/>
                    </a:cubicBezTo>
                    <a:cubicBezTo>
                      <a:pt x="1034495" y="1649472"/>
                      <a:pt x="1005332" y="1637051"/>
                      <a:pt x="1054103" y="1653309"/>
                    </a:cubicBezTo>
                    <a:cubicBezTo>
                      <a:pt x="1075654" y="1650230"/>
                      <a:pt x="1100296" y="1655610"/>
                      <a:pt x="1118757" y="1644072"/>
                    </a:cubicBezTo>
                    <a:cubicBezTo>
                      <a:pt x="1129522" y="1637344"/>
                      <a:pt x="1127994" y="1619821"/>
                      <a:pt x="1127994" y="1607127"/>
                    </a:cubicBezTo>
                    <a:cubicBezTo>
                      <a:pt x="1127994" y="1575362"/>
                      <a:pt x="1123787" y="1524493"/>
                      <a:pt x="1100285" y="1496291"/>
                    </a:cubicBezTo>
                    <a:cubicBezTo>
                      <a:pt x="1093178" y="1487763"/>
                      <a:pt x="1081812" y="1483976"/>
                      <a:pt x="1072575" y="1477818"/>
                    </a:cubicBezTo>
                    <a:cubicBezTo>
                      <a:pt x="1021976" y="1401916"/>
                      <a:pt x="1031516" y="1432304"/>
                      <a:pt x="1238830" y="1459345"/>
                    </a:cubicBezTo>
                    <a:cubicBezTo>
                      <a:pt x="1253617" y="1461274"/>
                      <a:pt x="1286683" y="1497962"/>
                      <a:pt x="1294248" y="1505527"/>
                    </a:cubicBezTo>
                    <a:cubicBezTo>
                      <a:pt x="1297327" y="1514763"/>
                      <a:pt x="1300810" y="1523875"/>
                      <a:pt x="1303485" y="1533236"/>
                    </a:cubicBezTo>
                    <a:cubicBezTo>
                      <a:pt x="1316037" y="1577166"/>
                      <a:pt x="1327082" y="1627208"/>
                      <a:pt x="1303485" y="1671781"/>
                    </a:cubicBezTo>
                    <a:cubicBezTo>
                      <a:pt x="1289080" y="1698991"/>
                      <a:pt x="1257132" y="1713431"/>
                      <a:pt x="1229594" y="1727200"/>
                    </a:cubicBezTo>
                    <a:cubicBezTo>
                      <a:pt x="1146995" y="1768499"/>
                      <a:pt x="1181827" y="1755437"/>
                      <a:pt x="1127994" y="1773381"/>
                    </a:cubicBezTo>
                    <a:cubicBezTo>
                      <a:pt x="1074748" y="1808879"/>
                      <a:pt x="1126109" y="1778148"/>
                      <a:pt x="1072575" y="1801091"/>
                    </a:cubicBezTo>
                    <a:cubicBezTo>
                      <a:pt x="1059920" y="1806515"/>
                      <a:pt x="1048772" y="1815456"/>
                      <a:pt x="1035630" y="1819563"/>
                    </a:cubicBezTo>
                    <a:cubicBezTo>
                      <a:pt x="999281" y="1830922"/>
                      <a:pt x="961739" y="1838036"/>
                      <a:pt x="924794" y="1847272"/>
                    </a:cubicBezTo>
                    <a:lnTo>
                      <a:pt x="813957" y="1874981"/>
                    </a:lnTo>
                    <a:cubicBezTo>
                      <a:pt x="774015" y="1884567"/>
                      <a:pt x="732853" y="1889702"/>
                      <a:pt x="693885" y="1902691"/>
                    </a:cubicBezTo>
                    <a:cubicBezTo>
                      <a:pt x="626423" y="1925177"/>
                      <a:pt x="657357" y="1916440"/>
                      <a:pt x="601521" y="1930400"/>
                    </a:cubicBezTo>
                    <a:cubicBezTo>
                      <a:pt x="570356" y="1927283"/>
                      <a:pt x="508984" y="1935734"/>
                      <a:pt x="481448" y="1902691"/>
                    </a:cubicBezTo>
                    <a:cubicBezTo>
                      <a:pt x="472633" y="1892113"/>
                      <a:pt x="469133" y="1878060"/>
                      <a:pt x="462975" y="1865745"/>
                    </a:cubicBezTo>
                    <a:cubicBezTo>
                      <a:pt x="545481" y="1755741"/>
                      <a:pt x="448046" y="1895606"/>
                      <a:pt x="499921" y="1791854"/>
                    </a:cubicBezTo>
                    <a:cubicBezTo>
                      <a:pt x="509850" y="1771996"/>
                      <a:pt x="536866" y="1736436"/>
                      <a:pt x="536866" y="1736436"/>
                    </a:cubicBezTo>
                    <a:cubicBezTo>
                      <a:pt x="533787" y="1727200"/>
                      <a:pt x="531984" y="1717435"/>
                      <a:pt x="527630" y="1708727"/>
                    </a:cubicBezTo>
                    <a:cubicBezTo>
                      <a:pt x="517778" y="1689024"/>
                      <a:pt x="503614" y="1669934"/>
                      <a:pt x="481448" y="1662545"/>
                    </a:cubicBezTo>
                    <a:cubicBezTo>
                      <a:pt x="463682" y="1656623"/>
                      <a:pt x="444503" y="1656388"/>
                      <a:pt x="426030" y="1653309"/>
                    </a:cubicBezTo>
                    <a:cubicBezTo>
                      <a:pt x="341258" y="1625051"/>
                      <a:pt x="389987" y="1632899"/>
                      <a:pt x="278248" y="1644072"/>
                    </a:cubicBezTo>
                    <a:cubicBezTo>
                      <a:pt x="265933" y="1650230"/>
                      <a:pt x="253029" y="1655329"/>
                      <a:pt x="241303" y="1662545"/>
                    </a:cubicBezTo>
                    <a:cubicBezTo>
                      <a:pt x="133488" y="1728893"/>
                      <a:pt x="194617" y="1705815"/>
                      <a:pt x="130466" y="1727200"/>
                    </a:cubicBezTo>
                    <a:cubicBezTo>
                      <a:pt x="122093" y="1733480"/>
                      <a:pt x="79322" y="1766626"/>
                      <a:pt x="65812" y="1773381"/>
                    </a:cubicBezTo>
                    <a:cubicBezTo>
                      <a:pt x="57104" y="1777735"/>
                      <a:pt x="47339" y="1779539"/>
                      <a:pt x="38103" y="1782618"/>
                    </a:cubicBezTo>
                    <a:cubicBezTo>
                      <a:pt x="25718" y="1807388"/>
                      <a:pt x="3059" y="1848350"/>
                      <a:pt x="1157" y="1874981"/>
                    </a:cubicBezTo>
                    <a:cubicBezTo>
                      <a:pt x="-2923" y="1932104"/>
                      <a:pt x="3197" y="1940643"/>
                      <a:pt x="28866" y="1976581"/>
                    </a:cubicBezTo>
                    <a:cubicBezTo>
                      <a:pt x="37813" y="1989108"/>
                      <a:pt x="45690" y="2002642"/>
                      <a:pt x="56575" y="2013527"/>
                    </a:cubicBezTo>
                    <a:cubicBezTo>
                      <a:pt x="68029" y="2024981"/>
                      <a:pt x="105499" y="2049222"/>
                      <a:pt x="121230" y="2059709"/>
                    </a:cubicBezTo>
                    <a:cubicBezTo>
                      <a:pt x="155097" y="2056630"/>
                      <a:pt x="189122" y="2054966"/>
                      <a:pt x="222830" y="2050472"/>
                    </a:cubicBezTo>
                    <a:cubicBezTo>
                      <a:pt x="242158" y="2047895"/>
                      <a:pt x="268489" y="2038331"/>
                      <a:pt x="287485" y="2032000"/>
                    </a:cubicBezTo>
                    <a:cubicBezTo>
                      <a:pt x="347641" y="2052051"/>
                      <a:pt x="291298" y="2024013"/>
                      <a:pt x="324430" y="2115127"/>
                    </a:cubicBezTo>
                    <a:cubicBezTo>
                      <a:pt x="335803" y="2146404"/>
                      <a:pt x="364066" y="2144924"/>
                      <a:pt x="389085" y="2152072"/>
                    </a:cubicBezTo>
                    <a:cubicBezTo>
                      <a:pt x="398446" y="2154747"/>
                      <a:pt x="407558" y="2158230"/>
                      <a:pt x="416794" y="2161309"/>
                    </a:cubicBezTo>
                    <a:cubicBezTo>
                      <a:pt x="500077" y="2223772"/>
                      <a:pt x="418189" y="2155951"/>
                      <a:pt x="472212" y="2216727"/>
                    </a:cubicBezTo>
                    <a:cubicBezTo>
                      <a:pt x="489568" y="2236253"/>
                      <a:pt x="513139" y="2250408"/>
                      <a:pt x="527630" y="2272145"/>
                    </a:cubicBezTo>
                    <a:cubicBezTo>
                      <a:pt x="533788" y="2281381"/>
                      <a:pt x="538254" y="2292005"/>
                      <a:pt x="546103" y="2299854"/>
                    </a:cubicBezTo>
                    <a:cubicBezTo>
                      <a:pt x="564009" y="2317760"/>
                      <a:pt x="578983" y="2320051"/>
                      <a:pt x="601521" y="2327563"/>
                    </a:cubicBezTo>
                    <a:cubicBezTo>
                      <a:pt x="657106" y="2364620"/>
                      <a:pt x="597541" y="2330384"/>
                      <a:pt x="684648" y="2355272"/>
                    </a:cubicBezTo>
                    <a:cubicBezTo>
                      <a:pt x="709941" y="2362499"/>
                      <a:pt x="733766" y="2374134"/>
                      <a:pt x="758539" y="2382981"/>
                    </a:cubicBezTo>
                    <a:cubicBezTo>
                      <a:pt x="776877" y="2389530"/>
                      <a:pt x="795878" y="2394222"/>
                      <a:pt x="813957" y="2401454"/>
                    </a:cubicBezTo>
                    <a:cubicBezTo>
                      <a:pt x="826741" y="2406568"/>
                      <a:pt x="838321" y="2414335"/>
                      <a:pt x="850903" y="2419927"/>
                    </a:cubicBezTo>
                    <a:cubicBezTo>
                      <a:pt x="866054" y="2426661"/>
                      <a:pt x="881691" y="2432242"/>
                      <a:pt x="897085" y="2438400"/>
                    </a:cubicBezTo>
                    <a:cubicBezTo>
                      <a:pt x="921479" y="2511584"/>
                      <a:pt x="918758" y="2474611"/>
                      <a:pt x="906321" y="2549236"/>
                    </a:cubicBezTo>
                    <a:cubicBezTo>
                      <a:pt x="909400" y="2567709"/>
                      <a:pt x="900774" y="2593156"/>
                      <a:pt x="915557" y="2604654"/>
                    </a:cubicBezTo>
                    <a:cubicBezTo>
                      <a:pt x="935150" y="2619893"/>
                      <a:pt x="965108" y="2609023"/>
                      <a:pt x="989448" y="2613891"/>
                    </a:cubicBezTo>
                    <a:cubicBezTo>
                      <a:pt x="996199" y="2615241"/>
                      <a:pt x="1001763" y="2620048"/>
                      <a:pt x="1007921" y="2623127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1043608" y="3429000"/>
                <a:ext cx="7056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/>
              <p:nvPr/>
            </p:nvCxnSpPr>
            <p:spPr>
              <a:xfrm flipV="1">
                <a:off x="4572000" y="260648"/>
                <a:ext cx="0" cy="62646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776767" y="580526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236296" y="308792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89400" y="3081115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6300192" y="3861048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63393" y="3717032"/>
                  <a:ext cx="39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393" y="3717032"/>
                  <a:ext cx="39683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4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43608" y="260648"/>
            <a:ext cx="7056784" cy="6264696"/>
            <a:chOff x="1043608" y="260648"/>
            <a:chExt cx="7056784" cy="6264696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1043608" y="3429000"/>
              <a:ext cx="70567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4572000" y="260648"/>
              <a:ext cx="0" cy="62646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자유형 4"/>
            <p:cNvSpPr/>
            <p:nvPr/>
          </p:nvSpPr>
          <p:spPr>
            <a:xfrm>
              <a:off x="2534507" y="1874363"/>
              <a:ext cx="4208038" cy="3307279"/>
            </a:xfrm>
            <a:custGeom>
              <a:avLst/>
              <a:gdLst>
                <a:gd name="connsiteX0" fmla="*/ 4208038 w 4208038"/>
                <a:gd name="connsiteY0" fmla="*/ 1755528 h 3307279"/>
                <a:gd name="connsiteX1" fmla="*/ 3145857 w 4208038"/>
                <a:gd name="connsiteY1" fmla="*/ 499382 h 3307279"/>
                <a:gd name="connsiteX2" fmla="*/ 1612620 w 4208038"/>
                <a:gd name="connsiteY2" fmla="*/ 619 h 3307279"/>
                <a:gd name="connsiteX3" fmla="*/ 328766 w 4208038"/>
                <a:gd name="connsiteY3" fmla="*/ 582510 h 3307279"/>
                <a:gd name="connsiteX4" fmla="*/ 5493 w 4208038"/>
                <a:gd name="connsiteY4" fmla="*/ 1681637 h 3307279"/>
                <a:gd name="connsiteX5" fmla="*/ 504257 w 4208038"/>
                <a:gd name="connsiteY5" fmla="*/ 2226582 h 3307279"/>
                <a:gd name="connsiteX6" fmla="*/ 827529 w 4208038"/>
                <a:gd name="connsiteY6" fmla="*/ 2420546 h 3307279"/>
                <a:gd name="connsiteX7" fmla="*/ 2120620 w 4208038"/>
                <a:gd name="connsiteY7" fmla="*/ 2457492 h 3307279"/>
                <a:gd name="connsiteX8" fmla="*/ 2684038 w 4208038"/>
                <a:gd name="connsiteY8" fmla="*/ 1912546 h 3307279"/>
                <a:gd name="connsiteX9" fmla="*/ 2656329 w 4208038"/>
                <a:gd name="connsiteY9" fmla="*/ 1007382 h 3307279"/>
                <a:gd name="connsiteX10" fmla="*/ 1381711 w 4208038"/>
                <a:gd name="connsiteY10" fmla="*/ 951964 h 3307279"/>
                <a:gd name="connsiteX11" fmla="*/ 1160038 w 4208038"/>
                <a:gd name="connsiteY11" fmla="*/ 1792473 h 3307279"/>
                <a:gd name="connsiteX12" fmla="*/ 1187748 w 4208038"/>
                <a:gd name="connsiteY12" fmla="*/ 2743819 h 3307279"/>
                <a:gd name="connsiteX13" fmla="*/ 1695748 w 4208038"/>
                <a:gd name="connsiteY13" fmla="*/ 3140982 h 3307279"/>
                <a:gd name="connsiteX14" fmla="*/ 2859529 w 4208038"/>
                <a:gd name="connsiteY14" fmla="*/ 3298001 h 3307279"/>
                <a:gd name="connsiteX15" fmla="*/ 3727748 w 4208038"/>
                <a:gd name="connsiteY15" fmla="*/ 2891601 h 330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08038" h="3307279">
                  <a:moveTo>
                    <a:pt x="4208038" y="1755528"/>
                  </a:moveTo>
                  <a:cubicBezTo>
                    <a:pt x="3893232" y="1273697"/>
                    <a:pt x="3578427" y="791867"/>
                    <a:pt x="3145857" y="499382"/>
                  </a:cubicBezTo>
                  <a:cubicBezTo>
                    <a:pt x="2713287" y="206897"/>
                    <a:pt x="2082135" y="-13236"/>
                    <a:pt x="1612620" y="619"/>
                  </a:cubicBezTo>
                  <a:cubicBezTo>
                    <a:pt x="1143105" y="14474"/>
                    <a:pt x="596620" y="302340"/>
                    <a:pt x="328766" y="582510"/>
                  </a:cubicBezTo>
                  <a:cubicBezTo>
                    <a:pt x="60912" y="862680"/>
                    <a:pt x="-23755" y="1407625"/>
                    <a:pt x="5493" y="1681637"/>
                  </a:cubicBezTo>
                  <a:cubicBezTo>
                    <a:pt x="34741" y="1955649"/>
                    <a:pt x="367251" y="2103431"/>
                    <a:pt x="504257" y="2226582"/>
                  </a:cubicBezTo>
                  <a:cubicBezTo>
                    <a:pt x="641263" y="2349734"/>
                    <a:pt x="558135" y="2382061"/>
                    <a:pt x="827529" y="2420546"/>
                  </a:cubicBezTo>
                  <a:cubicBezTo>
                    <a:pt x="1096923" y="2459031"/>
                    <a:pt x="1811202" y="2542159"/>
                    <a:pt x="2120620" y="2457492"/>
                  </a:cubicBezTo>
                  <a:cubicBezTo>
                    <a:pt x="2430038" y="2372825"/>
                    <a:pt x="2594753" y="2154231"/>
                    <a:pt x="2684038" y="1912546"/>
                  </a:cubicBezTo>
                  <a:cubicBezTo>
                    <a:pt x="2773323" y="1670861"/>
                    <a:pt x="2873383" y="1167479"/>
                    <a:pt x="2656329" y="1007382"/>
                  </a:cubicBezTo>
                  <a:cubicBezTo>
                    <a:pt x="2439275" y="847285"/>
                    <a:pt x="1631093" y="821116"/>
                    <a:pt x="1381711" y="951964"/>
                  </a:cubicBezTo>
                  <a:cubicBezTo>
                    <a:pt x="1132329" y="1082812"/>
                    <a:pt x="1192365" y="1493830"/>
                    <a:pt x="1160038" y="1792473"/>
                  </a:cubicBezTo>
                  <a:cubicBezTo>
                    <a:pt x="1127711" y="2091116"/>
                    <a:pt x="1098463" y="2519068"/>
                    <a:pt x="1187748" y="2743819"/>
                  </a:cubicBezTo>
                  <a:cubicBezTo>
                    <a:pt x="1277033" y="2968571"/>
                    <a:pt x="1417118" y="3048618"/>
                    <a:pt x="1695748" y="3140982"/>
                  </a:cubicBezTo>
                  <a:cubicBezTo>
                    <a:pt x="1974378" y="3233346"/>
                    <a:pt x="2520863" y="3339564"/>
                    <a:pt x="2859529" y="3298001"/>
                  </a:cubicBezTo>
                  <a:cubicBezTo>
                    <a:pt x="3198195" y="3256438"/>
                    <a:pt x="3539942" y="2982425"/>
                    <a:pt x="3727748" y="2891601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588224" y="3501008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084168" y="465313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2" name="개체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8102722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Hwp" r:id="rId3" imgW="6095880" imgH="4064040" progId="Hwp.Document.9">
                    <p:embed/>
                  </p:oleObj>
                </mc:Choice>
                <mc:Fallback>
                  <p:oleObj name="Hwp" r:id="rId3" imgW="6095880" imgH="4064040" progId="Hwp.Document.9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24000" y="1397000"/>
                          <a:ext cx="6096000" cy="406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27" name="_x212454032" descr="DRW00000b205bf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520" y="4170721"/>
              <a:ext cx="852114" cy="432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847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Office 테마</vt:lpstr>
      <vt:lpstr>Hwp 문서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Jiwoon Park</cp:lastModifiedBy>
  <cp:revision>16</cp:revision>
  <dcterms:created xsi:type="dcterms:W3CDTF">2006-10-05T04:04:58Z</dcterms:created>
  <dcterms:modified xsi:type="dcterms:W3CDTF">2018-11-28T11:50:57Z</dcterms:modified>
</cp:coreProperties>
</file>