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8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492250" y="692695"/>
            <a:ext cx="5888062" cy="5062519"/>
            <a:chOff x="1492250" y="692695"/>
            <a:chExt cx="5888062" cy="5062519"/>
          </a:xfrm>
        </p:grpSpPr>
        <p:pic>
          <p:nvPicPr>
            <p:cNvPr id="1026" name="Picture 2" descr="X:\University of Cambridge\2018-2019_4th_year\notes\michaelmas\analsysis of PDEs\non-elliptic\9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2250" y="692695"/>
              <a:ext cx="5888062" cy="5062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5346404" y="4077072"/>
                  <a:ext cx="881780" cy="6046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ko-KR" altLang="en-US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ko-KR" b="0" i="1" smtClean="0">
                                <a:latin typeface="Cambria Math"/>
                              </a:rPr>
                              <m:t>0</m:t>
                            </m:r>
                          </m:sub>
                          <m:sup/>
                          <m:e/>
                        </m:nary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6404" y="4077072"/>
                  <a:ext cx="881780" cy="60465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364088" y="836712"/>
                  <a:ext cx="893258" cy="6029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ko-KR" altLang="en-US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ko-KR" b="0" i="1" smtClean="0">
                                <a:latin typeface="Cambria Math"/>
                              </a:rPr>
                              <m:t>𝑇</m:t>
                            </m:r>
                          </m:sub>
                          <m:sup/>
                          <m:e/>
                        </m:nary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088" y="836712"/>
                  <a:ext cx="893258" cy="60292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769350" y="2836149"/>
                  <a:ext cx="121847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32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ko-KR" altLang="en-US" sz="3200" i="1" smtClean="0">
                                <a:latin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ko-KR" sz="3200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sz="3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ko-KR" altLang="en-US" sz="32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9350" y="2836149"/>
                  <a:ext cx="1218474" cy="58477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74706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7624" y="251356"/>
            <a:ext cx="6070095" cy="2044100"/>
            <a:chOff x="1187624" y="251356"/>
            <a:chExt cx="6070095" cy="2044100"/>
          </a:xfrm>
        </p:grpSpPr>
        <p:grpSp>
          <p:nvGrpSpPr>
            <p:cNvPr id="32" name="그룹 31"/>
            <p:cNvGrpSpPr/>
            <p:nvPr/>
          </p:nvGrpSpPr>
          <p:grpSpPr>
            <a:xfrm>
              <a:off x="1187624" y="404664"/>
              <a:ext cx="6070095" cy="1890792"/>
              <a:chOff x="1238209" y="2555612"/>
              <a:chExt cx="6070095" cy="1890792"/>
            </a:xfrm>
          </p:grpSpPr>
          <p:sp>
            <p:nvSpPr>
              <p:cNvPr id="28" name="자유형 27"/>
              <p:cNvSpPr/>
              <p:nvPr/>
            </p:nvSpPr>
            <p:spPr>
              <a:xfrm>
                <a:off x="3241964" y="2669309"/>
                <a:ext cx="3519054" cy="1250221"/>
              </a:xfrm>
              <a:custGeom>
                <a:avLst/>
                <a:gdLst>
                  <a:gd name="connsiteX0" fmla="*/ 0 w 3519054"/>
                  <a:gd name="connsiteY0" fmla="*/ 1200727 h 1250221"/>
                  <a:gd name="connsiteX1" fmla="*/ 64654 w 3519054"/>
                  <a:gd name="connsiteY1" fmla="*/ 997527 h 1250221"/>
                  <a:gd name="connsiteX2" fmla="*/ 157018 w 3519054"/>
                  <a:gd name="connsiteY2" fmla="*/ 849746 h 1250221"/>
                  <a:gd name="connsiteX3" fmla="*/ 230909 w 3519054"/>
                  <a:gd name="connsiteY3" fmla="*/ 665018 h 1250221"/>
                  <a:gd name="connsiteX4" fmla="*/ 360218 w 3519054"/>
                  <a:gd name="connsiteY4" fmla="*/ 508000 h 1250221"/>
                  <a:gd name="connsiteX5" fmla="*/ 535709 w 3519054"/>
                  <a:gd name="connsiteY5" fmla="*/ 360218 h 1250221"/>
                  <a:gd name="connsiteX6" fmla="*/ 858981 w 3519054"/>
                  <a:gd name="connsiteY6" fmla="*/ 110836 h 1250221"/>
                  <a:gd name="connsiteX7" fmla="*/ 1034472 w 3519054"/>
                  <a:gd name="connsiteY7" fmla="*/ 73891 h 1250221"/>
                  <a:gd name="connsiteX8" fmla="*/ 1200727 w 3519054"/>
                  <a:gd name="connsiteY8" fmla="*/ 18473 h 1250221"/>
                  <a:gd name="connsiteX9" fmla="*/ 1422400 w 3519054"/>
                  <a:gd name="connsiteY9" fmla="*/ 0 h 1250221"/>
                  <a:gd name="connsiteX10" fmla="*/ 1690254 w 3519054"/>
                  <a:gd name="connsiteY10" fmla="*/ 18473 h 1250221"/>
                  <a:gd name="connsiteX11" fmla="*/ 2198254 w 3519054"/>
                  <a:gd name="connsiteY11" fmla="*/ 36946 h 1250221"/>
                  <a:gd name="connsiteX12" fmla="*/ 2475345 w 3519054"/>
                  <a:gd name="connsiteY12" fmla="*/ 101600 h 1250221"/>
                  <a:gd name="connsiteX13" fmla="*/ 2770909 w 3519054"/>
                  <a:gd name="connsiteY13" fmla="*/ 249382 h 1250221"/>
                  <a:gd name="connsiteX14" fmla="*/ 2927927 w 3519054"/>
                  <a:gd name="connsiteY14" fmla="*/ 360218 h 1250221"/>
                  <a:gd name="connsiteX15" fmla="*/ 3131127 w 3519054"/>
                  <a:gd name="connsiteY15" fmla="*/ 535709 h 1250221"/>
                  <a:gd name="connsiteX16" fmla="*/ 3306618 w 3519054"/>
                  <a:gd name="connsiteY16" fmla="*/ 803564 h 1250221"/>
                  <a:gd name="connsiteX17" fmla="*/ 3398981 w 3519054"/>
                  <a:gd name="connsiteY17" fmla="*/ 988291 h 1250221"/>
                  <a:gd name="connsiteX18" fmla="*/ 3463636 w 3519054"/>
                  <a:gd name="connsiteY18" fmla="*/ 1145309 h 1250221"/>
                  <a:gd name="connsiteX19" fmla="*/ 3500581 w 3519054"/>
                  <a:gd name="connsiteY19" fmla="*/ 1237673 h 1250221"/>
                  <a:gd name="connsiteX20" fmla="*/ 3519054 w 3519054"/>
                  <a:gd name="connsiteY20" fmla="*/ 1246909 h 1250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519054" h="1250221">
                    <a:moveTo>
                      <a:pt x="0" y="1200727"/>
                    </a:moveTo>
                    <a:cubicBezTo>
                      <a:pt x="19242" y="1128375"/>
                      <a:pt x="38484" y="1056024"/>
                      <a:pt x="64654" y="997527"/>
                    </a:cubicBezTo>
                    <a:cubicBezTo>
                      <a:pt x="90824" y="939030"/>
                      <a:pt x="129309" y="905164"/>
                      <a:pt x="157018" y="849746"/>
                    </a:cubicBezTo>
                    <a:cubicBezTo>
                      <a:pt x="184727" y="794328"/>
                      <a:pt x="197042" y="721976"/>
                      <a:pt x="230909" y="665018"/>
                    </a:cubicBezTo>
                    <a:cubicBezTo>
                      <a:pt x="264776" y="608060"/>
                      <a:pt x="309418" y="558800"/>
                      <a:pt x="360218" y="508000"/>
                    </a:cubicBezTo>
                    <a:cubicBezTo>
                      <a:pt x="411018" y="457200"/>
                      <a:pt x="452582" y="426412"/>
                      <a:pt x="535709" y="360218"/>
                    </a:cubicBezTo>
                    <a:cubicBezTo>
                      <a:pt x="618836" y="294024"/>
                      <a:pt x="775854" y="158557"/>
                      <a:pt x="858981" y="110836"/>
                    </a:cubicBezTo>
                    <a:cubicBezTo>
                      <a:pt x="942108" y="63115"/>
                      <a:pt x="977514" y="89285"/>
                      <a:pt x="1034472" y="73891"/>
                    </a:cubicBezTo>
                    <a:cubicBezTo>
                      <a:pt x="1091430" y="58497"/>
                      <a:pt x="1136072" y="30788"/>
                      <a:pt x="1200727" y="18473"/>
                    </a:cubicBezTo>
                    <a:cubicBezTo>
                      <a:pt x="1265382" y="6158"/>
                      <a:pt x="1340812" y="0"/>
                      <a:pt x="1422400" y="0"/>
                    </a:cubicBezTo>
                    <a:cubicBezTo>
                      <a:pt x="1503988" y="0"/>
                      <a:pt x="1560945" y="12315"/>
                      <a:pt x="1690254" y="18473"/>
                    </a:cubicBezTo>
                    <a:cubicBezTo>
                      <a:pt x="1819563" y="24631"/>
                      <a:pt x="2067406" y="23091"/>
                      <a:pt x="2198254" y="36946"/>
                    </a:cubicBezTo>
                    <a:cubicBezTo>
                      <a:pt x="2329103" y="50800"/>
                      <a:pt x="2379903" y="66194"/>
                      <a:pt x="2475345" y="101600"/>
                    </a:cubicBezTo>
                    <a:cubicBezTo>
                      <a:pt x="2570787" y="137006"/>
                      <a:pt x="2695479" y="206279"/>
                      <a:pt x="2770909" y="249382"/>
                    </a:cubicBezTo>
                    <a:cubicBezTo>
                      <a:pt x="2846339" y="292485"/>
                      <a:pt x="2867891" y="312497"/>
                      <a:pt x="2927927" y="360218"/>
                    </a:cubicBezTo>
                    <a:cubicBezTo>
                      <a:pt x="2987963" y="407939"/>
                      <a:pt x="3068012" y="461818"/>
                      <a:pt x="3131127" y="535709"/>
                    </a:cubicBezTo>
                    <a:cubicBezTo>
                      <a:pt x="3194242" y="609600"/>
                      <a:pt x="3261976" y="728134"/>
                      <a:pt x="3306618" y="803564"/>
                    </a:cubicBezTo>
                    <a:cubicBezTo>
                      <a:pt x="3351260" y="878994"/>
                      <a:pt x="3372811" y="931333"/>
                      <a:pt x="3398981" y="988291"/>
                    </a:cubicBezTo>
                    <a:cubicBezTo>
                      <a:pt x="3425151" y="1045248"/>
                      <a:pt x="3446703" y="1103745"/>
                      <a:pt x="3463636" y="1145309"/>
                    </a:cubicBezTo>
                    <a:cubicBezTo>
                      <a:pt x="3480569" y="1186873"/>
                      <a:pt x="3491345" y="1220740"/>
                      <a:pt x="3500581" y="1237673"/>
                    </a:cubicBezTo>
                    <a:cubicBezTo>
                      <a:pt x="3509817" y="1254606"/>
                      <a:pt x="3514435" y="1250757"/>
                      <a:pt x="3519054" y="1246909"/>
                    </a:cubicBezTo>
                  </a:path>
                </a:pathLst>
              </a:cu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" name="직선 연결선 4"/>
              <p:cNvCxnSpPr/>
              <p:nvPr/>
            </p:nvCxnSpPr>
            <p:spPr>
              <a:xfrm>
                <a:off x="1238209" y="3933056"/>
                <a:ext cx="607009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타원 6"/>
              <p:cNvSpPr/>
              <p:nvPr/>
            </p:nvSpPr>
            <p:spPr>
              <a:xfrm>
                <a:off x="1547664" y="3861048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3131840" y="3861048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 flipH="1">
                <a:off x="1691680" y="3861048"/>
                <a:ext cx="216024" cy="21602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 flipH="1">
                <a:off x="1844080" y="3861048"/>
                <a:ext cx="216024" cy="21602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H="1">
                <a:off x="1996480" y="3861048"/>
                <a:ext cx="216024" cy="21602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2123728" y="3861048"/>
                <a:ext cx="216024" cy="21602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H="1">
                <a:off x="2267744" y="3861048"/>
                <a:ext cx="216024" cy="21602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 flipH="1">
                <a:off x="2411760" y="3861048"/>
                <a:ext cx="216024" cy="21602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 flipH="1">
                <a:off x="2555776" y="3861048"/>
                <a:ext cx="216024" cy="21602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 flipH="1">
                <a:off x="2699792" y="3861048"/>
                <a:ext cx="216024" cy="21602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 flipH="1">
                <a:off x="2843808" y="3861048"/>
                <a:ext cx="216024" cy="21602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1688623" y="4077072"/>
                <a:ext cx="1371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Initial value</a:t>
                </a:r>
                <a:endParaRPr lang="ko-KR" altLang="en-US" dirty="0"/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4427984" y="2742841"/>
                <a:ext cx="0" cy="11902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4427984" y="2937163"/>
                    <a:ext cx="50129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 smtClean="0">
                              <a:latin typeface="Cambria Math"/>
                            </a:rPr>
                            <m:t>∆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27984" y="2937163"/>
                    <a:ext cx="501291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3563888" y="3969060"/>
                    <a:ext cx="5346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 smtClean="0">
                              <a:latin typeface="Cambria Math"/>
                            </a:rPr>
                            <m:t>∆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3888" y="3969060"/>
                    <a:ext cx="534698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타원 24"/>
              <p:cNvSpPr/>
              <p:nvPr/>
            </p:nvSpPr>
            <p:spPr>
              <a:xfrm>
                <a:off x="4355976" y="263691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3383679" y="2733605"/>
                    <a:ext cx="44755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′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3679" y="2733605"/>
                    <a:ext cx="447558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1366342" y="2555612"/>
                    <a:ext cx="82939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=0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6342" y="2555612"/>
                    <a:ext cx="82939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4055700" y="251356"/>
                  <a:ext cx="4147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5700" y="251356"/>
                  <a:ext cx="41472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그룹 52"/>
          <p:cNvGrpSpPr/>
          <p:nvPr/>
        </p:nvGrpSpPr>
        <p:grpSpPr>
          <a:xfrm>
            <a:off x="2044845" y="3284984"/>
            <a:ext cx="5501378" cy="2745596"/>
            <a:chOff x="2044845" y="3284984"/>
            <a:chExt cx="5501378" cy="2745596"/>
          </a:xfrm>
        </p:grpSpPr>
        <p:cxnSp>
          <p:nvCxnSpPr>
            <p:cNvPr id="34" name="직선 연결선 33"/>
            <p:cNvCxnSpPr/>
            <p:nvPr/>
          </p:nvCxnSpPr>
          <p:spPr>
            <a:xfrm>
              <a:off x="2044845" y="5445224"/>
              <a:ext cx="501660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자유형 34"/>
            <p:cNvSpPr/>
            <p:nvPr/>
          </p:nvSpPr>
          <p:spPr>
            <a:xfrm>
              <a:off x="2781138" y="4267011"/>
              <a:ext cx="3519054" cy="1250221"/>
            </a:xfrm>
            <a:custGeom>
              <a:avLst/>
              <a:gdLst>
                <a:gd name="connsiteX0" fmla="*/ 0 w 3519054"/>
                <a:gd name="connsiteY0" fmla="*/ 1200727 h 1250221"/>
                <a:gd name="connsiteX1" fmla="*/ 64654 w 3519054"/>
                <a:gd name="connsiteY1" fmla="*/ 997527 h 1250221"/>
                <a:gd name="connsiteX2" fmla="*/ 157018 w 3519054"/>
                <a:gd name="connsiteY2" fmla="*/ 849746 h 1250221"/>
                <a:gd name="connsiteX3" fmla="*/ 230909 w 3519054"/>
                <a:gd name="connsiteY3" fmla="*/ 665018 h 1250221"/>
                <a:gd name="connsiteX4" fmla="*/ 360218 w 3519054"/>
                <a:gd name="connsiteY4" fmla="*/ 508000 h 1250221"/>
                <a:gd name="connsiteX5" fmla="*/ 535709 w 3519054"/>
                <a:gd name="connsiteY5" fmla="*/ 360218 h 1250221"/>
                <a:gd name="connsiteX6" fmla="*/ 858981 w 3519054"/>
                <a:gd name="connsiteY6" fmla="*/ 110836 h 1250221"/>
                <a:gd name="connsiteX7" fmla="*/ 1034472 w 3519054"/>
                <a:gd name="connsiteY7" fmla="*/ 73891 h 1250221"/>
                <a:gd name="connsiteX8" fmla="*/ 1200727 w 3519054"/>
                <a:gd name="connsiteY8" fmla="*/ 18473 h 1250221"/>
                <a:gd name="connsiteX9" fmla="*/ 1422400 w 3519054"/>
                <a:gd name="connsiteY9" fmla="*/ 0 h 1250221"/>
                <a:gd name="connsiteX10" fmla="*/ 1690254 w 3519054"/>
                <a:gd name="connsiteY10" fmla="*/ 18473 h 1250221"/>
                <a:gd name="connsiteX11" fmla="*/ 2198254 w 3519054"/>
                <a:gd name="connsiteY11" fmla="*/ 36946 h 1250221"/>
                <a:gd name="connsiteX12" fmla="*/ 2475345 w 3519054"/>
                <a:gd name="connsiteY12" fmla="*/ 101600 h 1250221"/>
                <a:gd name="connsiteX13" fmla="*/ 2770909 w 3519054"/>
                <a:gd name="connsiteY13" fmla="*/ 249382 h 1250221"/>
                <a:gd name="connsiteX14" fmla="*/ 2927927 w 3519054"/>
                <a:gd name="connsiteY14" fmla="*/ 360218 h 1250221"/>
                <a:gd name="connsiteX15" fmla="*/ 3131127 w 3519054"/>
                <a:gd name="connsiteY15" fmla="*/ 535709 h 1250221"/>
                <a:gd name="connsiteX16" fmla="*/ 3306618 w 3519054"/>
                <a:gd name="connsiteY16" fmla="*/ 803564 h 1250221"/>
                <a:gd name="connsiteX17" fmla="*/ 3398981 w 3519054"/>
                <a:gd name="connsiteY17" fmla="*/ 988291 h 1250221"/>
                <a:gd name="connsiteX18" fmla="*/ 3463636 w 3519054"/>
                <a:gd name="connsiteY18" fmla="*/ 1145309 h 1250221"/>
                <a:gd name="connsiteX19" fmla="*/ 3500581 w 3519054"/>
                <a:gd name="connsiteY19" fmla="*/ 1237673 h 1250221"/>
                <a:gd name="connsiteX20" fmla="*/ 3519054 w 3519054"/>
                <a:gd name="connsiteY20" fmla="*/ 1246909 h 1250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19054" h="1250221">
                  <a:moveTo>
                    <a:pt x="0" y="1200727"/>
                  </a:moveTo>
                  <a:cubicBezTo>
                    <a:pt x="19242" y="1128375"/>
                    <a:pt x="38484" y="1056024"/>
                    <a:pt x="64654" y="997527"/>
                  </a:cubicBezTo>
                  <a:cubicBezTo>
                    <a:pt x="90824" y="939030"/>
                    <a:pt x="129309" y="905164"/>
                    <a:pt x="157018" y="849746"/>
                  </a:cubicBezTo>
                  <a:cubicBezTo>
                    <a:pt x="184727" y="794328"/>
                    <a:pt x="197042" y="721976"/>
                    <a:pt x="230909" y="665018"/>
                  </a:cubicBezTo>
                  <a:cubicBezTo>
                    <a:pt x="264776" y="608060"/>
                    <a:pt x="309418" y="558800"/>
                    <a:pt x="360218" y="508000"/>
                  </a:cubicBezTo>
                  <a:cubicBezTo>
                    <a:pt x="411018" y="457200"/>
                    <a:pt x="452582" y="426412"/>
                    <a:pt x="535709" y="360218"/>
                  </a:cubicBezTo>
                  <a:cubicBezTo>
                    <a:pt x="618836" y="294024"/>
                    <a:pt x="775854" y="158557"/>
                    <a:pt x="858981" y="110836"/>
                  </a:cubicBezTo>
                  <a:cubicBezTo>
                    <a:pt x="942108" y="63115"/>
                    <a:pt x="977514" y="89285"/>
                    <a:pt x="1034472" y="73891"/>
                  </a:cubicBezTo>
                  <a:cubicBezTo>
                    <a:pt x="1091430" y="58497"/>
                    <a:pt x="1136072" y="30788"/>
                    <a:pt x="1200727" y="18473"/>
                  </a:cubicBezTo>
                  <a:cubicBezTo>
                    <a:pt x="1265382" y="6158"/>
                    <a:pt x="1340812" y="0"/>
                    <a:pt x="1422400" y="0"/>
                  </a:cubicBezTo>
                  <a:cubicBezTo>
                    <a:pt x="1503988" y="0"/>
                    <a:pt x="1560945" y="12315"/>
                    <a:pt x="1690254" y="18473"/>
                  </a:cubicBezTo>
                  <a:cubicBezTo>
                    <a:pt x="1819563" y="24631"/>
                    <a:pt x="2067406" y="23091"/>
                    <a:pt x="2198254" y="36946"/>
                  </a:cubicBezTo>
                  <a:cubicBezTo>
                    <a:pt x="2329103" y="50800"/>
                    <a:pt x="2379903" y="66194"/>
                    <a:pt x="2475345" y="101600"/>
                  </a:cubicBezTo>
                  <a:cubicBezTo>
                    <a:pt x="2570787" y="137006"/>
                    <a:pt x="2695479" y="206279"/>
                    <a:pt x="2770909" y="249382"/>
                  </a:cubicBezTo>
                  <a:cubicBezTo>
                    <a:pt x="2846339" y="292485"/>
                    <a:pt x="2867891" y="312497"/>
                    <a:pt x="2927927" y="360218"/>
                  </a:cubicBezTo>
                  <a:cubicBezTo>
                    <a:pt x="2987963" y="407939"/>
                    <a:pt x="3068012" y="461818"/>
                    <a:pt x="3131127" y="535709"/>
                  </a:cubicBezTo>
                  <a:cubicBezTo>
                    <a:pt x="3194242" y="609600"/>
                    <a:pt x="3261976" y="728134"/>
                    <a:pt x="3306618" y="803564"/>
                  </a:cubicBezTo>
                  <a:cubicBezTo>
                    <a:pt x="3351260" y="878994"/>
                    <a:pt x="3372811" y="931333"/>
                    <a:pt x="3398981" y="988291"/>
                  </a:cubicBezTo>
                  <a:cubicBezTo>
                    <a:pt x="3425151" y="1045248"/>
                    <a:pt x="3446703" y="1103745"/>
                    <a:pt x="3463636" y="1145309"/>
                  </a:cubicBezTo>
                  <a:cubicBezTo>
                    <a:pt x="3480569" y="1186873"/>
                    <a:pt x="3491345" y="1220740"/>
                    <a:pt x="3500581" y="1237673"/>
                  </a:cubicBezTo>
                  <a:cubicBezTo>
                    <a:pt x="3509817" y="1254606"/>
                    <a:pt x="3514435" y="1250757"/>
                    <a:pt x="3519054" y="1246909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2699792" y="5373216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6228184" y="5373216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/>
            <p:nvPr/>
          </p:nvCxnSpPr>
          <p:spPr>
            <a:xfrm flipH="1" flipV="1">
              <a:off x="2051720" y="3284984"/>
              <a:ext cx="13844" cy="21686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H="1" flipV="1">
              <a:off x="7006428" y="3284984"/>
              <a:ext cx="13844" cy="21686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 flipV="1">
              <a:off x="7164288" y="4005064"/>
              <a:ext cx="0" cy="8870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182790" y="4263926"/>
                  <a:ext cx="3634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2790" y="4263926"/>
                  <a:ext cx="36343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4114800" y="4707455"/>
                  <a:ext cx="4334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𝐷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4707455"/>
                  <a:ext cx="43345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직선 화살표 연결선 47"/>
            <p:cNvCxnSpPr/>
            <p:nvPr/>
          </p:nvCxnSpPr>
          <p:spPr>
            <a:xfrm flipV="1">
              <a:off x="5584304" y="5733256"/>
              <a:ext cx="128776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6118475" y="5661248"/>
                  <a:ext cx="3968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8475" y="5661248"/>
                  <a:ext cx="396839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4068007" y="5396657"/>
                  <a:ext cx="485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8007" y="5396657"/>
                  <a:ext cx="48545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4067944" y="3851756"/>
                  <a:ext cx="4475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𝑆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7944" y="3851756"/>
                  <a:ext cx="447558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98401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538023" y="2181903"/>
            <a:ext cx="5072096" cy="1824069"/>
            <a:chOff x="1538023" y="2181903"/>
            <a:chExt cx="5072096" cy="1824069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1538023" y="3420616"/>
              <a:ext cx="501660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자유형 4"/>
            <p:cNvSpPr/>
            <p:nvPr/>
          </p:nvSpPr>
          <p:spPr>
            <a:xfrm>
              <a:off x="2274316" y="2242403"/>
              <a:ext cx="3519054" cy="1250221"/>
            </a:xfrm>
            <a:custGeom>
              <a:avLst/>
              <a:gdLst>
                <a:gd name="connsiteX0" fmla="*/ 0 w 3519054"/>
                <a:gd name="connsiteY0" fmla="*/ 1200727 h 1250221"/>
                <a:gd name="connsiteX1" fmla="*/ 64654 w 3519054"/>
                <a:gd name="connsiteY1" fmla="*/ 997527 h 1250221"/>
                <a:gd name="connsiteX2" fmla="*/ 157018 w 3519054"/>
                <a:gd name="connsiteY2" fmla="*/ 849746 h 1250221"/>
                <a:gd name="connsiteX3" fmla="*/ 230909 w 3519054"/>
                <a:gd name="connsiteY3" fmla="*/ 665018 h 1250221"/>
                <a:gd name="connsiteX4" fmla="*/ 360218 w 3519054"/>
                <a:gd name="connsiteY4" fmla="*/ 508000 h 1250221"/>
                <a:gd name="connsiteX5" fmla="*/ 535709 w 3519054"/>
                <a:gd name="connsiteY5" fmla="*/ 360218 h 1250221"/>
                <a:gd name="connsiteX6" fmla="*/ 858981 w 3519054"/>
                <a:gd name="connsiteY6" fmla="*/ 110836 h 1250221"/>
                <a:gd name="connsiteX7" fmla="*/ 1034472 w 3519054"/>
                <a:gd name="connsiteY7" fmla="*/ 73891 h 1250221"/>
                <a:gd name="connsiteX8" fmla="*/ 1200727 w 3519054"/>
                <a:gd name="connsiteY8" fmla="*/ 18473 h 1250221"/>
                <a:gd name="connsiteX9" fmla="*/ 1422400 w 3519054"/>
                <a:gd name="connsiteY9" fmla="*/ 0 h 1250221"/>
                <a:gd name="connsiteX10" fmla="*/ 1690254 w 3519054"/>
                <a:gd name="connsiteY10" fmla="*/ 18473 h 1250221"/>
                <a:gd name="connsiteX11" fmla="*/ 2198254 w 3519054"/>
                <a:gd name="connsiteY11" fmla="*/ 36946 h 1250221"/>
                <a:gd name="connsiteX12" fmla="*/ 2475345 w 3519054"/>
                <a:gd name="connsiteY12" fmla="*/ 101600 h 1250221"/>
                <a:gd name="connsiteX13" fmla="*/ 2770909 w 3519054"/>
                <a:gd name="connsiteY13" fmla="*/ 249382 h 1250221"/>
                <a:gd name="connsiteX14" fmla="*/ 2927927 w 3519054"/>
                <a:gd name="connsiteY14" fmla="*/ 360218 h 1250221"/>
                <a:gd name="connsiteX15" fmla="*/ 3131127 w 3519054"/>
                <a:gd name="connsiteY15" fmla="*/ 535709 h 1250221"/>
                <a:gd name="connsiteX16" fmla="*/ 3306618 w 3519054"/>
                <a:gd name="connsiteY16" fmla="*/ 803564 h 1250221"/>
                <a:gd name="connsiteX17" fmla="*/ 3398981 w 3519054"/>
                <a:gd name="connsiteY17" fmla="*/ 988291 h 1250221"/>
                <a:gd name="connsiteX18" fmla="*/ 3463636 w 3519054"/>
                <a:gd name="connsiteY18" fmla="*/ 1145309 h 1250221"/>
                <a:gd name="connsiteX19" fmla="*/ 3500581 w 3519054"/>
                <a:gd name="connsiteY19" fmla="*/ 1237673 h 1250221"/>
                <a:gd name="connsiteX20" fmla="*/ 3519054 w 3519054"/>
                <a:gd name="connsiteY20" fmla="*/ 1246909 h 1250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19054" h="1250221">
                  <a:moveTo>
                    <a:pt x="0" y="1200727"/>
                  </a:moveTo>
                  <a:cubicBezTo>
                    <a:pt x="19242" y="1128375"/>
                    <a:pt x="38484" y="1056024"/>
                    <a:pt x="64654" y="997527"/>
                  </a:cubicBezTo>
                  <a:cubicBezTo>
                    <a:pt x="90824" y="939030"/>
                    <a:pt x="129309" y="905164"/>
                    <a:pt x="157018" y="849746"/>
                  </a:cubicBezTo>
                  <a:cubicBezTo>
                    <a:pt x="184727" y="794328"/>
                    <a:pt x="197042" y="721976"/>
                    <a:pt x="230909" y="665018"/>
                  </a:cubicBezTo>
                  <a:cubicBezTo>
                    <a:pt x="264776" y="608060"/>
                    <a:pt x="309418" y="558800"/>
                    <a:pt x="360218" y="508000"/>
                  </a:cubicBezTo>
                  <a:cubicBezTo>
                    <a:pt x="411018" y="457200"/>
                    <a:pt x="452582" y="426412"/>
                    <a:pt x="535709" y="360218"/>
                  </a:cubicBezTo>
                  <a:cubicBezTo>
                    <a:pt x="618836" y="294024"/>
                    <a:pt x="775854" y="158557"/>
                    <a:pt x="858981" y="110836"/>
                  </a:cubicBezTo>
                  <a:cubicBezTo>
                    <a:pt x="942108" y="63115"/>
                    <a:pt x="977514" y="89285"/>
                    <a:pt x="1034472" y="73891"/>
                  </a:cubicBezTo>
                  <a:cubicBezTo>
                    <a:pt x="1091430" y="58497"/>
                    <a:pt x="1136072" y="30788"/>
                    <a:pt x="1200727" y="18473"/>
                  </a:cubicBezTo>
                  <a:cubicBezTo>
                    <a:pt x="1265382" y="6158"/>
                    <a:pt x="1340812" y="0"/>
                    <a:pt x="1422400" y="0"/>
                  </a:cubicBezTo>
                  <a:cubicBezTo>
                    <a:pt x="1503988" y="0"/>
                    <a:pt x="1560945" y="12315"/>
                    <a:pt x="1690254" y="18473"/>
                  </a:cubicBezTo>
                  <a:cubicBezTo>
                    <a:pt x="1819563" y="24631"/>
                    <a:pt x="2067406" y="23091"/>
                    <a:pt x="2198254" y="36946"/>
                  </a:cubicBezTo>
                  <a:cubicBezTo>
                    <a:pt x="2329103" y="50800"/>
                    <a:pt x="2379903" y="66194"/>
                    <a:pt x="2475345" y="101600"/>
                  </a:cubicBezTo>
                  <a:cubicBezTo>
                    <a:pt x="2570787" y="137006"/>
                    <a:pt x="2695479" y="206279"/>
                    <a:pt x="2770909" y="249382"/>
                  </a:cubicBezTo>
                  <a:cubicBezTo>
                    <a:pt x="2846339" y="292485"/>
                    <a:pt x="2867891" y="312497"/>
                    <a:pt x="2927927" y="360218"/>
                  </a:cubicBezTo>
                  <a:cubicBezTo>
                    <a:pt x="2987963" y="407939"/>
                    <a:pt x="3068012" y="461818"/>
                    <a:pt x="3131127" y="535709"/>
                  </a:cubicBezTo>
                  <a:cubicBezTo>
                    <a:pt x="3194242" y="609600"/>
                    <a:pt x="3261976" y="728134"/>
                    <a:pt x="3306618" y="803564"/>
                  </a:cubicBezTo>
                  <a:cubicBezTo>
                    <a:pt x="3351260" y="878994"/>
                    <a:pt x="3372811" y="931333"/>
                    <a:pt x="3398981" y="988291"/>
                  </a:cubicBezTo>
                  <a:cubicBezTo>
                    <a:pt x="3425151" y="1045248"/>
                    <a:pt x="3446703" y="1103745"/>
                    <a:pt x="3463636" y="1145309"/>
                  </a:cubicBezTo>
                  <a:cubicBezTo>
                    <a:pt x="3480569" y="1186873"/>
                    <a:pt x="3491345" y="1220740"/>
                    <a:pt x="3500581" y="1237673"/>
                  </a:cubicBezTo>
                  <a:cubicBezTo>
                    <a:pt x="3509817" y="1254606"/>
                    <a:pt x="3514435" y="1250757"/>
                    <a:pt x="3519054" y="1246909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2192970" y="3348608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5721362" y="3348608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 flipV="1">
              <a:off x="6228184" y="2181903"/>
              <a:ext cx="0" cy="8870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246686" y="2440765"/>
                  <a:ext cx="3634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6686" y="2440765"/>
                  <a:ext cx="363433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627784" y="2677912"/>
                  <a:ext cx="4334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𝐷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7784" y="2677912"/>
                  <a:ext cx="43345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직선 화살표 연결선 12"/>
            <p:cNvCxnSpPr/>
            <p:nvPr/>
          </p:nvCxnSpPr>
          <p:spPr>
            <a:xfrm flipV="1">
              <a:off x="5077482" y="3708648"/>
              <a:ext cx="128776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611653" y="3636640"/>
                  <a:ext cx="3968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1653" y="3636640"/>
                  <a:ext cx="39683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타원 14"/>
            <p:cNvSpPr/>
            <p:nvPr/>
          </p:nvSpPr>
          <p:spPr>
            <a:xfrm>
              <a:off x="3707904" y="2492896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779912" y="2420888"/>
                  <a:ext cx="4147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9912" y="2420888"/>
                  <a:ext cx="414729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24683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9702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41</Words>
  <Application>Microsoft Office PowerPoint</Application>
  <PresentationFormat>화면 슬라이드 쇼(4:3)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Jiwoon Park</cp:lastModifiedBy>
  <cp:revision>11</cp:revision>
  <dcterms:created xsi:type="dcterms:W3CDTF">2006-10-05T04:04:58Z</dcterms:created>
  <dcterms:modified xsi:type="dcterms:W3CDTF">2018-11-28T13:56:44Z</dcterms:modified>
</cp:coreProperties>
</file>