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92250" y="692695"/>
            <a:ext cx="5888062" cy="5062519"/>
            <a:chOff x="1492250" y="692695"/>
            <a:chExt cx="5888062" cy="5062519"/>
          </a:xfrm>
        </p:grpSpPr>
        <p:pic>
          <p:nvPicPr>
            <p:cNvPr id="1026" name="Picture 2" descr="X:\University of Cambridge\2018-2019_4th_year\notes\michaelmas\analsysis of PDEs\non-elliptic\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250" y="692695"/>
              <a:ext cx="5888062" cy="5062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346404" y="4077072"/>
                  <a:ext cx="881780" cy="604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404" y="4077072"/>
                  <a:ext cx="881780" cy="6046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64088" y="836712"/>
                  <a:ext cx="893258" cy="6029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836712"/>
                  <a:ext cx="893258" cy="60292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69350" y="2836149"/>
                  <a:ext cx="12184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320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9350" y="2836149"/>
                  <a:ext cx="1218474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70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Jiwoon Park</cp:lastModifiedBy>
  <cp:revision>5</cp:revision>
  <dcterms:created xsi:type="dcterms:W3CDTF">2006-10-05T04:04:58Z</dcterms:created>
  <dcterms:modified xsi:type="dcterms:W3CDTF">2018-11-23T13:49:32Z</dcterms:modified>
</cp:coreProperties>
</file>