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单击此处可编辑母版副标题样式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lang="zh-CN" sz="4000" b="1" cap="all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latinLnBrk="0">
              <a:defRPr lang="zh-CN" sz="2000" b="1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zh-CN" sz="2000" b="1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​​ 1"/>
          <p:cNvSpPr/>
          <p:nvPr/>
        </p:nvSpPr>
        <p:spPr>
          <a:xfrm>
            <a:off x="1987826" y="5334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</a:t>
            </a:r>
          </a:p>
        </p:txBody>
      </p:sp>
      <p:sp>
        <p:nvSpPr>
          <p:cNvPr id="3" name="椭圆​​ 2"/>
          <p:cNvSpPr/>
          <p:nvPr/>
        </p:nvSpPr>
        <p:spPr>
          <a:xfrm>
            <a:off x="834867" y="1676400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草稿</a:t>
            </a:r>
            <a:endParaRPr lang="en-US" altLang="zh-CN" dirty="0" smtClean="0"/>
          </a:p>
          <a:p>
            <a:pPr algn="ctr"/>
            <a:r>
              <a:rPr lang="en-US" altLang="zh-CN" dirty="0"/>
              <a:t>sketch</a:t>
            </a:r>
            <a:endParaRPr lang="zh-CN" altLang="en-US" dirty="0"/>
          </a:p>
        </p:txBody>
      </p:sp>
      <p:sp>
        <p:nvSpPr>
          <p:cNvPr id="4" name="椭圆​​ 3"/>
          <p:cNvSpPr/>
          <p:nvPr/>
        </p:nvSpPr>
        <p:spPr>
          <a:xfrm>
            <a:off x="3054625" y="1676400"/>
            <a:ext cx="1614699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已提交</a:t>
            </a:r>
            <a:endParaRPr lang="en-US" altLang="zh-CN" dirty="0" smtClean="0"/>
          </a:p>
          <a:p>
            <a:pPr algn="ctr"/>
            <a:r>
              <a:rPr lang="en-US" altLang="zh-CN" dirty="0" err="1"/>
              <a:t>submited</a:t>
            </a:r>
            <a:endParaRPr lang="zh-CN" altLang="en-US" dirty="0"/>
          </a:p>
        </p:txBody>
      </p:sp>
      <p:cxnSp>
        <p:nvCxnSpPr>
          <p:cNvPr id="8" name="直接箭头​​连接符 7"/>
          <p:cNvCxnSpPr>
            <a:stCxn id="2" idx="5"/>
            <a:endCxn id="4" idx="0"/>
          </p:cNvCxnSpPr>
          <p:nvPr/>
        </p:nvCxnSpPr>
        <p:spPr>
          <a:xfrm>
            <a:off x="3223601" y="1053726"/>
            <a:ext cx="6383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​​连接符 9"/>
          <p:cNvCxnSpPr>
            <a:stCxn id="2" idx="3"/>
            <a:endCxn id="3" idx="0"/>
          </p:cNvCxnSpPr>
          <p:nvPr/>
        </p:nvCxnSpPr>
        <p:spPr>
          <a:xfrm flipH="1">
            <a:off x="1520667" y="1053726"/>
            <a:ext cx="67918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​​连接符 12"/>
          <p:cNvCxnSpPr>
            <a:stCxn id="3" idx="6"/>
            <a:endCxn id="4" idx="2"/>
          </p:cNvCxnSpPr>
          <p:nvPr/>
        </p:nvCxnSpPr>
        <p:spPr>
          <a:xfrm>
            <a:off x="2206467" y="2057400"/>
            <a:ext cx="8481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​​连接符 14"/>
          <p:cNvCxnSpPr>
            <a:stCxn id="4" idx="4"/>
            <a:endCxn id="16" idx="0"/>
          </p:cNvCxnSpPr>
          <p:nvPr/>
        </p:nvCxnSpPr>
        <p:spPr>
          <a:xfrm>
            <a:off x="3861975" y="2438400"/>
            <a:ext cx="58612" cy="59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​​ 15"/>
          <p:cNvSpPr/>
          <p:nvPr/>
        </p:nvSpPr>
        <p:spPr>
          <a:xfrm>
            <a:off x="3158587" y="302858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审核中</a:t>
            </a:r>
            <a:endParaRPr lang="en-US" altLang="zh-CN" dirty="0" smtClean="0"/>
          </a:p>
          <a:p>
            <a:pPr algn="ctr"/>
            <a:r>
              <a:rPr lang="en-US" altLang="zh-CN" dirty="0"/>
              <a:t>checking</a:t>
            </a:r>
            <a:endParaRPr lang="zh-CN" altLang="en-US" dirty="0"/>
          </a:p>
        </p:txBody>
      </p:sp>
      <p:sp>
        <p:nvSpPr>
          <p:cNvPr id="19" name="椭圆​​ 18"/>
          <p:cNvSpPr/>
          <p:nvPr/>
        </p:nvSpPr>
        <p:spPr>
          <a:xfrm>
            <a:off x="2997476" y="4561232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en-US" altLang="zh-CN" dirty="0" smtClean="0"/>
          </a:p>
          <a:p>
            <a:pPr algn="ctr"/>
            <a:r>
              <a:rPr lang="en-US" altLang="zh-CN" dirty="0"/>
              <a:t>released</a:t>
            </a:r>
            <a:endParaRPr lang="zh-CN" altLang="en-US" dirty="0"/>
          </a:p>
        </p:txBody>
      </p:sp>
      <p:cxnSp>
        <p:nvCxnSpPr>
          <p:cNvPr id="21" name="直接箭头​​连接符 20"/>
          <p:cNvCxnSpPr>
            <a:stCxn id="16" idx="4"/>
            <a:endCxn id="19" idx="0"/>
          </p:cNvCxnSpPr>
          <p:nvPr/>
        </p:nvCxnSpPr>
        <p:spPr>
          <a:xfrm flipH="1">
            <a:off x="3721376" y="3790580"/>
            <a:ext cx="199211" cy="770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​​ 23"/>
          <p:cNvCxnSpPr>
            <a:stCxn id="4" idx="6"/>
            <a:endCxn id="2" idx="6"/>
          </p:cNvCxnSpPr>
          <p:nvPr/>
        </p:nvCxnSpPr>
        <p:spPr>
          <a:xfrm flipH="1" flipV="1">
            <a:off x="3435626" y="838200"/>
            <a:ext cx="1233698" cy="1219200"/>
          </a:xfrm>
          <a:prstGeom prst="bentConnector3">
            <a:avLst>
              <a:gd name="adj1" fmla="val -18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​​ 25"/>
          <p:cNvSpPr/>
          <p:nvPr/>
        </p:nvSpPr>
        <p:spPr>
          <a:xfrm>
            <a:off x="5105400" y="4235726"/>
            <a:ext cx="1219200" cy="59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下线</a:t>
            </a:r>
            <a:endParaRPr lang="en-US" altLang="zh-CN" dirty="0" smtClean="0"/>
          </a:p>
          <a:p>
            <a:pPr algn="ctr"/>
            <a:r>
              <a:rPr lang="en-US" altLang="zh-CN" dirty="0"/>
              <a:t>offline</a:t>
            </a:r>
            <a:endParaRPr lang="zh-CN" altLang="en-US" dirty="0"/>
          </a:p>
        </p:txBody>
      </p:sp>
      <p:cxnSp>
        <p:nvCxnSpPr>
          <p:cNvPr id="28" name="直接箭头​​连接符 27"/>
          <p:cNvCxnSpPr/>
          <p:nvPr/>
        </p:nvCxnSpPr>
        <p:spPr>
          <a:xfrm flipV="1">
            <a:off x="4428537" y="4563716"/>
            <a:ext cx="660124" cy="36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​​ 31"/>
          <p:cNvSpPr/>
          <p:nvPr/>
        </p:nvSpPr>
        <p:spPr>
          <a:xfrm>
            <a:off x="5105400" y="57150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垃圾箱</a:t>
            </a:r>
            <a:r>
              <a:rPr lang="en-US" altLang="zh-CN" dirty="0" smtClean="0"/>
              <a:t>recycle</a:t>
            </a:r>
            <a:endParaRPr lang="zh-CN" altLang="en-US" dirty="0"/>
          </a:p>
        </p:txBody>
      </p:sp>
      <p:cxnSp>
        <p:nvCxnSpPr>
          <p:cNvPr id="34" name="直接箭头​​连接符 33"/>
          <p:cNvCxnSpPr>
            <a:stCxn id="19" idx="5"/>
            <a:endCxn id="32" idx="2"/>
          </p:cNvCxnSpPr>
          <p:nvPr/>
        </p:nvCxnSpPr>
        <p:spPr>
          <a:xfrm>
            <a:off x="4233251" y="5146599"/>
            <a:ext cx="872149" cy="873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​​连接符 36"/>
          <p:cNvCxnSpPr>
            <a:stCxn id="26" idx="4"/>
            <a:endCxn id="32" idx="0"/>
          </p:cNvCxnSpPr>
          <p:nvPr/>
        </p:nvCxnSpPr>
        <p:spPr>
          <a:xfrm>
            <a:off x="5715000" y="4835387"/>
            <a:ext cx="76200" cy="87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​​ 37"/>
          <p:cNvSpPr/>
          <p:nvPr/>
        </p:nvSpPr>
        <p:spPr>
          <a:xfrm>
            <a:off x="7239000" y="57150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</a:t>
            </a:r>
            <a:endParaRPr lang="en-US" altLang="zh-CN" dirty="0" smtClean="0"/>
          </a:p>
          <a:p>
            <a:pPr algn="ctr"/>
            <a:r>
              <a:rPr lang="en-US" altLang="zh-CN" dirty="0"/>
              <a:t>deleted</a:t>
            </a:r>
            <a:endParaRPr lang="zh-CN" altLang="en-US" dirty="0"/>
          </a:p>
        </p:txBody>
      </p:sp>
      <p:cxnSp>
        <p:nvCxnSpPr>
          <p:cNvPr id="42" name="直接箭头​​连接符 41"/>
          <p:cNvCxnSpPr>
            <a:stCxn id="32" idx="6"/>
            <a:endCxn id="38" idx="2"/>
          </p:cNvCxnSpPr>
          <p:nvPr/>
        </p:nvCxnSpPr>
        <p:spPr>
          <a:xfrm>
            <a:off x="6477000" y="6019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0600" y="1172817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不需要验证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54626" y="1172817"/>
            <a:ext cx="11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需要验证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50" name="椭圆​​ 49"/>
          <p:cNvSpPr/>
          <p:nvPr/>
        </p:nvSpPr>
        <p:spPr>
          <a:xfrm>
            <a:off x="1726095" y="5621714"/>
            <a:ext cx="1497506" cy="855286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过期</a:t>
            </a:r>
            <a:endParaRPr lang="zh-CN" altLang="en-US" dirty="0"/>
          </a:p>
        </p:txBody>
      </p:sp>
      <p:cxnSp>
        <p:nvCxnSpPr>
          <p:cNvPr id="52" name="直接箭头​​连接符 51"/>
          <p:cNvCxnSpPr>
            <a:stCxn id="19" idx="3"/>
            <a:endCxn id="50" idx="0"/>
          </p:cNvCxnSpPr>
          <p:nvPr/>
        </p:nvCxnSpPr>
        <p:spPr>
          <a:xfrm flipH="1">
            <a:off x="2474848" y="5146599"/>
            <a:ext cx="734653" cy="47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​​ 55"/>
          <p:cNvCxnSpPr>
            <a:stCxn id="50" idx="2"/>
            <a:endCxn id="2" idx="2"/>
          </p:cNvCxnSpPr>
          <p:nvPr/>
        </p:nvCxnSpPr>
        <p:spPr>
          <a:xfrm rot="10800000" flipH="1">
            <a:off x="1726094" y="838201"/>
            <a:ext cx="261731" cy="5211157"/>
          </a:xfrm>
          <a:prstGeom prst="bentConnector3">
            <a:avLst>
              <a:gd name="adj1" fmla="val -502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5713" y="217501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需要重新审核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sp>
        <p:nvSpPr>
          <p:cNvPr id="59" name="矩形​​ 58"/>
          <p:cNvSpPr/>
          <p:nvPr/>
        </p:nvSpPr>
        <p:spPr>
          <a:xfrm>
            <a:off x="152400" y="381000"/>
            <a:ext cx="6477000" cy="6324600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FF0000" mc:Ignorable="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​​连接符 60"/>
          <p:cNvCxnSpPr/>
          <p:nvPr/>
        </p:nvCxnSpPr>
        <p:spPr>
          <a:xfrm flipV="1">
            <a:off x="6629400" y="1365063"/>
            <a:ext cx="1066800" cy="53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​​ 63"/>
          <p:cNvSpPr/>
          <p:nvPr/>
        </p:nvSpPr>
        <p:spPr>
          <a:xfrm>
            <a:off x="7696200" y="838201"/>
            <a:ext cx="1447800" cy="83819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发布者可见</a:t>
            </a:r>
            <a:endParaRPr lang="zh-CN" altLang="en-US" dirty="0"/>
          </a:p>
        </p:txBody>
      </p:sp>
      <p:sp>
        <p:nvSpPr>
          <p:cNvPr id="65" name="矩形​​ 64"/>
          <p:cNvSpPr/>
          <p:nvPr/>
        </p:nvSpPr>
        <p:spPr>
          <a:xfrm>
            <a:off x="2660371" y="4250196"/>
            <a:ext cx="2198209" cy="1307871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  <a:prstDash val="sysDot"/>
              </a:ln>
            </a:endParaRPr>
          </a:p>
        </p:txBody>
      </p:sp>
      <p:cxnSp>
        <p:nvCxnSpPr>
          <p:cNvPr id="71" name="直接箭头​​连接符 70"/>
          <p:cNvCxnSpPr/>
          <p:nvPr/>
        </p:nvCxnSpPr>
        <p:spPr>
          <a:xfrm flipV="1">
            <a:off x="4858580" y="2971800"/>
            <a:ext cx="2837620" cy="1278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​​ 71"/>
          <p:cNvSpPr/>
          <p:nvPr/>
        </p:nvSpPr>
        <p:spPr>
          <a:xfrm>
            <a:off x="7696200" y="2581040"/>
            <a:ext cx="1447800" cy="83819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"/>
          </a:solidFill>
          <a:ln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浏览者可见</a:t>
            </a:r>
            <a:endParaRPr lang="zh-CN" altLang="en-US" dirty="0"/>
          </a:p>
        </p:txBody>
      </p:sp>
      <p:sp>
        <p:nvSpPr>
          <p:cNvPr id="9" name="椭圆​​ 8"/>
          <p:cNvSpPr/>
          <p:nvPr/>
        </p:nvSpPr>
        <p:spPr>
          <a:xfrm>
            <a:off x="811686" y="3000139"/>
            <a:ext cx="1900040" cy="733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未通过审核</a:t>
            </a:r>
            <a:endParaRPr lang="en-US" altLang="zh-CN" dirty="0" smtClean="0"/>
          </a:p>
          <a:p>
            <a:pPr algn="ctr"/>
            <a:r>
              <a:rPr lang="en-US" altLang="zh-CN" dirty="0" err="1"/>
              <a:t>nopass</a:t>
            </a:r>
            <a:endParaRPr lang="zh-CN" altLang="en-US" dirty="0"/>
          </a:p>
        </p:txBody>
      </p:sp>
      <p:cxnSp>
        <p:nvCxnSpPr>
          <p:cNvPr id="12" name="直接箭头​​连接符 11"/>
          <p:cNvCxnSpPr>
            <a:stCxn id="16" idx="2"/>
            <a:endCxn id="9" idx="6"/>
          </p:cNvCxnSpPr>
          <p:nvPr/>
        </p:nvCxnSpPr>
        <p:spPr>
          <a:xfrm flipH="1" flipV="1">
            <a:off x="2711726" y="3366970"/>
            <a:ext cx="446861" cy="42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​​ 16"/>
          <p:cNvCxnSpPr>
            <a:stCxn id="9" idx="2"/>
            <a:endCxn id="2" idx="2"/>
          </p:cNvCxnSpPr>
          <p:nvPr/>
        </p:nvCxnSpPr>
        <p:spPr>
          <a:xfrm rot="10800000" flipH="1">
            <a:off x="811686" y="838200"/>
            <a:ext cx="1176140" cy="2528770"/>
          </a:xfrm>
          <a:prstGeom prst="bentConnector3">
            <a:avLst>
              <a:gd name="adj1" fmla="val -194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​​连接符 5"/>
          <p:cNvCxnSpPr>
            <a:stCxn id="26" idx="1"/>
            <a:endCxn id="19" idx="7"/>
          </p:cNvCxnSpPr>
          <p:nvPr/>
        </p:nvCxnSpPr>
        <p:spPr>
          <a:xfrm flipH="1">
            <a:off x="4233251" y="4323544"/>
            <a:ext cx="1050697" cy="33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​​ 13"/>
          <p:cNvCxnSpPr>
            <a:stCxn id="32" idx="6"/>
            <a:endCxn id="2" idx="6"/>
          </p:cNvCxnSpPr>
          <p:nvPr/>
        </p:nvCxnSpPr>
        <p:spPr>
          <a:xfrm flipH="1" flipV="1">
            <a:off x="3435626" y="838200"/>
            <a:ext cx="3041374" cy="5181600"/>
          </a:xfrm>
          <a:prstGeom prst="bentConnector3">
            <a:avLst>
              <a:gd name="adj1" fmla="val 11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2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37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awanabe</dc:creator>
  <cp:lastModifiedBy>awanabe</cp:lastModifiedBy>
  <cp:revision>11</cp:revision>
  <dcterms:created xsi:type="dcterms:W3CDTF">2006-08-16T00:00:00Z</dcterms:created>
  <dcterms:modified xsi:type="dcterms:W3CDTF">2010-03-26T04:08:25Z</dcterms:modified>
</cp:coreProperties>
</file>