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D8A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68832" y="3471608"/>
            <a:ext cx="14550335" cy="193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0" i="0">
                <a:solidFill>
                  <a:schemeClr val="tx1"/>
                </a:solidFill>
                <a:latin typeface="Adobe Gothic Std L"/>
                <a:cs typeface="Adobe Gothic Std 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dobe Myungjo Std M"/>
                <a:cs typeface="Adobe Myungjo Std 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0" i="0">
                <a:solidFill>
                  <a:schemeClr val="tx1"/>
                </a:solidFill>
                <a:latin typeface="Adobe Gothic Std L"/>
                <a:cs typeface="Adobe Gothic Std 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256" y="2769781"/>
            <a:ext cx="8086724" cy="42290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5271" y="2769781"/>
            <a:ext cx="8296274" cy="44862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0" i="0">
                <a:solidFill>
                  <a:schemeClr val="tx1"/>
                </a:solidFill>
                <a:latin typeface="Adobe Gothic Std L"/>
                <a:cs typeface="Adobe Gothic Std 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05762" y="505838"/>
            <a:ext cx="12876474" cy="1259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0" i="0">
                <a:solidFill>
                  <a:schemeClr val="tx1"/>
                </a:solidFill>
                <a:latin typeface="Adobe Gothic Std L"/>
                <a:cs typeface="Adobe Gothic Std 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4701" y="3838487"/>
            <a:ext cx="16238597" cy="4225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Adobe Myungjo Std M"/>
                <a:cs typeface="Adobe Myungjo Std 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8832" y="3471608"/>
            <a:ext cx="14242415" cy="193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0" spc="-560">
                <a:solidFill>
                  <a:srgbClr val="FFFAEF"/>
                </a:solidFill>
                <a:latin typeface="Malgun Gothic"/>
                <a:cs typeface="Malgun Gothic"/>
              </a:rPr>
              <a:t>o</a:t>
            </a:r>
            <a:r>
              <a:rPr dirty="0" sz="12500" spc="-1365">
                <a:solidFill>
                  <a:srgbClr val="FFFAEF"/>
                </a:solidFill>
                <a:latin typeface="Malgun Gothic"/>
                <a:cs typeface="Malgun Gothic"/>
              </a:rPr>
              <a:t>p</a:t>
            </a:r>
            <a:r>
              <a:rPr dirty="0" sz="12500" spc="-360">
                <a:solidFill>
                  <a:srgbClr val="FFFAEF"/>
                </a:solidFill>
                <a:latin typeface="Malgun Gothic"/>
                <a:cs typeface="Malgun Gothic"/>
              </a:rPr>
              <a:t>e</a:t>
            </a:r>
            <a:r>
              <a:rPr dirty="0" sz="12500" spc="-1090">
                <a:solidFill>
                  <a:srgbClr val="FFFAEF"/>
                </a:solidFill>
                <a:latin typeface="Malgun Gothic"/>
                <a:cs typeface="Malgun Gothic"/>
              </a:rPr>
              <a:t>n</a:t>
            </a:r>
            <a:r>
              <a:rPr dirty="0" sz="12500" spc="-1145">
                <a:solidFill>
                  <a:srgbClr val="FFFAEF"/>
                </a:solidFill>
                <a:latin typeface="Malgun Gothic"/>
                <a:cs typeface="Malgun Gothic"/>
              </a:rPr>
              <a:t> </a:t>
            </a:r>
            <a:r>
              <a:rPr dirty="0" sz="12500" spc="254">
                <a:solidFill>
                  <a:srgbClr val="FFFAEF"/>
                </a:solidFill>
                <a:latin typeface="Malgun Gothic"/>
                <a:cs typeface="Malgun Gothic"/>
              </a:rPr>
              <a:t>s</a:t>
            </a:r>
            <a:r>
              <a:rPr dirty="0" sz="12500" spc="-560">
                <a:solidFill>
                  <a:srgbClr val="FFFAEF"/>
                </a:solidFill>
                <a:latin typeface="Malgun Gothic"/>
                <a:cs typeface="Malgun Gothic"/>
              </a:rPr>
              <a:t>o</a:t>
            </a:r>
            <a:r>
              <a:rPr dirty="0" sz="12500" spc="-1070">
                <a:solidFill>
                  <a:srgbClr val="FFFAEF"/>
                </a:solidFill>
                <a:latin typeface="Malgun Gothic"/>
                <a:cs typeface="Malgun Gothic"/>
              </a:rPr>
              <a:t>u</a:t>
            </a:r>
            <a:r>
              <a:rPr dirty="0" sz="12500" spc="1675">
                <a:solidFill>
                  <a:srgbClr val="FFFAEF"/>
                </a:solidFill>
                <a:latin typeface="Malgun Gothic"/>
                <a:cs typeface="Malgun Gothic"/>
              </a:rPr>
              <a:t>r</a:t>
            </a:r>
            <a:r>
              <a:rPr dirty="0" sz="12500" spc="-140">
                <a:solidFill>
                  <a:srgbClr val="FFFAEF"/>
                </a:solidFill>
                <a:latin typeface="Malgun Gothic"/>
                <a:cs typeface="Malgun Gothic"/>
              </a:rPr>
              <a:t>c</a:t>
            </a:r>
            <a:r>
              <a:rPr dirty="0" sz="12500" spc="-355">
                <a:solidFill>
                  <a:srgbClr val="FFFAEF"/>
                </a:solidFill>
                <a:latin typeface="Malgun Gothic"/>
                <a:cs typeface="Malgun Gothic"/>
              </a:rPr>
              <a:t>e</a:t>
            </a:r>
            <a:r>
              <a:rPr dirty="0" sz="12500" spc="-1145">
                <a:solidFill>
                  <a:srgbClr val="FFFAEF"/>
                </a:solidFill>
                <a:latin typeface="Malgun Gothic"/>
                <a:cs typeface="Malgun Gothic"/>
              </a:rPr>
              <a:t> </a:t>
            </a:r>
            <a:r>
              <a:rPr dirty="0" sz="12500" spc="-1365">
                <a:solidFill>
                  <a:srgbClr val="FFFAEF"/>
                </a:solidFill>
                <a:latin typeface="Malgun Gothic"/>
                <a:cs typeface="Malgun Gothic"/>
              </a:rPr>
              <a:t>p</a:t>
            </a:r>
            <a:r>
              <a:rPr dirty="0" sz="12500" spc="1675">
                <a:solidFill>
                  <a:srgbClr val="FFFAEF"/>
                </a:solidFill>
                <a:latin typeface="Malgun Gothic"/>
                <a:cs typeface="Malgun Gothic"/>
              </a:rPr>
              <a:t>r</a:t>
            </a:r>
            <a:r>
              <a:rPr dirty="0" sz="12500" spc="-560">
                <a:solidFill>
                  <a:srgbClr val="FFFAEF"/>
                </a:solidFill>
                <a:latin typeface="Malgun Gothic"/>
                <a:cs typeface="Malgun Gothic"/>
              </a:rPr>
              <a:t>o</a:t>
            </a:r>
            <a:r>
              <a:rPr dirty="0" sz="12500" spc="2115">
                <a:solidFill>
                  <a:srgbClr val="FFFAEF"/>
                </a:solidFill>
                <a:latin typeface="Malgun Gothic"/>
                <a:cs typeface="Malgun Gothic"/>
              </a:rPr>
              <a:t>j</a:t>
            </a:r>
            <a:r>
              <a:rPr dirty="0" sz="12500" spc="-360">
                <a:solidFill>
                  <a:srgbClr val="FFFAEF"/>
                </a:solidFill>
                <a:latin typeface="Malgun Gothic"/>
                <a:cs typeface="Malgun Gothic"/>
              </a:rPr>
              <a:t>e</a:t>
            </a:r>
            <a:r>
              <a:rPr dirty="0" sz="12500" spc="-140">
                <a:solidFill>
                  <a:srgbClr val="FFFAEF"/>
                </a:solidFill>
                <a:latin typeface="Malgun Gothic"/>
                <a:cs typeface="Malgun Gothic"/>
              </a:rPr>
              <a:t>c</a:t>
            </a:r>
            <a:r>
              <a:rPr dirty="0" sz="12500" spc="2090">
                <a:solidFill>
                  <a:srgbClr val="FFFAEF"/>
                </a:solidFill>
                <a:latin typeface="Malgun Gothic"/>
                <a:cs typeface="Malgun Gothic"/>
              </a:rPr>
              <a:t>t</a:t>
            </a:r>
            <a:endParaRPr sz="125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2889" y="6113017"/>
            <a:ext cx="4554220" cy="1473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7645" marR="5080" indent="-195580">
              <a:lnSpc>
                <a:spcPct val="115900"/>
              </a:lnSpc>
              <a:spcBef>
                <a:spcPts val="95"/>
              </a:spcBef>
            </a:pPr>
            <a:r>
              <a:rPr dirty="0" sz="4100" spc="-254">
                <a:solidFill>
                  <a:srgbClr val="FFFAEF"/>
                </a:solidFill>
                <a:latin typeface="Gulim"/>
                <a:cs typeface="Gulim"/>
              </a:rPr>
              <a:t>전자공학부</a:t>
            </a:r>
            <a:r>
              <a:rPr dirty="0" sz="4100" spc="-55">
                <a:solidFill>
                  <a:srgbClr val="FFFAEF"/>
                </a:solidFill>
                <a:latin typeface="Gulim"/>
                <a:cs typeface="Gulim"/>
              </a:rPr>
              <a:t>(</a:t>
            </a:r>
            <a:r>
              <a:rPr dirty="0" sz="4100" spc="-254">
                <a:solidFill>
                  <a:srgbClr val="FFFAEF"/>
                </a:solidFill>
                <a:latin typeface="Gulim"/>
                <a:cs typeface="Gulim"/>
              </a:rPr>
              <a:t>지능</a:t>
            </a:r>
            <a:r>
              <a:rPr dirty="0" sz="4100" spc="-120">
                <a:solidFill>
                  <a:srgbClr val="FFFAEF"/>
                </a:solidFill>
                <a:latin typeface="Gulim"/>
                <a:cs typeface="Gulim"/>
              </a:rPr>
              <a:t>I</a:t>
            </a:r>
            <a:r>
              <a:rPr dirty="0" sz="4100" spc="-5">
                <a:solidFill>
                  <a:srgbClr val="FFFAEF"/>
                </a:solidFill>
                <a:latin typeface="Gulim"/>
                <a:cs typeface="Gulim"/>
              </a:rPr>
              <a:t>o</a:t>
            </a:r>
            <a:r>
              <a:rPr dirty="0" sz="4100" spc="-160">
                <a:solidFill>
                  <a:srgbClr val="FFFAEF"/>
                </a:solidFill>
                <a:latin typeface="Gulim"/>
                <a:cs typeface="Gulim"/>
              </a:rPr>
              <a:t>T</a:t>
            </a:r>
            <a:r>
              <a:rPr dirty="0" sz="4100" spc="-50">
                <a:solidFill>
                  <a:srgbClr val="FFFAEF"/>
                </a:solidFill>
                <a:latin typeface="Gulim"/>
                <a:cs typeface="Gulim"/>
              </a:rPr>
              <a:t>)  </a:t>
            </a:r>
            <a:r>
              <a:rPr dirty="0" sz="4100" spc="125">
                <a:solidFill>
                  <a:srgbClr val="FFFAEF"/>
                </a:solidFill>
                <a:latin typeface="Gulim"/>
                <a:cs typeface="Gulim"/>
              </a:rPr>
              <a:t>20205067</a:t>
            </a:r>
            <a:r>
              <a:rPr dirty="0" sz="4100" spc="-260">
                <a:solidFill>
                  <a:srgbClr val="FFFAEF"/>
                </a:solidFill>
                <a:latin typeface="Gulim"/>
                <a:cs typeface="Gulim"/>
              </a:rPr>
              <a:t> </a:t>
            </a:r>
            <a:r>
              <a:rPr dirty="0" sz="4100" spc="-250">
                <a:solidFill>
                  <a:srgbClr val="FFFAEF"/>
                </a:solidFill>
                <a:latin typeface="Gulim"/>
                <a:cs typeface="Gulim"/>
              </a:rPr>
              <a:t>이승룡</a:t>
            </a:r>
            <a:endParaRPr sz="41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42730" y="2633883"/>
            <a:ext cx="3294379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200">
                <a:solidFill>
                  <a:srgbClr val="FFFAEF"/>
                </a:solidFill>
                <a:latin typeface="Gulim"/>
                <a:cs typeface="Gulim"/>
              </a:rPr>
              <a:t>오픈소스</a:t>
            </a:r>
            <a:r>
              <a:rPr dirty="0" sz="3300" spc="-175">
                <a:solidFill>
                  <a:srgbClr val="FFFAEF"/>
                </a:solidFill>
                <a:latin typeface="Gulim"/>
                <a:cs typeface="Gulim"/>
              </a:rPr>
              <a:t> </a:t>
            </a:r>
            <a:r>
              <a:rPr dirty="0" sz="3300" spc="-200">
                <a:solidFill>
                  <a:srgbClr val="FFFAEF"/>
                </a:solidFill>
                <a:latin typeface="Gulim"/>
                <a:cs typeface="Gulim"/>
              </a:rPr>
              <a:t>하드웨어</a:t>
            </a:r>
            <a:endParaRPr sz="3300">
              <a:latin typeface="Gulim"/>
              <a:cs typeface="Guli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83301"/>
            <a:ext cx="8425118" cy="38004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47966" y="1047750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 h="0">
                <a:moveTo>
                  <a:pt x="0" y="0"/>
                </a:moveTo>
                <a:lnTo>
                  <a:pt x="333037" y="0"/>
                </a:lnTo>
              </a:path>
            </a:pathLst>
          </a:custGeom>
          <a:ln w="38099">
            <a:solidFill>
              <a:srgbClr val="FFFA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7966" y="1201706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 h="0">
                <a:moveTo>
                  <a:pt x="0" y="0"/>
                </a:moveTo>
                <a:lnTo>
                  <a:pt x="333037" y="0"/>
                </a:lnTo>
              </a:path>
            </a:pathLst>
          </a:custGeom>
          <a:ln w="38099">
            <a:solidFill>
              <a:srgbClr val="FFFA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47966" y="1355948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 h="0">
                <a:moveTo>
                  <a:pt x="0" y="0"/>
                </a:moveTo>
                <a:lnTo>
                  <a:pt x="333037" y="0"/>
                </a:lnTo>
              </a:path>
            </a:pathLst>
          </a:custGeom>
          <a:ln w="38099">
            <a:solidFill>
              <a:srgbClr val="FFFA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356713" y="9076425"/>
            <a:ext cx="904875" cy="180975"/>
          </a:xfrm>
          <a:custGeom>
            <a:avLst/>
            <a:gdLst/>
            <a:ahLst/>
            <a:cxnLst/>
            <a:rect l="l" t="t" r="r" b="b"/>
            <a:pathLst>
              <a:path w="904875" h="180975">
                <a:moveTo>
                  <a:pt x="779941" y="180774"/>
                </a:moveTo>
                <a:lnTo>
                  <a:pt x="771303" y="180774"/>
                </a:lnTo>
                <a:lnTo>
                  <a:pt x="766444" y="178632"/>
                </a:lnTo>
                <a:lnTo>
                  <a:pt x="763205" y="173813"/>
                </a:lnTo>
                <a:lnTo>
                  <a:pt x="760768" y="167815"/>
                </a:lnTo>
                <a:lnTo>
                  <a:pt x="760709" y="161565"/>
                </a:lnTo>
                <a:lnTo>
                  <a:pt x="762978" y="155818"/>
                </a:lnTo>
                <a:lnTo>
                  <a:pt x="767524" y="151325"/>
                </a:lnTo>
                <a:lnTo>
                  <a:pt x="835005" y="106349"/>
                </a:lnTo>
                <a:lnTo>
                  <a:pt x="0" y="106349"/>
                </a:lnTo>
                <a:lnTo>
                  <a:pt x="0" y="74223"/>
                </a:lnTo>
                <a:lnTo>
                  <a:pt x="835005" y="74223"/>
                </a:lnTo>
                <a:lnTo>
                  <a:pt x="767524" y="29247"/>
                </a:lnTo>
                <a:lnTo>
                  <a:pt x="762978" y="24529"/>
                </a:lnTo>
                <a:lnTo>
                  <a:pt x="760709" y="18806"/>
                </a:lnTo>
                <a:lnTo>
                  <a:pt x="760768" y="12682"/>
                </a:lnTo>
                <a:lnTo>
                  <a:pt x="763205" y="6759"/>
                </a:lnTo>
                <a:lnTo>
                  <a:pt x="767963" y="2250"/>
                </a:lnTo>
                <a:lnTo>
                  <a:pt x="773732" y="0"/>
                </a:lnTo>
                <a:lnTo>
                  <a:pt x="779907" y="58"/>
                </a:lnTo>
                <a:lnTo>
                  <a:pt x="785879" y="2476"/>
                </a:lnTo>
                <a:lnTo>
                  <a:pt x="897086" y="76900"/>
                </a:lnTo>
                <a:lnTo>
                  <a:pt x="901945" y="80113"/>
                </a:lnTo>
                <a:lnTo>
                  <a:pt x="904644" y="84932"/>
                </a:lnTo>
                <a:lnTo>
                  <a:pt x="904644" y="95640"/>
                </a:lnTo>
                <a:lnTo>
                  <a:pt x="901945" y="100459"/>
                </a:lnTo>
                <a:lnTo>
                  <a:pt x="897626" y="103672"/>
                </a:lnTo>
                <a:lnTo>
                  <a:pt x="785879" y="178097"/>
                </a:lnTo>
                <a:lnTo>
                  <a:pt x="783180" y="179703"/>
                </a:lnTo>
                <a:lnTo>
                  <a:pt x="779941" y="18077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06607" y="0"/>
            <a:ext cx="5281391" cy="58404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01700"/>
            <a:ext cx="799465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-1989" b="0">
                <a:latin typeface="Malgun Gothic"/>
                <a:cs typeface="Malgun Gothic"/>
              </a:rPr>
              <a:t>프</a:t>
            </a:r>
            <a:r>
              <a:rPr dirty="0" sz="9000" spc="-1695" b="0">
                <a:latin typeface="Malgun Gothic"/>
                <a:cs typeface="Malgun Gothic"/>
              </a:rPr>
              <a:t>로</a:t>
            </a:r>
            <a:r>
              <a:rPr dirty="0" sz="9000" spc="-1530" b="0">
                <a:latin typeface="Malgun Gothic"/>
                <a:cs typeface="Malgun Gothic"/>
              </a:rPr>
              <a:t>젝</a:t>
            </a:r>
            <a:r>
              <a:rPr dirty="0" sz="9000" spc="-1900" b="0">
                <a:latin typeface="Malgun Gothic"/>
                <a:cs typeface="Malgun Gothic"/>
              </a:rPr>
              <a:t>트</a:t>
            </a:r>
            <a:r>
              <a:rPr dirty="0" sz="9000" spc="-825" b="0">
                <a:latin typeface="Malgun Gothic"/>
                <a:cs typeface="Malgun Gothic"/>
              </a:rPr>
              <a:t> </a:t>
            </a:r>
            <a:r>
              <a:rPr dirty="0" sz="9000" spc="-1989" b="0">
                <a:latin typeface="Malgun Gothic"/>
                <a:cs typeface="Malgun Gothic"/>
              </a:rPr>
              <a:t>주</a:t>
            </a:r>
            <a:r>
              <a:rPr dirty="0" sz="9000" spc="-1530" b="0">
                <a:latin typeface="Malgun Gothic"/>
                <a:cs typeface="Malgun Gothic"/>
              </a:rPr>
              <a:t>제</a:t>
            </a:r>
            <a:r>
              <a:rPr dirty="0" sz="9000" spc="-825" b="0">
                <a:latin typeface="Malgun Gothic"/>
                <a:cs typeface="Malgun Gothic"/>
              </a:rPr>
              <a:t> </a:t>
            </a:r>
            <a:r>
              <a:rPr dirty="0" sz="9000" spc="-1530" b="0">
                <a:latin typeface="Malgun Gothic"/>
                <a:cs typeface="Malgun Gothic"/>
              </a:rPr>
              <a:t>배</a:t>
            </a:r>
            <a:r>
              <a:rPr dirty="0" sz="9000" spc="-1775" b="0">
                <a:latin typeface="Malgun Gothic"/>
                <a:cs typeface="Malgun Gothic"/>
              </a:rPr>
              <a:t>경</a:t>
            </a:r>
            <a:endParaRPr sz="9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60218" y="0"/>
            <a:ext cx="5528310" cy="4643120"/>
          </a:xfrm>
          <a:custGeom>
            <a:avLst/>
            <a:gdLst/>
            <a:ahLst/>
            <a:cxnLst/>
            <a:rect l="l" t="t" r="r" b="b"/>
            <a:pathLst>
              <a:path w="5528309" h="4643120">
                <a:moveTo>
                  <a:pt x="5527780" y="4640670"/>
                </a:moveTo>
                <a:lnTo>
                  <a:pt x="5518486" y="4641355"/>
                </a:lnTo>
                <a:lnTo>
                  <a:pt x="5486934" y="4642726"/>
                </a:lnTo>
                <a:lnTo>
                  <a:pt x="5455931" y="4643114"/>
                </a:lnTo>
                <a:lnTo>
                  <a:pt x="5425460" y="4642532"/>
                </a:lnTo>
                <a:lnTo>
                  <a:pt x="5366047" y="4638499"/>
                </a:lnTo>
                <a:lnTo>
                  <a:pt x="5308559" y="4630720"/>
                </a:lnTo>
                <a:lnTo>
                  <a:pt x="5252860" y="4619287"/>
                </a:lnTo>
                <a:lnTo>
                  <a:pt x="5198813" y="4604294"/>
                </a:lnTo>
                <a:lnTo>
                  <a:pt x="5146282" y="4585832"/>
                </a:lnTo>
                <a:lnTo>
                  <a:pt x="5095130" y="4563993"/>
                </a:lnTo>
                <a:lnTo>
                  <a:pt x="5045221" y="4538871"/>
                </a:lnTo>
                <a:lnTo>
                  <a:pt x="4996418" y="4510558"/>
                </a:lnTo>
                <a:lnTo>
                  <a:pt x="4948586" y="4479145"/>
                </a:lnTo>
                <a:lnTo>
                  <a:pt x="4901587" y="4444726"/>
                </a:lnTo>
                <a:lnTo>
                  <a:pt x="4855286" y="4407393"/>
                </a:lnTo>
                <a:lnTo>
                  <a:pt x="4809546" y="4367238"/>
                </a:lnTo>
                <a:lnTo>
                  <a:pt x="4764231" y="4324354"/>
                </a:lnTo>
                <a:lnTo>
                  <a:pt x="4719203" y="4278833"/>
                </a:lnTo>
                <a:lnTo>
                  <a:pt x="4674327" y="4230767"/>
                </a:lnTo>
                <a:lnTo>
                  <a:pt x="4629467" y="4180250"/>
                </a:lnTo>
                <a:lnTo>
                  <a:pt x="4584486" y="4127374"/>
                </a:lnTo>
                <a:lnTo>
                  <a:pt x="4539247" y="4072230"/>
                </a:lnTo>
                <a:lnTo>
                  <a:pt x="4493615" y="4014911"/>
                </a:lnTo>
                <a:lnTo>
                  <a:pt x="4447452" y="3955511"/>
                </a:lnTo>
                <a:lnTo>
                  <a:pt x="4424129" y="3925058"/>
                </a:lnTo>
                <a:lnTo>
                  <a:pt x="4400623" y="3894120"/>
                </a:lnTo>
                <a:lnTo>
                  <a:pt x="4376915" y="3862708"/>
                </a:lnTo>
                <a:lnTo>
                  <a:pt x="4352990" y="3830832"/>
                </a:lnTo>
                <a:lnTo>
                  <a:pt x="4328831" y="3798506"/>
                </a:lnTo>
                <a:lnTo>
                  <a:pt x="4203911" y="3630509"/>
                </a:lnTo>
                <a:lnTo>
                  <a:pt x="4151703" y="3560557"/>
                </a:lnTo>
                <a:lnTo>
                  <a:pt x="4125051" y="3525036"/>
                </a:lnTo>
                <a:lnTo>
                  <a:pt x="4098010" y="3489169"/>
                </a:lnTo>
                <a:lnTo>
                  <a:pt x="4070564" y="3452965"/>
                </a:lnTo>
                <a:lnTo>
                  <a:pt x="4042695" y="3416438"/>
                </a:lnTo>
                <a:lnTo>
                  <a:pt x="4014387" y="3379598"/>
                </a:lnTo>
                <a:lnTo>
                  <a:pt x="3985622" y="3342457"/>
                </a:lnTo>
                <a:lnTo>
                  <a:pt x="3956384" y="3305026"/>
                </a:lnTo>
                <a:lnTo>
                  <a:pt x="3926656" y="3267318"/>
                </a:lnTo>
                <a:lnTo>
                  <a:pt x="3896419" y="3229343"/>
                </a:lnTo>
                <a:lnTo>
                  <a:pt x="3865658" y="3191113"/>
                </a:lnTo>
                <a:lnTo>
                  <a:pt x="3834356" y="3152640"/>
                </a:lnTo>
                <a:lnTo>
                  <a:pt x="3802494" y="3113936"/>
                </a:lnTo>
                <a:lnTo>
                  <a:pt x="3770057" y="3075011"/>
                </a:lnTo>
                <a:lnTo>
                  <a:pt x="3737026" y="3035878"/>
                </a:lnTo>
                <a:lnTo>
                  <a:pt x="3703386" y="2996547"/>
                </a:lnTo>
                <a:lnTo>
                  <a:pt x="3669119" y="2957031"/>
                </a:lnTo>
                <a:lnTo>
                  <a:pt x="3634208" y="2917342"/>
                </a:lnTo>
                <a:lnTo>
                  <a:pt x="3598635" y="2877490"/>
                </a:lnTo>
                <a:lnTo>
                  <a:pt x="3562385" y="2837487"/>
                </a:lnTo>
                <a:lnTo>
                  <a:pt x="3525439" y="2797344"/>
                </a:lnTo>
                <a:lnTo>
                  <a:pt x="3487781" y="2757074"/>
                </a:lnTo>
                <a:lnTo>
                  <a:pt x="3449394" y="2716688"/>
                </a:lnTo>
                <a:lnTo>
                  <a:pt x="3410260" y="2676197"/>
                </a:lnTo>
                <a:lnTo>
                  <a:pt x="3370363" y="2635613"/>
                </a:lnTo>
                <a:lnTo>
                  <a:pt x="3329686" y="2594948"/>
                </a:lnTo>
                <a:lnTo>
                  <a:pt x="3288211" y="2554213"/>
                </a:lnTo>
                <a:lnTo>
                  <a:pt x="3245921" y="2513419"/>
                </a:lnTo>
                <a:lnTo>
                  <a:pt x="3202800" y="2472579"/>
                </a:lnTo>
                <a:lnTo>
                  <a:pt x="3158831" y="2431703"/>
                </a:lnTo>
                <a:lnTo>
                  <a:pt x="3113995" y="2390803"/>
                </a:lnTo>
                <a:lnTo>
                  <a:pt x="3068277" y="2349892"/>
                </a:lnTo>
                <a:lnTo>
                  <a:pt x="3021659" y="2308979"/>
                </a:lnTo>
                <a:lnTo>
                  <a:pt x="2974124" y="2268078"/>
                </a:lnTo>
                <a:lnTo>
                  <a:pt x="2942526" y="2243504"/>
                </a:lnTo>
                <a:lnTo>
                  <a:pt x="2906429" y="2219536"/>
                </a:lnTo>
                <a:lnTo>
                  <a:pt x="2866044" y="2196104"/>
                </a:lnTo>
                <a:lnTo>
                  <a:pt x="2821581" y="2173141"/>
                </a:lnTo>
                <a:lnTo>
                  <a:pt x="2773249" y="2150576"/>
                </a:lnTo>
                <a:lnTo>
                  <a:pt x="2721259" y="2128341"/>
                </a:lnTo>
                <a:lnTo>
                  <a:pt x="2665821" y="2106366"/>
                </a:lnTo>
                <a:lnTo>
                  <a:pt x="2607145" y="2084583"/>
                </a:lnTo>
                <a:lnTo>
                  <a:pt x="2545441" y="2062923"/>
                </a:lnTo>
                <a:lnTo>
                  <a:pt x="2480919" y="2041316"/>
                </a:lnTo>
                <a:lnTo>
                  <a:pt x="2413789" y="2019694"/>
                </a:lnTo>
                <a:lnTo>
                  <a:pt x="2308663" y="1987082"/>
                </a:lnTo>
                <a:lnTo>
                  <a:pt x="1888495" y="1862115"/>
                </a:lnTo>
                <a:lnTo>
                  <a:pt x="1645252" y="1787450"/>
                </a:lnTo>
                <a:lnTo>
                  <a:pt x="1522271" y="1747621"/>
                </a:lnTo>
                <a:lnTo>
                  <a:pt x="1440261" y="1719985"/>
                </a:lnTo>
                <a:lnTo>
                  <a:pt x="1358479" y="1691402"/>
                </a:lnTo>
                <a:lnTo>
                  <a:pt x="1277135" y="1661803"/>
                </a:lnTo>
                <a:lnTo>
                  <a:pt x="1236692" y="1646601"/>
                </a:lnTo>
                <a:lnTo>
                  <a:pt x="1196437" y="1631119"/>
                </a:lnTo>
                <a:lnTo>
                  <a:pt x="1156397" y="1615348"/>
                </a:lnTo>
                <a:lnTo>
                  <a:pt x="1116598" y="1599281"/>
                </a:lnTo>
                <a:lnTo>
                  <a:pt x="1077065" y="1582907"/>
                </a:lnTo>
                <a:lnTo>
                  <a:pt x="1037825" y="1566220"/>
                </a:lnTo>
                <a:lnTo>
                  <a:pt x="998905" y="1549209"/>
                </a:lnTo>
                <a:lnTo>
                  <a:pt x="960330" y="1531867"/>
                </a:lnTo>
                <a:lnTo>
                  <a:pt x="922128" y="1514184"/>
                </a:lnTo>
                <a:lnTo>
                  <a:pt x="884323" y="1496153"/>
                </a:lnTo>
                <a:lnTo>
                  <a:pt x="846943" y="1477764"/>
                </a:lnTo>
                <a:lnTo>
                  <a:pt x="810013" y="1459009"/>
                </a:lnTo>
                <a:lnTo>
                  <a:pt x="773560" y="1439879"/>
                </a:lnTo>
                <a:lnTo>
                  <a:pt x="737611" y="1420366"/>
                </a:lnTo>
                <a:lnTo>
                  <a:pt x="702191" y="1400461"/>
                </a:lnTo>
                <a:lnTo>
                  <a:pt x="667326" y="1380155"/>
                </a:lnTo>
                <a:lnTo>
                  <a:pt x="633044" y="1359440"/>
                </a:lnTo>
                <a:lnTo>
                  <a:pt x="599369" y="1338307"/>
                </a:lnTo>
                <a:lnTo>
                  <a:pt x="566329" y="1316748"/>
                </a:lnTo>
                <a:lnTo>
                  <a:pt x="533950" y="1294753"/>
                </a:lnTo>
                <a:lnTo>
                  <a:pt x="502258" y="1272315"/>
                </a:lnTo>
                <a:lnTo>
                  <a:pt x="471278" y="1249424"/>
                </a:lnTo>
                <a:lnTo>
                  <a:pt x="441039" y="1226073"/>
                </a:lnTo>
                <a:lnTo>
                  <a:pt x="382882" y="1177952"/>
                </a:lnTo>
                <a:lnTo>
                  <a:pt x="327999" y="1127883"/>
                </a:lnTo>
                <a:lnTo>
                  <a:pt x="276598" y="1075798"/>
                </a:lnTo>
                <a:lnTo>
                  <a:pt x="228890" y="1021628"/>
                </a:lnTo>
                <a:lnTo>
                  <a:pt x="185085" y="965302"/>
                </a:lnTo>
                <a:lnTo>
                  <a:pt x="145393" y="906754"/>
                </a:lnTo>
                <a:lnTo>
                  <a:pt x="110024" y="845912"/>
                </a:lnTo>
                <a:lnTo>
                  <a:pt x="79187" y="782709"/>
                </a:lnTo>
                <a:lnTo>
                  <a:pt x="53094" y="717075"/>
                </a:lnTo>
                <a:lnTo>
                  <a:pt x="31954" y="648942"/>
                </a:lnTo>
                <a:lnTo>
                  <a:pt x="15976" y="578240"/>
                </a:lnTo>
                <a:lnTo>
                  <a:pt x="5372" y="504901"/>
                </a:lnTo>
                <a:lnTo>
                  <a:pt x="351" y="428855"/>
                </a:lnTo>
                <a:lnTo>
                  <a:pt x="0" y="389795"/>
                </a:lnTo>
                <a:lnTo>
                  <a:pt x="1123" y="350033"/>
                </a:lnTo>
                <a:lnTo>
                  <a:pt x="3747" y="309560"/>
                </a:lnTo>
                <a:lnTo>
                  <a:pt x="7898" y="268366"/>
                </a:lnTo>
                <a:lnTo>
                  <a:pt x="13602" y="226445"/>
                </a:lnTo>
                <a:lnTo>
                  <a:pt x="20886" y="183786"/>
                </a:lnTo>
                <a:lnTo>
                  <a:pt x="29776" y="140382"/>
                </a:lnTo>
                <a:lnTo>
                  <a:pt x="40297" y="96223"/>
                </a:lnTo>
                <a:lnTo>
                  <a:pt x="52477" y="51302"/>
                </a:lnTo>
                <a:lnTo>
                  <a:pt x="66342" y="5609"/>
                </a:lnTo>
                <a:lnTo>
                  <a:pt x="68222" y="0"/>
                </a:lnTo>
                <a:lnTo>
                  <a:pt x="5527780" y="0"/>
                </a:lnTo>
                <a:lnTo>
                  <a:pt x="5527780" y="4640670"/>
                </a:lnTo>
                <a:close/>
              </a:path>
            </a:pathLst>
          </a:custGeom>
          <a:solidFill>
            <a:srgbClr val="ABCFC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6426" y="3466186"/>
            <a:ext cx="199608" cy="1996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68833" y="2940645"/>
            <a:ext cx="14011910" cy="573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700"/>
              </a:lnSpc>
              <a:spcBef>
                <a:spcPts val="100"/>
              </a:spcBef>
              <a:tabLst>
                <a:tab pos="10169525" algn="l"/>
              </a:tabLst>
            </a:pPr>
            <a:r>
              <a:rPr dirty="0" sz="5800" spc="-830">
                <a:latin typeface="Malgun Gothic"/>
                <a:cs typeface="Malgun Gothic"/>
              </a:rPr>
              <a:t>학</a:t>
            </a:r>
            <a:r>
              <a:rPr dirty="0" sz="5800" spc="-1205">
                <a:latin typeface="Malgun Gothic"/>
                <a:cs typeface="Malgun Gothic"/>
              </a:rPr>
              <a:t>교</a:t>
            </a:r>
            <a:r>
              <a:rPr dirty="0" sz="5800" spc="-985">
                <a:latin typeface="Malgun Gothic"/>
                <a:cs typeface="Malgun Gothic"/>
              </a:rPr>
              <a:t>에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985">
                <a:latin typeface="Malgun Gothic"/>
                <a:cs typeface="Malgun Gothic"/>
              </a:rPr>
              <a:t>입</a:t>
            </a:r>
            <a:r>
              <a:rPr dirty="0" sz="5800" spc="-830">
                <a:latin typeface="Malgun Gothic"/>
                <a:cs typeface="Malgun Gothic"/>
              </a:rPr>
              <a:t>학</a:t>
            </a:r>
            <a:r>
              <a:rPr dirty="0" sz="5800" spc="-985">
                <a:latin typeface="Malgun Gothic"/>
                <a:cs typeface="Malgun Gothic"/>
              </a:rPr>
              <a:t>하기</a:t>
            </a:r>
            <a:r>
              <a:rPr dirty="0" sz="5800" spc="-1175">
                <a:latin typeface="Malgun Gothic"/>
                <a:cs typeface="Malgun Gothic"/>
              </a:rPr>
              <a:t>전</a:t>
            </a:r>
            <a:r>
              <a:rPr dirty="0" sz="5800" spc="-985">
                <a:latin typeface="Malgun Gothic"/>
                <a:cs typeface="Malgun Gothic"/>
              </a:rPr>
              <a:t>에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1090">
                <a:latin typeface="Malgun Gothic"/>
                <a:cs typeface="Malgun Gothic"/>
              </a:rPr>
              <a:t>로</a:t>
            </a:r>
            <a:r>
              <a:rPr dirty="0" sz="5800" spc="-1315">
                <a:latin typeface="Malgun Gothic"/>
                <a:cs typeface="Malgun Gothic"/>
              </a:rPr>
              <a:t>봇</a:t>
            </a:r>
            <a:r>
              <a:rPr dirty="0" sz="5800" spc="-940">
                <a:latin typeface="Malgun Gothic"/>
                <a:cs typeface="Malgun Gothic"/>
              </a:rPr>
              <a:t>자</a:t>
            </a:r>
            <a:r>
              <a:rPr dirty="0" sz="5800" spc="-1315">
                <a:latin typeface="Malgun Gothic"/>
                <a:cs typeface="Malgun Gothic"/>
              </a:rPr>
              <a:t>동</a:t>
            </a:r>
            <a:r>
              <a:rPr dirty="0" sz="5800" spc="-850">
                <a:latin typeface="Malgun Gothic"/>
                <a:cs typeface="Malgun Gothic"/>
              </a:rPr>
              <a:t>화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1380">
                <a:latin typeface="Malgun Gothic"/>
                <a:cs typeface="Malgun Gothic"/>
              </a:rPr>
              <a:t>설</a:t>
            </a:r>
            <a:r>
              <a:rPr dirty="0" sz="5800" spc="-1195">
                <a:latin typeface="Malgun Gothic"/>
                <a:cs typeface="Malgun Gothic"/>
              </a:rPr>
              <a:t>비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985">
                <a:latin typeface="Malgun Gothic"/>
                <a:cs typeface="Malgun Gothic"/>
              </a:rPr>
              <a:t>회사에</a:t>
            </a:r>
            <a:r>
              <a:rPr dirty="0" sz="5800" spc="-1190">
                <a:latin typeface="Malgun Gothic"/>
                <a:cs typeface="Malgun Gothic"/>
              </a:rPr>
              <a:t>서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665">
                <a:latin typeface="Malgun Gothic"/>
                <a:cs typeface="Malgun Gothic"/>
              </a:rPr>
              <a:t>일  하</a:t>
            </a:r>
            <a:r>
              <a:rPr dirty="0" sz="5800" spc="-1135">
                <a:latin typeface="Malgun Gothic"/>
                <a:cs typeface="Malgun Gothic"/>
              </a:rPr>
              <a:t>면</a:t>
            </a:r>
            <a:r>
              <a:rPr dirty="0" sz="5800" spc="-1190">
                <a:latin typeface="Malgun Gothic"/>
                <a:cs typeface="Malgun Gothic"/>
              </a:rPr>
              <a:t>서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835">
                <a:latin typeface="Malgun Gothic"/>
                <a:cs typeface="Malgun Gothic"/>
              </a:rPr>
              <a:t>많</a:t>
            </a:r>
            <a:r>
              <a:rPr dirty="0" sz="5800" spc="-1175">
                <a:latin typeface="Malgun Gothic"/>
                <a:cs typeface="Malgun Gothic"/>
              </a:rPr>
              <a:t>이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985">
                <a:latin typeface="Malgun Gothic"/>
                <a:cs typeface="Malgun Gothic"/>
              </a:rPr>
              <a:t>발</a:t>
            </a:r>
            <a:r>
              <a:rPr dirty="0" sz="5800" spc="-1175">
                <a:latin typeface="Malgun Gothic"/>
                <a:cs typeface="Malgun Gothic"/>
              </a:rPr>
              <a:t>전</a:t>
            </a:r>
            <a:r>
              <a:rPr dirty="0" sz="5800" spc="-985">
                <a:latin typeface="Malgun Gothic"/>
                <a:cs typeface="Malgun Gothic"/>
              </a:rPr>
              <a:t>했</a:t>
            </a:r>
            <a:r>
              <a:rPr dirty="0" sz="5800" spc="-1175">
                <a:latin typeface="Malgun Gothic"/>
                <a:cs typeface="Malgun Gothic"/>
              </a:rPr>
              <a:t>지</a:t>
            </a:r>
            <a:r>
              <a:rPr dirty="0" sz="5800" spc="-875">
                <a:latin typeface="Malgun Gothic"/>
                <a:cs typeface="Malgun Gothic"/>
              </a:rPr>
              <a:t>만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985">
                <a:latin typeface="Malgun Gothic"/>
                <a:cs typeface="Malgun Gothic"/>
              </a:rPr>
              <a:t>하</a:t>
            </a:r>
            <a:r>
              <a:rPr dirty="0" sz="5800" spc="-1175">
                <a:latin typeface="Malgun Gothic"/>
                <a:cs typeface="Malgun Gothic"/>
              </a:rPr>
              <a:t>지</a:t>
            </a:r>
            <a:r>
              <a:rPr dirty="0" sz="5800" spc="-875">
                <a:latin typeface="Malgun Gothic"/>
                <a:cs typeface="Malgun Gothic"/>
              </a:rPr>
              <a:t>만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940">
                <a:latin typeface="Malgun Gothic"/>
                <a:cs typeface="Malgun Gothic"/>
              </a:rPr>
              <a:t>자</a:t>
            </a:r>
            <a:r>
              <a:rPr dirty="0" sz="5800" spc="-1315">
                <a:latin typeface="Malgun Gothic"/>
                <a:cs typeface="Malgun Gothic"/>
              </a:rPr>
              <a:t>동</a:t>
            </a:r>
            <a:r>
              <a:rPr dirty="0" sz="5800" spc="-850">
                <a:latin typeface="Malgun Gothic"/>
                <a:cs typeface="Malgun Gothic"/>
              </a:rPr>
              <a:t>화</a:t>
            </a:r>
            <a:r>
              <a:rPr dirty="0" sz="5800" spc="-985">
                <a:latin typeface="Malgun Gothic"/>
                <a:cs typeface="Malgun Gothic"/>
              </a:rPr>
              <a:t>에</a:t>
            </a:r>
            <a:r>
              <a:rPr dirty="0" sz="5800" spc="-1190">
                <a:latin typeface="Malgun Gothic"/>
                <a:cs typeface="Malgun Gothic"/>
              </a:rPr>
              <a:t>서</a:t>
            </a:r>
            <a:r>
              <a:rPr dirty="0" sz="5800" spc="-1235">
                <a:latin typeface="Malgun Gothic"/>
                <a:cs typeface="Malgun Gothic"/>
              </a:rPr>
              <a:t>는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835">
                <a:latin typeface="Malgun Gothic"/>
                <a:cs typeface="Malgun Gothic"/>
              </a:rPr>
              <a:t>많</a:t>
            </a:r>
            <a:r>
              <a:rPr dirty="0" sz="5800" spc="-695">
                <a:latin typeface="Malgun Gothic"/>
                <a:cs typeface="Malgun Gothic"/>
              </a:rPr>
              <a:t>은  </a:t>
            </a:r>
            <a:r>
              <a:rPr dirty="0" sz="5800" spc="-1090">
                <a:latin typeface="Malgun Gothic"/>
                <a:cs typeface="Malgun Gothic"/>
              </a:rPr>
              <a:t>오</a:t>
            </a:r>
            <a:r>
              <a:rPr dirty="0" sz="5800" spc="-1280">
                <a:latin typeface="Malgun Gothic"/>
                <a:cs typeface="Malgun Gothic"/>
              </a:rPr>
              <a:t>류</a:t>
            </a:r>
            <a:r>
              <a:rPr dirty="0" sz="5800" spc="-810">
                <a:latin typeface="Malgun Gothic"/>
                <a:cs typeface="Malgun Gothic"/>
              </a:rPr>
              <a:t>와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875">
                <a:latin typeface="Malgun Gothic"/>
                <a:cs typeface="Malgun Gothic"/>
              </a:rPr>
              <a:t>착</a:t>
            </a:r>
            <a:r>
              <a:rPr dirty="0" sz="5800" spc="-1090">
                <a:latin typeface="Malgun Gothic"/>
                <a:cs typeface="Malgun Gothic"/>
              </a:rPr>
              <a:t>오</a:t>
            </a:r>
            <a:r>
              <a:rPr dirty="0" sz="5800" spc="-985">
                <a:latin typeface="Malgun Gothic"/>
                <a:cs typeface="Malgun Gothic"/>
              </a:rPr>
              <a:t>가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1170">
                <a:latin typeface="Malgun Gothic"/>
                <a:cs typeface="Malgun Gothic"/>
              </a:rPr>
              <a:t>생</a:t>
            </a:r>
            <a:r>
              <a:rPr dirty="0" sz="5800" spc="-985">
                <a:latin typeface="Malgun Gothic"/>
                <a:cs typeface="Malgun Gothic"/>
              </a:rPr>
              <a:t>기</a:t>
            </a:r>
            <a:r>
              <a:rPr dirty="0" sz="5800" spc="-1235">
                <a:latin typeface="Malgun Gothic"/>
                <a:cs typeface="Malgun Gothic"/>
              </a:rPr>
              <a:t>는</a:t>
            </a:r>
            <a:r>
              <a:rPr dirty="0" sz="5800" spc="-1085">
                <a:latin typeface="Malgun Gothic"/>
                <a:cs typeface="Malgun Gothic"/>
              </a:rPr>
              <a:t>걸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1315">
                <a:latin typeface="Malgun Gothic"/>
                <a:cs typeface="Malgun Gothic"/>
              </a:rPr>
              <a:t>볼</a:t>
            </a:r>
            <a:r>
              <a:rPr dirty="0" sz="5800" spc="-1225">
                <a:latin typeface="Malgun Gothic"/>
                <a:cs typeface="Malgun Gothic"/>
              </a:rPr>
              <a:t>수</a:t>
            </a:r>
            <a:r>
              <a:rPr dirty="0" sz="5800" spc="-985">
                <a:latin typeface="Malgun Gothic"/>
                <a:cs typeface="Malgun Gothic"/>
              </a:rPr>
              <a:t>있었다</a:t>
            </a:r>
            <a:r>
              <a:rPr dirty="0" sz="5800">
                <a:latin typeface="Malgun Gothic"/>
                <a:cs typeface="Malgun Gothic"/>
              </a:rPr>
              <a:t>	</a:t>
            </a:r>
            <a:r>
              <a:rPr dirty="0" sz="5800" spc="-985">
                <a:latin typeface="Malgun Gothic"/>
                <a:cs typeface="Malgun Gothic"/>
              </a:rPr>
              <a:t>가</a:t>
            </a:r>
            <a:r>
              <a:rPr dirty="0" sz="5800" spc="-805">
                <a:latin typeface="Malgun Gothic"/>
                <a:cs typeface="Malgun Gothic"/>
              </a:rPr>
              <a:t>장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1040">
                <a:latin typeface="Malgun Gothic"/>
                <a:cs typeface="Malgun Gothic"/>
              </a:rPr>
              <a:t>중</a:t>
            </a:r>
            <a:r>
              <a:rPr dirty="0" sz="5800" spc="-1090">
                <a:latin typeface="Malgun Gothic"/>
                <a:cs typeface="Malgun Gothic"/>
              </a:rPr>
              <a:t>요</a:t>
            </a:r>
            <a:r>
              <a:rPr dirty="0" sz="5800" spc="-434">
                <a:latin typeface="Malgun Gothic"/>
                <a:cs typeface="Malgun Gothic"/>
              </a:rPr>
              <a:t>한  </a:t>
            </a:r>
            <a:r>
              <a:rPr dirty="0" sz="5800" spc="-1120">
                <a:latin typeface="Malgun Gothic"/>
                <a:cs typeface="Malgun Gothic"/>
              </a:rPr>
              <a:t>건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1040">
                <a:latin typeface="Malgun Gothic"/>
                <a:cs typeface="Malgun Gothic"/>
              </a:rPr>
              <a:t>물</a:t>
            </a:r>
            <a:r>
              <a:rPr dirty="0" sz="5800" spc="-985">
                <a:latin typeface="Malgun Gothic"/>
                <a:cs typeface="Malgun Gothic"/>
              </a:rPr>
              <a:t>체가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1315">
                <a:latin typeface="Malgun Gothic"/>
                <a:cs typeface="Malgun Gothic"/>
              </a:rPr>
              <a:t>옮</a:t>
            </a:r>
            <a:r>
              <a:rPr dirty="0" sz="5800" spc="-985">
                <a:latin typeface="Malgun Gothic"/>
                <a:cs typeface="Malgun Gothic"/>
              </a:rPr>
              <a:t>겨</a:t>
            </a:r>
            <a:r>
              <a:rPr dirty="0" sz="5800" spc="-1175">
                <a:latin typeface="Malgun Gothic"/>
                <a:cs typeface="Malgun Gothic"/>
              </a:rPr>
              <a:t>지</a:t>
            </a:r>
            <a:r>
              <a:rPr dirty="0" sz="5800" spc="-1135">
                <a:latin typeface="Malgun Gothic"/>
                <a:cs typeface="Malgun Gothic"/>
              </a:rPr>
              <a:t>면</a:t>
            </a:r>
            <a:r>
              <a:rPr dirty="0" sz="5800" spc="-1190">
                <a:latin typeface="Malgun Gothic"/>
                <a:cs typeface="Malgun Gothic"/>
              </a:rPr>
              <a:t>서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1280">
                <a:latin typeface="Malgun Gothic"/>
                <a:cs typeface="Malgun Gothic"/>
              </a:rPr>
              <a:t>주</a:t>
            </a:r>
            <a:r>
              <a:rPr dirty="0" sz="5800" spc="-985">
                <a:latin typeface="Malgun Gothic"/>
                <a:cs typeface="Malgun Gothic"/>
              </a:rPr>
              <a:t>의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850">
                <a:latin typeface="Malgun Gothic"/>
                <a:cs typeface="Malgun Gothic"/>
              </a:rPr>
              <a:t>환</a:t>
            </a:r>
            <a:r>
              <a:rPr dirty="0" sz="5800" spc="-1140">
                <a:latin typeface="Malgun Gothic"/>
                <a:cs typeface="Malgun Gothic"/>
              </a:rPr>
              <a:t>경</a:t>
            </a:r>
            <a:r>
              <a:rPr dirty="0" sz="5800" spc="-985">
                <a:latin typeface="Malgun Gothic"/>
                <a:cs typeface="Malgun Gothic"/>
              </a:rPr>
              <a:t>에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985">
                <a:latin typeface="Malgun Gothic"/>
                <a:cs typeface="Malgun Gothic"/>
              </a:rPr>
              <a:t>따라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1090">
                <a:latin typeface="Malgun Gothic"/>
                <a:cs typeface="Malgun Gothic"/>
              </a:rPr>
              <a:t>오</a:t>
            </a:r>
            <a:r>
              <a:rPr dirty="0" sz="5800" spc="-900">
                <a:latin typeface="Malgun Gothic"/>
                <a:cs typeface="Malgun Gothic"/>
              </a:rPr>
              <a:t>차</a:t>
            </a:r>
            <a:r>
              <a:rPr dirty="0" sz="5800" spc="-985">
                <a:latin typeface="Malgun Gothic"/>
                <a:cs typeface="Malgun Gothic"/>
              </a:rPr>
              <a:t>가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985">
                <a:latin typeface="Malgun Gothic"/>
                <a:cs typeface="Malgun Gothic"/>
              </a:rPr>
              <a:t>발</a:t>
            </a:r>
            <a:r>
              <a:rPr dirty="0" sz="5800" spc="-665">
                <a:latin typeface="Malgun Gothic"/>
                <a:cs typeface="Malgun Gothic"/>
              </a:rPr>
              <a:t>생  </a:t>
            </a:r>
            <a:r>
              <a:rPr dirty="0" sz="5800" spc="-985">
                <a:latin typeface="Malgun Gothic"/>
                <a:cs typeface="Malgun Gothic"/>
              </a:rPr>
              <a:t>하</a:t>
            </a:r>
            <a:r>
              <a:rPr dirty="0" sz="5800" spc="-1135">
                <a:latin typeface="Malgun Gothic"/>
                <a:cs typeface="Malgun Gothic"/>
              </a:rPr>
              <a:t>면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940">
                <a:latin typeface="Malgun Gothic"/>
                <a:cs typeface="Malgun Gothic"/>
              </a:rPr>
              <a:t>안</a:t>
            </a:r>
            <a:r>
              <a:rPr dirty="0" sz="5800" spc="-1175">
                <a:latin typeface="Malgun Gothic"/>
                <a:cs typeface="Malgun Gothic"/>
              </a:rPr>
              <a:t>전</a:t>
            </a:r>
            <a:r>
              <a:rPr dirty="0" sz="5800" spc="-985">
                <a:latin typeface="Malgun Gothic"/>
                <a:cs typeface="Malgun Gothic"/>
              </a:rPr>
              <a:t>에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1280">
                <a:latin typeface="Malgun Gothic"/>
                <a:cs typeface="Malgun Gothic"/>
              </a:rPr>
              <a:t>유</a:t>
            </a:r>
            <a:r>
              <a:rPr dirty="0" sz="5800" spc="-985">
                <a:latin typeface="Malgun Gothic"/>
                <a:cs typeface="Malgun Gothic"/>
              </a:rPr>
              <a:t>의가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1170">
                <a:latin typeface="Malgun Gothic"/>
                <a:cs typeface="Malgun Gothic"/>
              </a:rPr>
              <a:t>생</a:t>
            </a:r>
            <a:r>
              <a:rPr dirty="0" sz="5800" spc="-1185">
                <a:latin typeface="Malgun Gothic"/>
                <a:cs typeface="Malgun Gothic"/>
              </a:rPr>
              <a:t>길</a:t>
            </a:r>
            <a:r>
              <a:rPr dirty="0" sz="5800" spc="-1225">
                <a:latin typeface="Malgun Gothic"/>
                <a:cs typeface="Malgun Gothic"/>
              </a:rPr>
              <a:t>수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985">
                <a:latin typeface="Malgun Gothic"/>
                <a:cs typeface="Malgun Gothic"/>
              </a:rPr>
              <a:t>있</a:t>
            </a:r>
            <a:r>
              <a:rPr dirty="0" sz="5800" spc="-1165">
                <a:latin typeface="Malgun Gothic"/>
                <a:cs typeface="Malgun Gothic"/>
              </a:rPr>
              <a:t>어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985">
                <a:latin typeface="Malgun Gothic"/>
                <a:cs typeface="Malgun Gothic"/>
              </a:rPr>
              <a:t>사</a:t>
            </a:r>
            <a:r>
              <a:rPr dirty="0" sz="5800" spc="-1090">
                <a:latin typeface="Malgun Gothic"/>
                <a:cs typeface="Malgun Gothic"/>
              </a:rPr>
              <a:t>고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985">
                <a:latin typeface="Malgun Gothic"/>
                <a:cs typeface="Malgun Gothic"/>
              </a:rPr>
              <a:t>가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985">
                <a:latin typeface="Malgun Gothic"/>
                <a:cs typeface="Malgun Gothic"/>
              </a:rPr>
              <a:t>발</a:t>
            </a:r>
            <a:r>
              <a:rPr dirty="0" sz="5800" spc="-1170">
                <a:latin typeface="Malgun Gothic"/>
                <a:cs typeface="Malgun Gothic"/>
              </a:rPr>
              <a:t>생</a:t>
            </a:r>
            <a:r>
              <a:rPr dirty="0" sz="5800" spc="-985">
                <a:latin typeface="Malgun Gothic"/>
                <a:cs typeface="Malgun Gothic"/>
              </a:rPr>
              <a:t>하기</a:t>
            </a:r>
            <a:r>
              <a:rPr dirty="0" sz="5800" spc="-670">
                <a:latin typeface="Malgun Gothic"/>
                <a:cs typeface="Malgun Gothic"/>
              </a:rPr>
              <a:t>전  </a:t>
            </a:r>
            <a:r>
              <a:rPr dirty="0" sz="5800" spc="-985">
                <a:latin typeface="Malgun Gothic"/>
                <a:cs typeface="Malgun Gothic"/>
              </a:rPr>
              <a:t>에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985">
                <a:latin typeface="Malgun Gothic"/>
                <a:cs typeface="Malgun Gothic"/>
              </a:rPr>
              <a:t>예방하</a:t>
            </a:r>
            <a:r>
              <a:rPr dirty="0" sz="5800" spc="-1090">
                <a:latin typeface="Malgun Gothic"/>
                <a:cs typeface="Malgun Gothic"/>
              </a:rPr>
              <a:t>고</a:t>
            </a:r>
            <a:r>
              <a:rPr dirty="0" sz="5800" spc="-940">
                <a:latin typeface="Malgun Gothic"/>
                <a:cs typeface="Malgun Gothic"/>
              </a:rPr>
              <a:t>자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1280">
                <a:latin typeface="Malgun Gothic"/>
                <a:cs typeface="Malgun Gothic"/>
              </a:rPr>
              <a:t>주</a:t>
            </a:r>
            <a:r>
              <a:rPr dirty="0" sz="5800" spc="-985">
                <a:latin typeface="Malgun Gothic"/>
                <a:cs typeface="Malgun Gothic"/>
              </a:rPr>
              <a:t>제</a:t>
            </a:r>
            <a:r>
              <a:rPr dirty="0" sz="5800" spc="-1090">
                <a:latin typeface="Malgun Gothic"/>
                <a:cs typeface="Malgun Gothic"/>
              </a:rPr>
              <a:t>로</a:t>
            </a:r>
            <a:r>
              <a:rPr dirty="0" sz="5800" spc="-535">
                <a:latin typeface="Malgun Gothic"/>
                <a:cs typeface="Malgun Gothic"/>
              </a:rPr>
              <a:t> </a:t>
            </a:r>
            <a:r>
              <a:rPr dirty="0" sz="5800" spc="-1295">
                <a:latin typeface="Malgun Gothic"/>
                <a:cs typeface="Malgun Gothic"/>
              </a:rPr>
              <a:t>선</a:t>
            </a:r>
            <a:r>
              <a:rPr dirty="0" sz="5800" spc="-1210">
                <a:latin typeface="Malgun Gothic"/>
                <a:cs typeface="Malgun Gothic"/>
              </a:rPr>
              <a:t>정</a:t>
            </a:r>
            <a:r>
              <a:rPr dirty="0" sz="5800" spc="-985">
                <a:latin typeface="Malgun Gothic"/>
                <a:cs typeface="Malgun Gothic"/>
              </a:rPr>
              <a:t>하였</a:t>
            </a:r>
            <a:r>
              <a:rPr dirty="0" sz="5800" spc="-1225">
                <a:latin typeface="Malgun Gothic"/>
                <a:cs typeface="Malgun Gothic"/>
              </a:rPr>
              <a:t>습</a:t>
            </a:r>
            <a:r>
              <a:rPr dirty="0" sz="5800" spc="-1205">
                <a:latin typeface="Malgun Gothic"/>
                <a:cs typeface="Malgun Gothic"/>
              </a:rPr>
              <a:t>니</a:t>
            </a:r>
            <a:r>
              <a:rPr dirty="0" sz="5800" spc="-985">
                <a:latin typeface="Malgun Gothic"/>
                <a:cs typeface="Malgun Gothic"/>
              </a:rPr>
              <a:t>다</a:t>
            </a:r>
            <a:r>
              <a:rPr dirty="0" sz="5800" spc="-110">
                <a:latin typeface="Malgun Gothic"/>
                <a:cs typeface="Malgun Gothic"/>
              </a:rPr>
              <a:t>.</a:t>
            </a:r>
            <a:endParaRPr sz="5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064" y="879847"/>
            <a:ext cx="563943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65">
                <a:latin typeface="Adobe Myungjo Std M"/>
                <a:cs typeface="Adobe Myungjo Std M"/>
              </a:rPr>
              <a:t>주차</a:t>
            </a:r>
            <a:r>
              <a:rPr dirty="0" sz="5200" spc="-260">
                <a:latin typeface="Adobe Myungjo Std M"/>
                <a:cs typeface="Adobe Myungjo Std M"/>
              </a:rPr>
              <a:t>별</a:t>
            </a:r>
            <a:r>
              <a:rPr dirty="0" sz="5200" spc="-175">
                <a:latin typeface="Adobe Myungjo Std M"/>
                <a:cs typeface="Adobe Myungjo Std M"/>
              </a:rPr>
              <a:t> </a:t>
            </a:r>
            <a:r>
              <a:rPr dirty="0" sz="5200" spc="-265">
                <a:latin typeface="Adobe Myungjo Std M"/>
                <a:cs typeface="Adobe Myungjo Std M"/>
              </a:rPr>
              <a:t>계</a:t>
            </a:r>
            <a:r>
              <a:rPr dirty="0" sz="5200" spc="-260">
                <a:latin typeface="Adobe Myungjo Std M"/>
                <a:cs typeface="Adobe Myungjo Std M"/>
              </a:rPr>
              <a:t>획</a:t>
            </a:r>
            <a:r>
              <a:rPr dirty="0" sz="5200" spc="-175">
                <a:latin typeface="Adobe Myungjo Std M"/>
                <a:cs typeface="Adobe Myungjo Std M"/>
              </a:rPr>
              <a:t> </a:t>
            </a:r>
            <a:r>
              <a:rPr dirty="0" sz="5200" spc="-260">
                <a:latin typeface="Adobe Myungjo Std M"/>
                <a:cs typeface="Adobe Myungjo Std M"/>
              </a:rPr>
              <a:t>및</a:t>
            </a:r>
            <a:r>
              <a:rPr dirty="0" sz="5200" spc="-175">
                <a:latin typeface="Adobe Myungjo Std M"/>
                <a:cs typeface="Adobe Myungjo Std M"/>
              </a:rPr>
              <a:t> </a:t>
            </a:r>
            <a:r>
              <a:rPr dirty="0" sz="5200" spc="-265">
                <a:latin typeface="Adobe Myungjo Std M"/>
                <a:cs typeface="Adobe Myungjo Std M"/>
              </a:rPr>
              <a:t>수</a:t>
            </a:r>
            <a:r>
              <a:rPr dirty="0" sz="5200" spc="-260">
                <a:latin typeface="Adobe Myungjo Std M"/>
                <a:cs typeface="Adobe Myungjo Std M"/>
              </a:rPr>
              <a:t>행</a:t>
            </a:r>
            <a:endParaRPr sz="5200">
              <a:latin typeface="Adobe Myungjo Std M"/>
              <a:cs typeface="Adobe Myungjo Std 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067" y="2521728"/>
            <a:ext cx="13922375" cy="482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  <a:tabLst>
                <a:tab pos="5888990" algn="l"/>
              </a:tabLst>
            </a:pPr>
            <a:r>
              <a:rPr dirty="0" sz="3400" spc="-305" b="0">
                <a:latin typeface="Adobe Myungjo Std M"/>
                <a:cs typeface="Adobe Myungjo Std M"/>
              </a:rPr>
              <a:t>1</a:t>
            </a:r>
            <a:r>
              <a:rPr dirty="0" sz="3400" spc="-175" b="0">
                <a:latin typeface="Adobe Myungjo Std M"/>
                <a:cs typeface="Adobe Myungjo Std M"/>
              </a:rPr>
              <a:t>주</a:t>
            </a:r>
            <a:r>
              <a:rPr dirty="0" sz="3400" spc="-170" b="0">
                <a:latin typeface="Adobe Myungjo Std M"/>
                <a:cs typeface="Adobe Myungjo Std M"/>
              </a:rPr>
              <a:t>차</a:t>
            </a:r>
            <a:r>
              <a:rPr dirty="0" sz="3400" spc="-114" b="0">
                <a:latin typeface="Adobe Myungjo Std M"/>
                <a:cs typeface="Adobe Myungjo Std M"/>
              </a:rPr>
              <a:t> </a:t>
            </a:r>
            <a:r>
              <a:rPr dirty="0" sz="3400" spc="-665" b="0">
                <a:latin typeface="Adobe Myungjo Std M"/>
                <a:cs typeface="Adobe Myungjo Std M"/>
              </a:rPr>
              <a:t>-</a:t>
            </a:r>
            <a:r>
              <a:rPr dirty="0" sz="3400" spc="-114" b="0">
                <a:latin typeface="Adobe Myungjo Std M"/>
                <a:cs typeface="Adobe Myungjo Std M"/>
              </a:rPr>
              <a:t> </a:t>
            </a:r>
            <a:r>
              <a:rPr dirty="0" sz="3400" spc="-175" b="0">
                <a:latin typeface="Adobe Myungjo Std M"/>
                <a:cs typeface="Adobe Myungjo Std M"/>
              </a:rPr>
              <a:t>파이</a:t>
            </a:r>
            <a:r>
              <a:rPr dirty="0" sz="3400" spc="-170" b="0">
                <a:latin typeface="Adobe Myungjo Std M"/>
                <a:cs typeface="Adobe Myungjo Std M"/>
              </a:rPr>
              <a:t>썬</a:t>
            </a:r>
            <a:r>
              <a:rPr dirty="0" sz="3400" spc="-114" b="0">
                <a:latin typeface="Adobe Myungjo Std M"/>
                <a:cs typeface="Adobe Myungjo Std M"/>
              </a:rPr>
              <a:t> </a:t>
            </a:r>
            <a:r>
              <a:rPr dirty="0" sz="3400" spc="-175" b="0">
                <a:latin typeface="Adobe Myungjo Std M"/>
                <a:cs typeface="Adobe Myungjo Std M"/>
              </a:rPr>
              <a:t>코드</a:t>
            </a:r>
            <a:r>
              <a:rPr dirty="0" sz="3400" spc="-170" b="0">
                <a:latin typeface="Adobe Myungjo Std M"/>
                <a:cs typeface="Adobe Myungjo Std M"/>
              </a:rPr>
              <a:t>를</a:t>
            </a:r>
            <a:r>
              <a:rPr dirty="0" sz="3400" spc="-114" b="0">
                <a:latin typeface="Adobe Myungjo Std M"/>
                <a:cs typeface="Adobe Myungjo Std M"/>
              </a:rPr>
              <a:t> </a:t>
            </a:r>
            <a:r>
              <a:rPr dirty="0" sz="3400" spc="-175" b="0">
                <a:latin typeface="Adobe Myungjo Std M"/>
                <a:cs typeface="Adobe Myungjo Std M"/>
              </a:rPr>
              <a:t>이용</a:t>
            </a:r>
            <a:r>
              <a:rPr dirty="0" sz="3400" spc="-170" b="0">
                <a:latin typeface="Adobe Myungjo Std M"/>
                <a:cs typeface="Adobe Myungjo Std M"/>
              </a:rPr>
              <a:t>해</a:t>
            </a:r>
            <a:r>
              <a:rPr dirty="0" sz="3400" b="0">
                <a:latin typeface="Adobe Myungjo Std M"/>
                <a:cs typeface="Adobe Myungjo Std M"/>
              </a:rPr>
              <a:t>	</a:t>
            </a:r>
            <a:r>
              <a:rPr dirty="0" sz="3400" spc="-175" b="0">
                <a:latin typeface="Adobe Myungjo Std M"/>
                <a:cs typeface="Adobe Myungjo Std M"/>
              </a:rPr>
              <a:t>거리측</a:t>
            </a:r>
            <a:r>
              <a:rPr dirty="0" sz="3400" spc="-170" b="0">
                <a:latin typeface="Adobe Myungjo Std M"/>
                <a:cs typeface="Adobe Myungjo Std M"/>
              </a:rPr>
              <a:t>정</a:t>
            </a:r>
            <a:r>
              <a:rPr dirty="0" sz="3400" spc="-114" b="0">
                <a:latin typeface="Adobe Myungjo Std M"/>
                <a:cs typeface="Adobe Myungjo Std M"/>
              </a:rPr>
              <a:t> </a:t>
            </a:r>
            <a:r>
              <a:rPr dirty="0" sz="3400" spc="-175" b="0">
                <a:latin typeface="Adobe Myungjo Std M"/>
                <a:cs typeface="Adobe Myungjo Std M"/>
              </a:rPr>
              <a:t>센서</a:t>
            </a:r>
            <a:r>
              <a:rPr dirty="0" sz="3400" spc="-170" b="0">
                <a:latin typeface="Adobe Myungjo Std M"/>
                <a:cs typeface="Adobe Myungjo Std M"/>
              </a:rPr>
              <a:t>를</a:t>
            </a:r>
            <a:r>
              <a:rPr dirty="0" sz="3400" spc="-114" b="0">
                <a:latin typeface="Adobe Myungjo Std M"/>
                <a:cs typeface="Adobe Myungjo Std M"/>
              </a:rPr>
              <a:t> </a:t>
            </a:r>
            <a:r>
              <a:rPr dirty="0" sz="3400" spc="-175" b="0">
                <a:latin typeface="Adobe Myungjo Std M"/>
                <a:cs typeface="Adobe Myungjo Std M"/>
              </a:rPr>
              <a:t>라즈베</a:t>
            </a:r>
            <a:r>
              <a:rPr dirty="0" sz="3400" spc="-170" b="0">
                <a:latin typeface="Adobe Myungjo Std M"/>
                <a:cs typeface="Adobe Myungjo Std M"/>
              </a:rPr>
              <a:t>리</a:t>
            </a:r>
            <a:r>
              <a:rPr dirty="0" sz="3400" spc="-114" b="0">
                <a:latin typeface="Adobe Myungjo Std M"/>
                <a:cs typeface="Adobe Myungjo Std M"/>
              </a:rPr>
              <a:t> </a:t>
            </a:r>
            <a:r>
              <a:rPr dirty="0" sz="3400" spc="-175" b="0">
                <a:latin typeface="Adobe Myungjo Std M"/>
                <a:cs typeface="Adobe Myungjo Std M"/>
              </a:rPr>
              <a:t>파이</a:t>
            </a:r>
            <a:r>
              <a:rPr dirty="0" sz="3400" spc="-170" b="0">
                <a:latin typeface="Adobe Myungjo Std M"/>
                <a:cs typeface="Adobe Myungjo Std M"/>
              </a:rPr>
              <a:t>와</a:t>
            </a:r>
            <a:r>
              <a:rPr dirty="0" sz="3400" spc="-114" b="0">
                <a:latin typeface="Adobe Myungjo Std M"/>
                <a:cs typeface="Adobe Myungjo Std M"/>
              </a:rPr>
              <a:t> </a:t>
            </a:r>
            <a:r>
              <a:rPr dirty="0" sz="3400" spc="-175" b="0">
                <a:latin typeface="Adobe Myungjo Std M"/>
                <a:cs typeface="Adobe Myungjo Std M"/>
              </a:rPr>
              <a:t>연결한다</a:t>
            </a:r>
            <a:r>
              <a:rPr dirty="0" sz="3400" spc="-60" b="0">
                <a:latin typeface="Adobe Myungjo Std M"/>
                <a:cs typeface="Adobe Myungjo Std M"/>
              </a:rPr>
              <a:t>.</a:t>
            </a:r>
            <a:endParaRPr sz="3400">
              <a:latin typeface="Adobe Myungjo Std M"/>
              <a:cs typeface="Adobe Myungjo Std 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900">
              <a:latin typeface="Adobe Myungjo Std M"/>
              <a:cs typeface="Adobe Myungjo Std M"/>
            </a:endParaRPr>
          </a:p>
          <a:p>
            <a:pPr marL="22860">
              <a:lnSpc>
                <a:spcPct val="100000"/>
              </a:lnSpc>
            </a:pPr>
            <a:r>
              <a:rPr dirty="0" sz="3400" spc="-305" b="0">
                <a:latin typeface="Adobe Myungjo Std M"/>
                <a:cs typeface="Adobe Myungjo Std M"/>
              </a:rPr>
              <a:t>2</a:t>
            </a:r>
            <a:r>
              <a:rPr dirty="0" sz="3400" spc="-175" b="0">
                <a:latin typeface="Adobe Myungjo Std M"/>
                <a:cs typeface="Adobe Myungjo Std M"/>
              </a:rPr>
              <a:t>주</a:t>
            </a:r>
            <a:r>
              <a:rPr dirty="0" sz="3400" spc="-170" b="0">
                <a:latin typeface="Adobe Myungjo Std M"/>
                <a:cs typeface="Adobe Myungjo Std M"/>
              </a:rPr>
              <a:t>차</a:t>
            </a:r>
            <a:r>
              <a:rPr dirty="0" sz="3400" spc="-114" b="0">
                <a:latin typeface="Adobe Myungjo Std M"/>
                <a:cs typeface="Adobe Myungjo Std M"/>
              </a:rPr>
              <a:t> </a:t>
            </a:r>
            <a:r>
              <a:rPr dirty="0" sz="3400" spc="-665" b="0">
                <a:latin typeface="Adobe Myungjo Std M"/>
                <a:cs typeface="Adobe Myungjo Std M"/>
              </a:rPr>
              <a:t>-</a:t>
            </a:r>
            <a:r>
              <a:rPr dirty="0" sz="3400" spc="-114" b="0">
                <a:latin typeface="Adobe Myungjo Std M"/>
                <a:cs typeface="Adobe Myungjo Std M"/>
              </a:rPr>
              <a:t> </a:t>
            </a:r>
            <a:r>
              <a:rPr dirty="0" sz="3400" spc="-175" b="0">
                <a:latin typeface="Adobe Myungjo Std M"/>
                <a:cs typeface="Adobe Myungjo Std M"/>
              </a:rPr>
              <a:t>연결</a:t>
            </a:r>
            <a:r>
              <a:rPr dirty="0" sz="3400" spc="-170" b="0">
                <a:latin typeface="Adobe Myungjo Std M"/>
                <a:cs typeface="Adobe Myungjo Std M"/>
              </a:rPr>
              <a:t>한</a:t>
            </a:r>
            <a:r>
              <a:rPr dirty="0" sz="3400" spc="-114" b="0">
                <a:latin typeface="Adobe Myungjo Std M"/>
                <a:cs typeface="Adobe Myungjo Std M"/>
              </a:rPr>
              <a:t> </a:t>
            </a:r>
            <a:r>
              <a:rPr dirty="0" sz="3400" spc="-175" b="0">
                <a:latin typeface="Adobe Myungjo Std M"/>
                <a:cs typeface="Adobe Myungjo Std M"/>
              </a:rPr>
              <a:t>센서</a:t>
            </a:r>
            <a:r>
              <a:rPr dirty="0" sz="3400" spc="-170" b="0">
                <a:latin typeface="Adobe Myungjo Std M"/>
                <a:cs typeface="Adobe Myungjo Std M"/>
              </a:rPr>
              <a:t>에</a:t>
            </a:r>
            <a:r>
              <a:rPr dirty="0" sz="3400" spc="-114" b="0">
                <a:latin typeface="Adobe Myungjo Std M"/>
                <a:cs typeface="Adobe Myungjo Std M"/>
              </a:rPr>
              <a:t> </a:t>
            </a:r>
            <a:r>
              <a:rPr dirty="0" sz="3400" spc="-175" b="0">
                <a:latin typeface="Adobe Myungjo Std M"/>
                <a:cs typeface="Adobe Myungjo Std M"/>
              </a:rPr>
              <a:t>오류</a:t>
            </a:r>
            <a:r>
              <a:rPr dirty="0" sz="3400" spc="-170" b="0">
                <a:latin typeface="Adobe Myungjo Std M"/>
                <a:cs typeface="Adobe Myungjo Std M"/>
              </a:rPr>
              <a:t>를</a:t>
            </a:r>
            <a:r>
              <a:rPr dirty="0" sz="3400" spc="-114" b="0">
                <a:latin typeface="Adobe Myungjo Std M"/>
                <a:cs typeface="Adobe Myungjo Std M"/>
              </a:rPr>
              <a:t> </a:t>
            </a:r>
            <a:r>
              <a:rPr dirty="0" sz="3400" spc="-175" b="0">
                <a:latin typeface="Adobe Myungjo Std M"/>
                <a:cs typeface="Adobe Myungjo Std M"/>
              </a:rPr>
              <a:t>점검한</a:t>
            </a:r>
            <a:r>
              <a:rPr dirty="0" sz="3400" spc="-170" b="0">
                <a:latin typeface="Adobe Myungjo Std M"/>
                <a:cs typeface="Adobe Myungjo Std M"/>
              </a:rPr>
              <a:t>다</a:t>
            </a:r>
            <a:endParaRPr sz="3400">
              <a:latin typeface="Adobe Myungjo Std M"/>
              <a:cs typeface="Adobe Myungjo Std M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4900">
              <a:latin typeface="Adobe Myungjo Std M"/>
              <a:cs typeface="Adobe Myungjo Std M"/>
            </a:endParaRPr>
          </a:p>
          <a:p>
            <a:pPr marL="24130">
              <a:lnSpc>
                <a:spcPct val="100000"/>
              </a:lnSpc>
            </a:pPr>
            <a:r>
              <a:rPr dirty="0" sz="3400" spc="-305" b="0">
                <a:latin typeface="Adobe Myungjo Std M"/>
                <a:cs typeface="Adobe Myungjo Std M"/>
              </a:rPr>
              <a:t>3</a:t>
            </a:r>
            <a:r>
              <a:rPr dirty="0" sz="3400" spc="-175" b="0">
                <a:latin typeface="Adobe Myungjo Std M"/>
                <a:cs typeface="Adobe Myungjo Std M"/>
              </a:rPr>
              <a:t>주</a:t>
            </a:r>
            <a:r>
              <a:rPr dirty="0" sz="3400" spc="-170" b="0">
                <a:latin typeface="Adobe Myungjo Std M"/>
                <a:cs typeface="Adobe Myungjo Std M"/>
              </a:rPr>
              <a:t>차</a:t>
            </a:r>
            <a:r>
              <a:rPr dirty="0" sz="3400" spc="-114" b="0">
                <a:latin typeface="Adobe Myungjo Std M"/>
                <a:cs typeface="Adobe Myungjo Std M"/>
              </a:rPr>
              <a:t> </a:t>
            </a:r>
            <a:r>
              <a:rPr dirty="0" sz="3400" spc="-665" b="0">
                <a:latin typeface="Adobe Myungjo Std M"/>
                <a:cs typeface="Adobe Myungjo Std M"/>
              </a:rPr>
              <a:t>-</a:t>
            </a:r>
            <a:r>
              <a:rPr dirty="0" sz="3400" spc="-114" b="0">
                <a:latin typeface="Adobe Myungjo Std M"/>
                <a:cs typeface="Adobe Myungjo Std M"/>
              </a:rPr>
              <a:t> </a:t>
            </a:r>
            <a:r>
              <a:rPr dirty="0" sz="3400" spc="-175" b="0">
                <a:latin typeface="Adobe Myungjo Std M"/>
                <a:cs typeface="Adobe Myungjo Std M"/>
              </a:rPr>
              <a:t>자동</a:t>
            </a:r>
            <a:r>
              <a:rPr dirty="0" sz="3400" spc="-170" b="0">
                <a:latin typeface="Adobe Myungjo Std M"/>
                <a:cs typeface="Adobe Myungjo Std M"/>
              </a:rPr>
              <a:t>화</a:t>
            </a:r>
            <a:r>
              <a:rPr dirty="0" sz="3400" spc="-114" b="0">
                <a:latin typeface="Adobe Myungjo Std M"/>
                <a:cs typeface="Adobe Myungjo Std M"/>
              </a:rPr>
              <a:t> </a:t>
            </a:r>
            <a:r>
              <a:rPr dirty="0" sz="3400" spc="-175" b="0">
                <a:latin typeface="Adobe Myungjo Std M"/>
                <a:cs typeface="Adobe Myungjo Std M"/>
              </a:rPr>
              <a:t>로봇</a:t>
            </a:r>
            <a:r>
              <a:rPr dirty="0" sz="3400" spc="-170" b="0">
                <a:latin typeface="Adobe Myungjo Std M"/>
                <a:cs typeface="Adobe Myungjo Std M"/>
              </a:rPr>
              <a:t>과</a:t>
            </a:r>
            <a:r>
              <a:rPr dirty="0" sz="3400" spc="-114" b="0">
                <a:latin typeface="Adobe Myungjo Std M"/>
                <a:cs typeface="Adobe Myungjo Std M"/>
              </a:rPr>
              <a:t> </a:t>
            </a:r>
            <a:r>
              <a:rPr dirty="0" sz="3400" spc="-175" b="0">
                <a:latin typeface="Adobe Myungjo Std M"/>
                <a:cs typeface="Adobe Myungjo Std M"/>
              </a:rPr>
              <a:t>연결하</a:t>
            </a:r>
            <a:r>
              <a:rPr dirty="0" sz="3400" spc="-170" b="0">
                <a:latin typeface="Adobe Myungjo Std M"/>
                <a:cs typeface="Adobe Myungjo Std M"/>
              </a:rPr>
              <a:t>고</a:t>
            </a:r>
            <a:r>
              <a:rPr dirty="0" sz="3400" spc="-114" b="0">
                <a:latin typeface="Adobe Myungjo Std M"/>
                <a:cs typeface="Adobe Myungjo Std M"/>
              </a:rPr>
              <a:t> </a:t>
            </a:r>
            <a:r>
              <a:rPr dirty="0" sz="3400" spc="-175" b="0">
                <a:latin typeface="Adobe Myungjo Std M"/>
                <a:cs typeface="Adobe Myungjo Std M"/>
              </a:rPr>
              <a:t>설</a:t>
            </a:r>
            <a:r>
              <a:rPr dirty="0" sz="3400" spc="-170" b="0">
                <a:latin typeface="Adobe Myungjo Std M"/>
                <a:cs typeface="Adobe Myungjo Std M"/>
              </a:rPr>
              <a:t>비</a:t>
            </a:r>
            <a:r>
              <a:rPr dirty="0" sz="3400" spc="-114" b="0">
                <a:latin typeface="Adobe Myungjo Std M"/>
                <a:cs typeface="Adobe Myungjo Std M"/>
              </a:rPr>
              <a:t> </a:t>
            </a:r>
            <a:r>
              <a:rPr dirty="0" sz="3400" spc="-175" b="0">
                <a:latin typeface="Adobe Myungjo Std M"/>
                <a:cs typeface="Adobe Myungjo Std M"/>
              </a:rPr>
              <a:t>구조</a:t>
            </a:r>
            <a:r>
              <a:rPr dirty="0" sz="3400" spc="-170" b="0">
                <a:latin typeface="Adobe Myungjo Std M"/>
                <a:cs typeface="Adobe Myungjo Std M"/>
              </a:rPr>
              <a:t>를</a:t>
            </a:r>
            <a:r>
              <a:rPr dirty="0" sz="3400" spc="-114" b="0">
                <a:latin typeface="Adobe Myungjo Std M"/>
                <a:cs typeface="Adobe Myungjo Std M"/>
              </a:rPr>
              <a:t> </a:t>
            </a:r>
            <a:r>
              <a:rPr dirty="0" sz="3400" spc="-175" b="0">
                <a:latin typeface="Adobe Myungjo Std M"/>
                <a:cs typeface="Adobe Myungjo Std M"/>
              </a:rPr>
              <a:t>만든다</a:t>
            </a:r>
            <a:r>
              <a:rPr dirty="0" sz="3400" spc="-60" b="0">
                <a:latin typeface="Adobe Myungjo Std M"/>
                <a:cs typeface="Adobe Myungjo Std M"/>
              </a:rPr>
              <a:t>.</a:t>
            </a:r>
            <a:endParaRPr sz="3400">
              <a:latin typeface="Adobe Myungjo Std M"/>
              <a:cs typeface="Adobe Myungjo Std M"/>
            </a:endParaRPr>
          </a:p>
          <a:p>
            <a:pPr>
              <a:lnSpc>
                <a:spcPct val="100000"/>
              </a:lnSpc>
            </a:pPr>
            <a:endParaRPr sz="3900">
              <a:latin typeface="Adobe Myungjo Std M"/>
              <a:cs typeface="Adobe Myungjo Std M"/>
            </a:endParaRPr>
          </a:p>
          <a:p>
            <a:pPr marL="12700">
              <a:lnSpc>
                <a:spcPct val="100000"/>
              </a:lnSpc>
              <a:spcBef>
                <a:spcPts val="2925"/>
              </a:spcBef>
            </a:pPr>
            <a:r>
              <a:rPr dirty="0" sz="3600" spc="-305" b="0">
                <a:latin typeface="Adobe Myungjo Std M"/>
                <a:cs typeface="Adobe Myungjo Std M"/>
              </a:rPr>
              <a:t>4</a:t>
            </a:r>
            <a:r>
              <a:rPr dirty="0" sz="3600" spc="-155" b="0">
                <a:latin typeface="Adobe Myungjo Std M"/>
                <a:cs typeface="Adobe Myungjo Std M"/>
              </a:rPr>
              <a:t>주</a:t>
            </a:r>
            <a:r>
              <a:rPr dirty="0" sz="3600" spc="-150" b="0">
                <a:latin typeface="Adobe Myungjo Std M"/>
                <a:cs typeface="Adobe Myungjo Std M"/>
              </a:rPr>
              <a:t>차</a:t>
            </a:r>
            <a:r>
              <a:rPr dirty="0" sz="3600" spc="-110" b="0">
                <a:latin typeface="Adobe Myungjo Std M"/>
                <a:cs typeface="Adobe Myungjo Std M"/>
              </a:rPr>
              <a:t> </a:t>
            </a:r>
            <a:r>
              <a:rPr dirty="0" sz="3600" spc="-680" b="0">
                <a:latin typeface="Adobe Myungjo Std M"/>
                <a:cs typeface="Adobe Myungjo Std M"/>
              </a:rPr>
              <a:t>-</a:t>
            </a:r>
            <a:r>
              <a:rPr dirty="0" sz="3600" spc="-110" b="0">
                <a:latin typeface="Adobe Myungjo Std M"/>
                <a:cs typeface="Adobe Myungjo Std M"/>
              </a:rPr>
              <a:t> </a:t>
            </a:r>
            <a:r>
              <a:rPr dirty="0" sz="3600" spc="-155" b="0">
                <a:latin typeface="Adobe Myungjo Std M"/>
                <a:cs typeface="Adobe Myungjo Std M"/>
              </a:rPr>
              <a:t>실시간으</a:t>
            </a:r>
            <a:r>
              <a:rPr dirty="0" sz="3600" spc="-150" b="0">
                <a:latin typeface="Adobe Myungjo Std M"/>
                <a:cs typeface="Adobe Myungjo Std M"/>
              </a:rPr>
              <a:t>로</a:t>
            </a:r>
            <a:r>
              <a:rPr dirty="0" sz="3600" spc="-110" b="0">
                <a:latin typeface="Adobe Myungjo Std M"/>
                <a:cs typeface="Adobe Myungjo Std M"/>
              </a:rPr>
              <a:t> </a:t>
            </a:r>
            <a:r>
              <a:rPr dirty="0" sz="3600" spc="-155" b="0">
                <a:latin typeface="Adobe Myungjo Std M"/>
                <a:cs typeface="Adobe Myungjo Std M"/>
              </a:rPr>
              <a:t>돌아가면</a:t>
            </a:r>
            <a:r>
              <a:rPr dirty="0" sz="3600" spc="-150" b="0">
                <a:latin typeface="Adobe Myungjo Std M"/>
                <a:cs typeface="Adobe Myungjo Std M"/>
              </a:rPr>
              <a:t>서</a:t>
            </a:r>
            <a:r>
              <a:rPr dirty="0" sz="3600" spc="-110" b="0">
                <a:latin typeface="Adobe Myungjo Std M"/>
                <a:cs typeface="Adobe Myungjo Std M"/>
              </a:rPr>
              <a:t> </a:t>
            </a:r>
            <a:r>
              <a:rPr dirty="0" sz="3600" spc="-155" b="0">
                <a:latin typeface="Adobe Myungjo Std M"/>
                <a:cs typeface="Adobe Myungjo Std M"/>
              </a:rPr>
              <a:t>오류나</a:t>
            </a:r>
            <a:r>
              <a:rPr dirty="0" sz="3600" spc="-150" b="0">
                <a:latin typeface="Adobe Myungjo Std M"/>
                <a:cs typeface="Adobe Myungjo Std M"/>
              </a:rPr>
              <a:t>면</a:t>
            </a:r>
            <a:r>
              <a:rPr dirty="0" sz="3600" spc="-110" b="0">
                <a:latin typeface="Adobe Myungjo Std M"/>
                <a:cs typeface="Adobe Myungjo Std M"/>
              </a:rPr>
              <a:t> </a:t>
            </a:r>
            <a:r>
              <a:rPr dirty="0" sz="3600" spc="-155" b="0">
                <a:latin typeface="Adobe Myungjo Std M"/>
                <a:cs typeface="Adobe Myungjo Std M"/>
              </a:rPr>
              <a:t>수정한</a:t>
            </a:r>
            <a:r>
              <a:rPr dirty="0" sz="3600" spc="-150" b="0">
                <a:latin typeface="Adobe Myungjo Std M"/>
                <a:cs typeface="Adobe Myungjo Std M"/>
              </a:rPr>
              <a:t>다</a:t>
            </a:r>
            <a:endParaRPr sz="3600">
              <a:latin typeface="Adobe Myungjo Std M"/>
              <a:cs typeface="Adobe Myungjo Std 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146" y="3154435"/>
            <a:ext cx="6410325" cy="7033259"/>
            <a:chOff x="100146" y="3154435"/>
            <a:chExt cx="6410325" cy="70332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46" y="5855422"/>
              <a:ext cx="6410324" cy="43317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1353" y="3154435"/>
              <a:ext cx="5286375" cy="56006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1590" y="477831"/>
            <a:ext cx="284226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-1460" b="0">
                <a:latin typeface="Malgun Gothic"/>
                <a:cs typeface="Malgun Gothic"/>
              </a:rPr>
              <a:t>자</a:t>
            </a:r>
            <a:r>
              <a:rPr dirty="0" sz="9000" spc="-2045" b="0">
                <a:latin typeface="Malgun Gothic"/>
                <a:cs typeface="Malgun Gothic"/>
              </a:rPr>
              <a:t>동</a:t>
            </a:r>
            <a:r>
              <a:rPr dirty="0" sz="9000" spc="-1325" b="0">
                <a:latin typeface="Malgun Gothic"/>
                <a:cs typeface="Malgun Gothic"/>
              </a:rPr>
              <a:t>화</a:t>
            </a:r>
            <a:endParaRPr sz="9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7157" y="3133598"/>
            <a:ext cx="10582910" cy="5278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5900"/>
              </a:lnSpc>
              <a:spcBef>
                <a:spcPts val="95"/>
              </a:spcBef>
            </a:pPr>
            <a:r>
              <a:rPr dirty="0" sz="4250" spc="-220" b="0">
                <a:latin typeface="Adobe Myungjo Std M"/>
                <a:cs typeface="Adobe Myungjo Std M"/>
              </a:rPr>
              <a:t>사진</a:t>
            </a:r>
            <a:r>
              <a:rPr dirty="0" sz="4250" spc="-215" b="0">
                <a:latin typeface="Adobe Myungjo Std M"/>
                <a:cs typeface="Adobe Myungjo Std M"/>
              </a:rPr>
              <a:t>을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보</a:t>
            </a:r>
            <a:r>
              <a:rPr dirty="0" sz="4250" spc="-215" b="0">
                <a:latin typeface="Adobe Myungjo Std M"/>
                <a:cs typeface="Adobe Myungjo Std M"/>
              </a:rPr>
              <a:t>면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대부</a:t>
            </a:r>
            <a:r>
              <a:rPr dirty="0" sz="4250" spc="-215" b="0">
                <a:latin typeface="Adobe Myungjo Std M"/>
                <a:cs typeface="Adobe Myungjo Std M"/>
              </a:rPr>
              <a:t>분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자동화</a:t>
            </a:r>
            <a:r>
              <a:rPr dirty="0" sz="4250" spc="-215" b="0">
                <a:latin typeface="Adobe Myungjo Std M"/>
                <a:cs typeface="Adobe Myungjo Std M"/>
              </a:rPr>
              <a:t>는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컨베이</a:t>
            </a:r>
            <a:r>
              <a:rPr dirty="0" sz="4250" spc="-215" b="0">
                <a:latin typeface="Adobe Myungjo Std M"/>
                <a:cs typeface="Adobe Myungjo Std M"/>
              </a:rPr>
              <a:t>어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벨트</a:t>
            </a:r>
            <a:r>
              <a:rPr dirty="0" sz="4250" spc="-120" b="0">
                <a:latin typeface="Adobe Myungjo Std M"/>
                <a:cs typeface="Adobe Myungjo Std M"/>
              </a:rPr>
              <a:t>를  </a:t>
            </a:r>
            <a:r>
              <a:rPr dirty="0" sz="4250" spc="-220" b="0">
                <a:latin typeface="Adobe Myungjo Std M"/>
                <a:cs typeface="Adobe Myungjo Std M"/>
              </a:rPr>
              <a:t>이용하는</a:t>
            </a:r>
            <a:r>
              <a:rPr dirty="0" sz="4250" spc="-215" b="0">
                <a:latin typeface="Adobe Myungjo Std M"/>
                <a:cs typeface="Adobe Myungjo Std M"/>
              </a:rPr>
              <a:t>걸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15" b="0">
                <a:latin typeface="Adobe Myungjo Std M"/>
                <a:cs typeface="Adobe Myungjo Std M"/>
              </a:rPr>
              <a:t>볼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15" b="0">
                <a:latin typeface="Adobe Myungjo Std M"/>
                <a:cs typeface="Adobe Myungjo Std M"/>
              </a:rPr>
              <a:t>수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있습니다</a:t>
            </a:r>
            <a:r>
              <a:rPr dirty="0" sz="4250" spc="-75" b="0">
                <a:latin typeface="Adobe Myungjo Std M"/>
                <a:cs typeface="Adobe Myungjo Std M"/>
              </a:rPr>
              <a:t>.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운</a:t>
            </a:r>
            <a:r>
              <a:rPr dirty="0" sz="4250" spc="-215" b="0">
                <a:latin typeface="Adobe Myungjo Std M"/>
                <a:cs typeface="Adobe Myungjo Std M"/>
              </a:rPr>
              <a:t>행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중</a:t>
            </a:r>
            <a:r>
              <a:rPr dirty="0" sz="4250" spc="-215" b="0">
                <a:latin typeface="Adobe Myungjo Std M"/>
                <a:cs typeface="Adobe Myungjo Std M"/>
              </a:rPr>
              <a:t>에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사고</a:t>
            </a:r>
            <a:r>
              <a:rPr dirty="0" sz="4250" spc="-120" b="0">
                <a:latin typeface="Adobe Myungjo Std M"/>
                <a:cs typeface="Adobe Myungjo Std M"/>
              </a:rPr>
              <a:t>가  </a:t>
            </a:r>
            <a:r>
              <a:rPr dirty="0" sz="4250" spc="-220" b="0">
                <a:latin typeface="Adobe Myungjo Std M"/>
                <a:cs typeface="Adobe Myungjo Std M"/>
              </a:rPr>
              <a:t>날</a:t>
            </a:r>
            <a:r>
              <a:rPr dirty="0" sz="4250" spc="-215" b="0">
                <a:latin typeface="Adobe Myungjo Std M"/>
                <a:cs typeface="Adobe Myungjo Std M"/>
              </a:rPr>
              <a:t>수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있</a:t>
            </a:r>
            <a:r>
              <a:rPr dirty="0" sz="4250" spc="-215" b="0">
                <a:latin typeface="Adobe Myungjo Std M"/>
                <a:cs typeface="Adobe Myungjo Std M"/>
              </a:rPr>
              <a:t>고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불량품</a:t>
            </a:r>
            <a:r>
              <a:rPr dirty="0" sz="4250" spc="-215" b="0">
                <a:latin typeface="Adobe Myungjo Std M"/>
                <a:cs typeface="Adobe Myungjo Std M"/>
              </a:rPr>
              <a:t>이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나올</a:t>
            </a:r>
            <a:r>
              <a:rPr dirty="0" sz="4250" spc="-215" b="0">
                <a:latin typeface="Adobe Myungjo Std M"/>
                <a:cs typeface="Adobe Myungjo Std M"/>
              </a:rPr>
              <a:t>수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있</a:t>
            </a:r>
            <a:r>
              <a:rPr dirty="0" sz="4250" spc="-215" b="0">
                <a:latin typeface="Adobe Myungjo Std M"/>
                <a:cs typeface="Adobe Myungjo Std M"/>
              </a:rPr>
              <a:t>기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때문</a:t>
            </a:r>
            <a:r>
              <a:rPr dirty="0" sz="4250" spc="-215" b="0">
                <a:latin typeface="Adobe Myungjo Std M"/>
                <a:cs typeface="Adobe Myungjo Std M"/>
              </a:rPr>
              <a:t>에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이</a:t>
            </a:r>
            <a:r>
              <a:rPr dirty="0" sz="4250" spc="-120" b="0">
                <a:latin typeface="Adobe Myungjo Std M"/>
                <a:cs typeface="Adobe Myungjo Std M"/>
              </a:rPr>
              <a:t>를  </a:t>
            </a:r>
            <a:r>
              <a:rPr dirty="0" sz="4250" spc="-220" b="0">
                <a:latin typeface="Adobe Myungjo Std M"/>
                <a:cs typeface="Adobe Myungjo Std M"/>
              </a:rPr>
              <a:t>방지하고</a:t>
            </a:r>
            <a:r>
              <a:rPr dirty="0" sz="4250" spc="-215" b="0">
                <a:latin typeface="Adobe Myungjo Std M"/>
                <a:cs typeface="Adobe Myungjo Std M"/>
              </a:rPr>
              <a:t>자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로봇</a:t>
            </a:r>
            <a:r>
              <a:rPr dirty="0" sz="4250" spc="-215" b="0">
                <a:latin typeface="Adobe Myungjo Std M"/>
                <a:cs typeface="Adobe Myungjo Std M"/>
              </a:rPr>
              <a:t>에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거리측정센</a:t>
            </a:r>
            <a:r>
              <a:rPr dirty="0" sz="4250" spc="-215" b="0">
                <a:latin typeface="Adobe Myungjo Std M"/>
                <a:cs typeface="Adobe Myungjo Std M"/>
              </a:rPr>
              <a:t>서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15" b="0">
                <a:latin typeface="Adobe Myungjo Std M"/>
                <a:cs typeface="Adobe Myungjo Std M"/>
              </a:rPr>
              <a:t>를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달</a:t>
            </a:r>
            <a:r>
              <a:rPr dirty="0" sz="4250" spc="-215" b="0">
                <a:latin typeface="Adobe Myungjo Std M"/>
                <a:cs typeface="Adobe Myungjo Std M"/>
              </a:rPr>
              <a:t>아</a:t>
            </a:r>
            <a:endParaRPr sz="4250">
              <a:latin typeface="Adobe Myungjo Std M"/>
              <a:cs typeface="Adobe Myungjo Std M"/>
            </a:endParaRPr>
          </a:p>
          <a:p>
            <a:pPr algn="ctr" marL="187960" marR="342265">
              <a:lnSpc>
                <a:spcPts val="5910"/>
              </a:lnSpc>
              <a:spcBef>
                <a:spcPts val="130"/>
              </a:spcBef>
            </a:pPr>
            <a:r>
              <a:rPr dirty="0" sz="4250" spc="-215" b="0">
                <a:latin typeface="Adobe Myungjo Std M"/>
                <a:cs typeface="Adobe Myungjo Std M"/>
              </a:rPr>
              <a:t>각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구간마</a:t>
            </a:r>
            <a:r>
              <a:rPr dirty="0" sz="4250" spc="-215" b="0">
                <a:latin typeface="Adobe Myungjo Std M"/>
                <a:cs typeface="Adobe Myungjo Std M"/>
              </a:rPr>
              <a:t>다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놓여지</a:t>
            </a:r>
            <a:r>
              <a:rPr dirty="0" sz="4250" spc="-215" b="0">
                <a:latin typeface="Adobe Myungjo Std M"/>
                <a:cs typeface="Adobe Myungjo Std M"/>
              </a:rPr>
              <a:t>는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물체</a:t>
            </a:r>
            <a:r>
              <a:rPr dirty="0" sz="4250" spc="-215" b="0">
                <a:latin typeface="Adobe Myungjo Std M"/>
                <a:cs typeface="Adobe Myungjo Std M"/>
              </a:rPr>
              <a:t>가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정착하</a:t>
            </a:r>
            <a:r>
              <a:rPr dirty="0" sz="4250" spc="-215" b="0">
                <a:latin typeface="Adobe Myungjo Std M"/>
                <a:cs typeface="Adobe Myungjo Std M"/>
              </a:rPr>
              <a:t>면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다</a:t>
            </a:r>
            <a:r>
              <a:rPr dirty="0" sz="4250" spc="-120" b="0">
                <a:latin typeface="Adobe Myungjo Std M"/>
                <a:cs typeface="Adobe Myungjo Std M"/>
              </a:rPr>
              <a:t>음  </a:t>
            </a:r>
            <a:r>
              <a:rPr dirty="0" sz="4250" spc="-220" b="0">
                <a:latin typeface="Adobe Myungjo Std M"/>
                <a:cs typeface="Adobe Myungjo Std M"/>
              </a:rPr>
              <a:t>구간으</a:t>
            </a:r>
            <a:r>
              <a:rPr dirty="0" sz="4250" spc="-215" b="0">
                <a:latin typeface="Adobe Myungjo Std M"/>
                <a:cs typeface="Adobe Myungjo Std M"/>
              </a:rPr>
              <a:t>로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이동할</a:t>
            </a:r>
            <a:r>
              <a:rPr dirty="0" sz="4250" spc="-215" b="0">
                <a:latin typeface="Adobe Myungjo Std M"/>
                <a:cs typeface="Adobe Myungjo Std M"/>
              </a:rPr>
              <a:t>수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있</a:t>
            </a:r>
            <a:r>
              <a:rPr dirty="0" sz="4250" spc="-215" b="0">
                <a:latin typeface="Adobe Myungjo Std M"/>
                <a:cs typeface="Adobe Myungjo Std M"/>
              </a:rPr>
              <a:t>게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설정을하</a:t>
            </a:r>
            <a:r>
              <a:rPr dirty="0" sz="4250" spc="-215" b="0">
                <a:latin typeface="Adobe Myungjo Std M"/>
                <a:cs typeface="Adobe Myungjo Std M"/>
              </a:rPr>
              <a:t>면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불량</a:t>
            </a:r>
            <a:r>
              <a:rPr dirty="0" sz="4250" spc="-120" b="0">
                <a:latin typeface="Adobe Myungjo Std M"/>
                <a:cs typeface="Adobe Myungjo Std M"/>
              </a:rPr>
              <a:t>품  </a:t>
            </a:r>
            <a:r>
              <a:rPr dirty="0" sz="4250" spc="-220" b="0">
                <a:latin typeface="Adobe Myungjo Std M"/>
                <a:cs typeface="Adobe Myungjo Std M"/>
              </a:rPr>
              <a:t>은물</a:t>
            </a:r>
            <a:r>
              <a:rPr dirty="0" sz="4250" spc="-215" b="0">
                <a:latin typeface="Adobe Myungjo Std M"/>
                <a:cs typeface="Adobe Myungjo Std M"/>
              </a:rPr>
              <a:t>론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안전에</a:t>
            </a:r>
            <a:r>
              <a:rPr dirty="0" sz="4250" spc="-215" b="0">
                <a:latin typeface="Adobe Myungjo Std M"/>
                <a:cs typeface="Adobe Myungjo Std M"/>
              </a:rPr>
              <a:t>도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유의할</a:t>
            </a:r>
            <a:r>
              <a:rPr dirty="0" sz="4250" spc="-215" b="0">
                <a:latin typeface="Adobe Myungjo Std M"/>
                <a:cs typeface="Adobe Myungjo Std M"/>
              </a:rPr>
              <a:t>수</a:t>
            </a:r>
            <a:r>
              <a:rPr dirty="0" sz="4250" spc="-145" b="0">
                <a:latin typeface="Adobe Myungjo Std M"/>
                <a:cs typeface="Adobe Myungjo Std M"/>
              </a:rPr>
              <a:t> </a:t>
            </a:r>
            <a:r>
              <a:rPr dirty="0" sz="4250" spc="-220" b="0">
                <a:latin typeface="Adobe Myungjo Std M"/>
                <a:cs typeface="Adobe Myungjo Std M"/>
              </a:rPr>
              <a:t>있다</a:t>
            </a:r>
            <a:r>
              <a:rPr dirty="0" sz="4250" spc="-75" b="0">
                <a:latin typeface="Adobe Myungjo Std M"/>
                <a:cs typeface="Adobe Myungjo Std M"/>
              </a:rPr>
              <a:t>.</a:t>
            </a:r>
            <a:endParaRPr sz="4250">
              <a:latin typeface="Adobe Myungjo Std M"/>
              <a:cs typeface="Adobe Myungjo Std 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dirty="0" spc="60"/>
              <a:t>R</a:t>
            </a:r>
            <a:r>
              <a:rPr dirty="0" spc="-390"/>
              <a:t>P</a:t>
            </a:r>
            <a:r>
              <a:rPr dirty="0" spc="-75"/>
              <a:t>i</a:t>
            </a:r>
            <a:r>
              <a:rPr dirty="0" spc="-60"/>
              <a:t>.</a:t>
            </a:r>
            <a:r>
              <a:rPr dirty="0" spc="120"/>
              <a:t>G</a:t>
            </a:r>
            <a:r>
              <a:rPr dirty="0" spc="-390"/>
              <a:t>P</a:t>
            </a:r>
            <a:r>
              <a:rPr dirty="0" spc="-190"/>
              <a:t>I</a:t>
            </a:r>
            <a:r>
              <a:rPr dirty="0" spc="320"/>
              <a:t>O</a:t>
            </a:r>
            <a:r>
              <a:rPr dirty="0" spc="-114"/>
              <a:t> </a:t>
            </a:r>
            <a:r>
              <a:rPr dirty="0" spc="-135"/>
              <a:t>a</a:t>
            </a:r>
            <a:r>
              <a:rPr dirty="0" spc="-530"/>
              <a:t>s</a:t>
            </a:r>
            <a:r>
              <a:rPr dirty="0" spc="-114"/>
              <a:t> </a:t>
            </a:r>
            <a:r>
              <a:rPr dirty="0" spc="120"/>
              <a:t>G</a:t>
            </a:r>
            <a:r>
              <a:rPr dirty="0" spc="-390"/>
              <a:t>P</a:t>
            </a:r>
            <a:r>
              <a:rPr dirty="0" spc="-190"/>
              <a:t>I</a:t>
            </a:r>
            <a:r>
              <a:rPr dirty="0" spc="320"/>
              <a:t>O</a:t>
            </a:r>
            <a:r>
              <a:rPr dirty="0" spc="-114"/>
              <a:t> </a:t>
            </a:r>
            <a:r>
              <a:rPr dirty="0" spc="-170"/>
              <a:t>–</a:t>
            </a: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pc="-175"/>
              <a:t>파이썬에</a:t>
            </a:r>
            <a:r>
              <a:rPr dirty="0" spc="-170"/>
              <a:t>서</a:t>
            </a:r>
            <a:r>
              <a:rPr dirty="0" spc="-114"/>
              <a:t> </a:t>
            </a:r>
            <a:r>
              <a:rPr dirty="0" spc="-175"/>
              <a:t>라즈베리파이</a:t>
            </a:r>
            <a:r>
              <a:rPr dirty="0" spc="-170"/>
              <a:t>의</a:t>
            </a:r>
            <a:r>
              <a:rPr dirty="0" spc="-114"/>
              <a:t> </a:t>
            </a:r>
            <a:r>
              <a:rPr dirty="0" spc="-280"/>
              <a:t>g</a:t>
            </a:r>
            <a:r>
              <a:rPr dirty="0" spc="-80"/>
              <a:t>p</a:t>
            </a:r>
            <a:r>
              <a:rPr dirty="0" spc="-75"/>
              <a:t>i</a:t>
            </a:r>
            <a:r>
              <a:rPr dirty="0" spc="-80"/>
              <a:t>o</a:t>
            </a:r>
            <a:r>
              <a:rPr dirty="0" spc="-175"/>
              <a:t>핀</a:t>
            </a:r>
            <a:r>
              <a:rPr dirty="0" spc="-170"/>
              <a:t>을</a:t>
            </a:r>
            <a:r>
              <a:rPr dirty="0" spc="-114"/>
              <a:t> </a:t>
            </a:r>
            <a:r>
              <a:rPr dirty="0" spc="-175"/>
              <a:t>제어</a:t>
            </a:r>
            <a:r>
              <a:rPr dirty="0" spc="-170"/>
              <a:t>할</a:t>
            </a:r>
            <a:r>
              <a:rPr dirty="0" spc="-114"/>
              <a:t> </a:t>
            </a:r>
            <a:r>
              <a:rPr dirty="0" spc="-170"/>
              <a:t>수</a:t>
            </a:r>
            <a:r>
              <a:rPr dirty="0" spc="-114"/>
              <a:t> </a:t>
            </a:r>
            <a:r>
              <a:rPr dirty="0" spc="-175"/>
              <a:t>있도</a:t>
            </a:r>
            <a:r>
              <a:rPr dirty="0" spc="-170"/>
              <a:t>록</a:t>
            </a:r>
            <a:r>
              <a:rPr dirty="0" spc="-114"/>
              <a:t> </a:t>
            </a:r>
            <a:r>
              <a:rPr dirty="0" spc="-175"/>
              <a:t>해주</a:t>
            </a:r>
            <a:r>
              <a:rPr dirty="0" spc="-170"/>
              <a:t>는</a:t>
            </a:r>
            <a:r>
              <a:rPr dirty="0" spc="-114"/>
              <a:t> </a:t>
            </a:r>
            <a:r>
              <a:rPr dirty="0" spc="-175"/>
              <a:t>라이브러리</a:t>
            </a:r>
            <a:r>
              <a:rPr dirty="0" spc="-170"/>
              <a:t>로</a:t>
            </a:r>
            <a:r>
              <a:rPr dirty="0" spc="-114"/>
              <a:t> </a:t>
            </a:r>
            <a:r>
              <a:rPr dirty="0" spc="-175"/>
              <a:t>라즈베리</a:t>
            </a:r>
            <a:r>
              <a:rPr dirty="0" spc="-170"/>
              <a:t>파</a:t>
            </a:r>
          </a:p>
          <a:p>
            <a:pPr algn="ctr" marR="121285">
              <a:lnSpc>
                <a:spcPct val="100000"/>
              </a:lnSpc>
              <a:spcBef>
                <a:spcPts val="645"/>
              </a:spcBef>
            </a:pPr>
            <a:r>
              <a:rPr dirty="0" spc="-170"/>
              <a:t>이</a:t>
            </a:r>
            <a:r>
              <a:rPr dirty="0" spc="-114"/>
              <a:t> </a:t>
            </a:r>
            <a:r>
              <a:rPr dirty="0" spc="-175"/>
              <a:t>운영체제</a:t>
            </a:r>
            <a:r>
              <a:rPr dirty="0" spc="-170"/>
              <a:t>에</a:t>
            </a:r>
            <a:r>
              <a:rPr dirty="0" spc="-114"/>
              <a:t> </a:t>
            </a:r>
            <a:r>
              <a:rPr dirty="0" spc="-175"/>
              <a:t>이</a:t>
            </a:r>
            <a:r>
              <a:rPr dirty="0" spc="-170"/>
              <a:t>미</a:t>
            </a:r>
            <a:r>
              <a:rPr dirty="0" spc="-114"/>
              <a:t> </a:t>
            </a:r>
            <a:r>
              <a:rPr dirty="0" spc="-175"/>
              <a:t>설치되어있다</a:t>
            </a:r>
            <a:r>
              <a:rPr dirty="0" spc="-60"/>
              <a:t>.</a:t>
            </a: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000"/>
          </a:p>
          <a:p>
            <a:pPr algn="ctr">
              <a:lnSpc>
                <a:spcPct val="100000"/>
              </a:lnSpc>
            </a:pPr>
            <a:r>
              <a:rPr dirty="0" spc="-420"/>
              <a:t>T</a:t>
            </a:r>
            <a:r>
              <a:rPr dirty="0" spc="-190"/>
              <a:t>I</a:t>
            </a:r>
            <a:r>
              <a:rPr dirty="0" spc="345"/>
              <a:t>M</a:t>
            </a:r>
            <a:r>
              <a:rPr dirty="0" spc="-330"/>
              <a:t>E</a:t>
            </a:r>
            <a:r>
              <a:rPr dirty="0" spc="-114"/>
              <a:t> </a:t>
            </a:r>
            <a:r>
              <a:rPr dirty="0" spc="-170"/>
              <a:t>–</a:t>
            </a:r>
            <a:r>
              <a:rPr dirty="0" spc="-114"/>
              <a:t> </a:t>
            </a:r>
            <a:r>
              <a:rPr dirty="0" spc="-175"/>
              <a:t>현재시</a:t>
            </a:r>
            <a:r>
              <a:rPr dirty="0" spc="-170"/>
              <a:t>각</a:t>
            </a: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pc="-280"/>
              <a:t>1970년</a:t>
            </a:r>
            <a:r>
              <a:rPr dirty="0" spc="-114"/>
              <a:t> </a:t>
            </a:r>
            <a:r>
              <a:rPr dirty="0" spc="-240"/>
              <a:t>1월</a:t>
            </a:r>
            <a:r>
              <a:rPr dirty="0" spc="-114"/>
              <a:t> </a:t>
            </a:r>
            <a:r>
              <a:rPr dirty="0" spc="-240"/>
              <a:t>1일</a:t>
            </a:r>
            <a:r>
              <a:rPr dirty="0" spc="-114"/>
              <a:t> </a:t>
            </a:r>
            <a:r>
              <a:rPr dirty="0" spc="-240"/>
              <a:t>0시</a:t>
            </a:r>
            <a:r>
              <a:rPr dirty="0" spc="-110"/>
              <a:t> </a:t>
            </a:r>
            <a:r>
              <a:rPr dirty="0" spc="-240"/>
              <a:t>0분</a:t>
            </a:r>
            <a:r>
              <a:rPr dirty="0" spc="-114"/>
              <a:t> </a:t>
            </a:r>
            <a:r>
              <a:rPr dirty="0" spc="-240"/>
              <a:t>0초</a:t>
            </a:r>
            <a:r>
              <a:rPr dirty="0" spc="-114"/>
              <a:t> </a:t>
            </a:r>
            <a:r>
              <a:rPr dirty="0" spc="-175"/>
              <a:t>이후</a:t>
            </a:r>
            <a:r>
              <a:rPr dirty="0" spc="-110"/>
              <a:t> </a:t>
            </a:r>
            <a:r>
              <a:rPr dirty="0" spc="-175"/>
              <a:t>경과한</a:t>
            </a:r>
            <a:r>
              <a:rPr dirty="0" spc="-114"/>
              <a:t> </a:t>
            </a:r>
            <a:r>
              <a:rPr dirty="0" spc="-175"/>
              <a:t>시간을</a:t>
            </a:r>
            <a:r>
              <a:rPr dirty="0" spc="-114"/>
              <a:t> </a:t>
            </a:r>
            <a:r>
              <a:rPr dirty="0" spc="-170"/>
              <a:t>초</a:t>
            </a:r>
            <a:r>
              <a:rPr dirty="0" spc="-110"/>
              <a:t> </a:t>
            </a:r>
            <a:r>
              <a:rPr dirty="0" spc="-175"/>
              <a:t>단위로</a:t>
            </a:r>
            <a:r>
              <a:rPr dirty="0" spc="-114"/>
              <a:t> </a:t>
            </a:r>
            <a:r>
              <a:rPr dirty="0" spc="-155"/>
              <a:t>반환한다.</a:t>
            </a:r>
            <a:r>
              <a:rPr dirty="0" spc="-114"/>
              <a:t> </a:t>
            </a:r>
            <a:r>
              <a:rPr dirty="0" spc="-280"/>
              <a:t>2022년</a:t>
            </a:r>
            <a:r>
              <a:rPr dirty="0" spc="-110"/>
              <a:t> </a:t>
            </a:r>
            <a:r>
              <a:rPr dirty="0" spc="-175"/>
              <a:t>기준</a:t>
            </a:r>
            <a:r>
              <a:rPr dirty="0" spc="-114"/>
              <a:t> </a:t>
            </a:r>
            <a:r>
              <a:rPr dirty="0" spc="-175"/>
              <a:t>대략</a:t>
            </a: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pc="-305"/>
              <a:t>16</a:t>
            </a:r>
            <a:r>
              <a:rPr dirty="0" spc="-175"/>
              <a:t>억</a:t>
            </a:r>
            <a:r>
              <a:rPr dirty="0" spc="-170"/>
              <a:t>의</a:t>
            </a:r>
            <a:r>
              <a:rPr dirty="0" spc="-114"/>
              <a:t> </a:t>
            </a:r>
            <a:r>
              <a:rPr dirty="0" spc="-175"/>
              <a:t>값</a:t>
            </a:r>
            <a:r>
              <a:rPr dirty="0" spc="-170"/>
              <a:t>을</a:t>
            </a:r>
            <a:r>
              <a:rPr dirty="0" spc="-114"/>
              <a:t> </a:t>
            </a:r>
            <a:r>
              <a:rPr dirty="0" spc="-175"/>
              <a:t>가</a:t>
            </a:r>
            <a:r>
              <a:rPr dirty="0" spc="-170"/>
              <a:t>진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9176" y="1256375"/>
            <a:ext cx="10242550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960"/>
              <a:t>사용되는</a:t>
            </a:r>
            <a:r>
              <a:rPr dirty="0" sz="9600" spc="-509"/>
              <a:t> </a:t>
            </a:r>
            <a:r>
              <a:rPr dirty="0" sz="9600" spc="-960"/>
              <a:t>라이브러리</a:t>
            </a:r>
            <a:endParaRPr sz="9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762" y="505838"/>
            <a:ext cx="7965440" cy="1259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44"/>
              <a:t>PROJCET</a:t>
            </a:r>
            <a:r>
              <a:rPr dirty="0" spc="-505"/>
              <a:t> </a:t>
            </a:r>
            <a:r>
              <a:rPr dirty="0"/>
              <a:t>결과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2022-06-02T08:09:47Z</dcterms:created>
  <dcterms:modified xsi:type="dcterms:W3CDTF">2022-06-02T08:09:47Z</dcterms:modified>
</cp:coreProperties>
</file>