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64" r:id="rId7"/>
    <p:sldId id="25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AE5"/>
    <a:srgbClr val="00B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5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9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6BF3-447E-46BB-AEDD-4AD545576B30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05B7-24BB-4256-9628-419191DA7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5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</a:t>
            </a:r>
            <a:r>
              <a:rPr lang="en-US" altLang="ko-KR" dirty="0"/>
              <a:t>UI on Smart Scale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5748" y="422108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5/10/2017</a:t>
            </a:r>
          </a:p>
        </p:txBody>
      </p:sp>
    </p:spTree>
    <p:extLst>
      <p:ext uri="{BB962C8B-B14F-4D97-AF65-F5344CB8AC3E}">
        <p14:creationId xmlns:p14="http://schemas.microsoft.com/office/powerpoint/2010/main" val="13603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5" y="754743"/>
            <a:ext cx="10480020" cy="5878285"/>
          </a:xfrm>
          <a:prstGeom prst="rect">
            <a:avLst/>
          </a:prstGeom>
        </p:spPr>
      </p:pic>
      <p:sp>
        <p:nvSpPr>
          <p:cNvPr id="9" name="Rectangle 13"/>
          <p:cNvSpPr/>
          <p:nvPr/>
        </p:nvSpPr>
        <p:spPr>
          <a:xfrm>
            <a:off x="862895" y="437337"/>
            <a:ext cx="959734" cy="2547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/>
              <a:t>메인화면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9187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5" y="1105238"/>
            <a:ext cx="5366866" cy="4573983"/>
          </a:xfrm>
          <a:prstGeom prst="rect">
            <a:avLst/>
          </a:prstGeom>
        </p:spPr>
      </p:pic>
      <p:sp>
        <p:nvSpPr>
          <p:cNvPr id="9" name="Rectangle 13"/>
          <p:cNvSpPr/>
          <p:nvPr/>
        </p:nvSpPr>
        <p:spPr>
          <a:xfrm>
            <a:off x="6179043" y="855066"/>
            <a:ext cx="959734" cy="2547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측정화면</a:t>
            </a:r>
            <a:endParaRPr 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43" y="1161320"/>
            <a:ext cx="5867955" cy="4517901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3258105" y="1285875"/>
            <a:ext cx="3009345" cy="191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8105" y="866775"/>
            <a:ext cx="179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버튼 클릭</a:t>
            </a:r>
          </a:p>
        </p:txBody>
      </p:sp>
      <p:sp>
        <p:nvSpPr>
          <p:cNvPr id="10" name="Rectangle 13"/>
          <p:cNvSpPr/>
          <p:nvPr/>
        </p:nvSpPr>
        <p:spPr>
          <a:xfrm>
            <a:off x="412274" y="739388"/>
            <a:ext cx="959734" cy="2547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/>
              <a:t>메인화면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486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5" y="1187953"/>
            <a:ext cx="5537248" cy="4351713"/>
          </a:xfrm>
          <a:prstGeom prst="rect">
            <a:avLst/>
          </a:prstGeom>
        </p:spPr>
      </p:pic>
      <p:sp>
        <p:nvSpPr>
          <p:cNvPr id="11" name="Rectangle 13"/>
          <p:cNvSpPr/>
          <p:nvPr/>
        </p:nvSpPr>
        <p:spPr>
          <a:xfrm>
            <a:off x="6470135" y="819555"/>
            <a:ext cx="1387989" cy="2547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부정맥 결과</a:t>
            </a:r>
            <a:endParaRPr lang="en-US" sz="1350" dirty="0"/>
          </a:p>
        </p:txBody>
      </p:sp>
      <p:sp>
        <p:nvSpPr>
          <p:cNvPr id="12" name="Rectangle 13"/>
          <p:cNvSpPr/>
          <p:nvPr/>
        </p:nvSpPr>
        <p:spPr>
          <a:xfrm>
            <a:off x="703754" y="819555"/>
            <a:ext cx="959734" cy="2547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측정화면</a:t>
            </a:r>
            <a:endParaRPr lang="en-US" sz="13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6" y="1187954"/>
            <a:ext cx="5537249" cy="4351713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5961910" y="5033869"/>
            <a:ext cx="540141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1003" y="5207609"/>
            <a:ext cx="31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초 후 부정맥 결과 출력</a:t>
            </a:r>
          </a:p>
        </p:txBody>
      </p:sp>
    </p:spTree>
    <p:extLst>
      <p:ext uri="{BB962C8B-B14F-4D97-AF65-F5344CB8AC3E}">
        <p14:creationId xmlns:p14="http://schemas.microsoft.com/office/powerpoint/2010/main" val="267447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50472" y="1379815"/>
            <a:ext cx="236442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목표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5748" y="422108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5/10/2017</a:t>
            </a:r>
          </a:p>
        </p:txBody>
      </p:sp>
    </p:spTree>
    <p:extLst>
      <p:ext uri="{BB962C8B-B14F-4D97-AF65-F5344CB8AC3E}">
        <p14:creationId xmlns:p14="http://schemas.microsoft.com/office/powerpoint/2010/main" val="142494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6948" y="1553592"/>
            <a:ext cx="3471169" cy="3551068"/>
          </a:xfrm>
          <a:prstGeom prst="rect">
            <a:avLst/>
          </a:prstGeom>
          <a:solidFill>
            <a:srgbClr val="22CA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9623" y="5260630"/>
            <a:ext cx="3898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로딩 이미지 </a:t>
            </a:r>
            <a:r>
              <a:rPr lang="en-US" altLang="ko-KR" dirty="0"/>
              <a:t>– gif </a:t>
            </a:r>
            <a:r>
              <a:rPr lang="ko-KR" altLang="en-US" dirty="0"/>
              <a:t>파일</a:t>
            </a:r>
            <a:endParaRPr lang="en-US" altLang="ko-KR" dirty="0"/>
          </a:p>
          <a:p>
            <a:pPr algn="ctr"/>
            <a:r>
              <a:rPr lang="ko-KR" altLang="en-US" dirty="0"/>
              <a:t>배경색 </a:t>
            </a:r>
            <a:r>
              <a:rPr lang="en-US" altLang="ko-KR" dirty="0"/>
              <a:t>- RGB(34, 202, 229)</a:t>
            </a:r>
          </a:p>
          <a:p>
            <a:pPr algn="ctr"/>
            <a:r>
              <a:rPr lang="ko-KR" altLang="en-US" dirty="0"/>
              <a:t>글씨체 </a:t>
            </a:r>
            <a:r>
              <a:rPr lang="en-US" altLang="ko-KR" dirty="0"/>
              <a:t>– 210 </a:t>
            </a:r>
            <a:r>
              <a:rPr lang="ko-KR" altLang="en-US" dirty="0"/>
              <a:t>맨발의 청춘 </a:t>
            </a:r>
            <a:r>
              <a:rPr lang="en-US" altLang="ko-KR" dirty="0"/>
              <a:t>B, </a:t>
            </a:r>
            <a:r>
              <a:rPr lang="ko-KR" altLang="en-US" dirty="0"/>
              <a:t>그림자</a:t>
            </a: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4287914" y="3329126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948039" y="1553592"/>
            <a:ext cx="5690587" cy="3551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4951" y="5264458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 측정 화면</a:t>
            </a:r>
            <a:endParaRPr lang="en-US" altLang="ko-KR" dirty="0"/>
          </a:p>
          <a:p>
            <a:r>
              <a:rPr lang="ko-KR" altLang="en-US" dirty="0"/>
              <a:t>글씨체 </a:t>
            </a:r>
            <a:r>
              <a:rPr lang="en-US" altLang="ko-KR" dirty="0"/>
              <a:t>– 210 </a:t>
            </a:r>
            <a:r>
              <a:rPr lang="ko-KR" altLang="en-US" dirty="0"/>
              <a:t>맨발의 청춘 </a:t>
            </a:r>
            <a:r>
              <a:rPr lang="en-US" altLang="ko-KR" dirty="0"/>
              <a:t>L</a:t>
            </a:r>
            <a:endParaRPr lang="ko-KR" altLang="en-US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10067278" y="1553592"/>
            <a:ext cx="0" cy="3551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24647" y="3050754"/>
            <a:ext cx="166584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Ready!</a:t>
            </a:r>
            <a:endParaRPr lang="ko-KR" altLang="en-US" sz="3200" dirty="0">
              <a:solidFill>
                <a:srgbClr val="22CAE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9820" y="4632561"/>
            <a:ext cx="7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80kg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56225" y="1772756"/>
            <a:ext cx="518987" cy="3869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포트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731204" y="1630588"/>
            <a:ext cx="1451928" cy="434280"/>
            <a:chOff x="656947" y="1661049"/>
            <a:chExt cx="2257390" cy="675198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59" y="1661049"/>
              <a:ext cx="1094178" cy="6552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947" y="1661049"/>
              <a:ext cx="1163212" cy="67519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581606" y="2822954"/>
            <a:ext cx="18238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Smart Scale</a:t>
            </a:r>
            <a:endParaRPr lang="ko-KR" altLang="en-US" sz="2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65943" y="3038398"/>
            <a:ext cx="4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514" y="1688516"/>
            <a:ext cx="522444" cy="52244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0187617" y="3745770"/>
            <a:ext cx="717789" cy="619265"/>
            <a:chOff x="10085750" y="2822954"/>
            <a:chExt cx="717789" cy="619265"/>
          </a:xfrm>
        </p:grpSpPr>
        <p:sp>
          <p:nvSpPr>
            <p:cNvPr id="39" name="타원 38"/>
            <p:cNvSpPr/>
            <p:nvPr/>
          </p:nvSpPr>
          <p:spPr>
            <a:xfrm>
              <a:off x="10104220" y="2822954"/>
              <a:ext cx="619265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85750" y="2988355"/>
              <a:ext cx="717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몸무게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984903" y="3911171"/>
            <a:ext cx="4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2" name="직선 화살표 연결선 41"/>
          <p:cNvCxnSpPr>
            <a:stCxn id="20" idx="0"/>
          </p:cNvCxnSpPr>
          <p:nvPr/>
        </p:nvCxnSpPr>
        <p:spPr>
          <a:xfrm flipV="1">
            <a:off x="11237736" y="922789"/>
            <a:ext cx="3512" cy="76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95795" y="412909"/>
            <a:ext cx="172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측정시작 버튼을</a:t>
            </a:r>
            <a:endParaRPr lang="en-US" altLang="ko-KR" sz="1200" dirty="0"/>
          </a:p>
          <a:p>
            <a:r>
              <a:rPr lang="ko-KR" altLang="en-US" sz="1200" dirty="0"/>
              <a:t>이미지 버튼으로 대체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86" y="3498327"/>
            <a:ext cx="1264498" cy="94837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10156823" y="2878293"/>
            <a:ext cx="717789" cy="688621"/>
            <a:chOff x="10085750" y="2822954"/>
            <a:chExt cx="717789" cy="688621"/>
          </a:xfrm>
        </p:grpSpPr>
        <p:sp>
          <p:nvSpPr>
            <p:cNvPr id="46" name="타원 45"/>
            <p:cNvSpPr/>
            <p:nvPr/>
          </p:nvSpPr>
          <p:spPr>
            <a:xfrm>
              <a:off x="10104220" y="2822954"/>
              <a:ext cx="619265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85750" y="2988355"/>
              <a:ext cx="717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경과</a:t>
              </a:r>
              <a:endParaRPr lang="en-US" altLang="ko-KR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3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912527" y="1748901"/>
            <a:ext cx="5690587" cy="3551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9439" y="545976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 측정 화면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10031766" y="1748901"/>
            <a:ext cx="0" cy="3551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3073" y="4582244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Good Signal</a:t>
            </a:r>
            <a:endParaRPr lang="ko-KR" altLang="en-US" sz="1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75" y="2411097"/>
            <a:ext cx="3175637" cy="187996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182631" y="547712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 측정 화면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493412" y="3391680"/>
            <a:ext cx="595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18114" y="1748900"/>
            <a:ext cx="5199797" cy="35510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>
            <a:off x="3982085" y="1748900"/>
            <a:ext cx="0" cy="355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8746" y="3246062"/>
            <a:ext cx="152216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Ready!</a:t>
            </a:r>
            <a:endParaRPr lang="ko-KR" altLang="en-US" sz="3200" dirty="0">
              <a:solidFill>
                <a:srgbClr val="22CAE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54736" y="1968064"/>
            <a:ext cx="474226" cy="3869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포트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3244" y="3233706"/>
            <a:ext cx="57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03" y="1883824"/>
            <a:ext cx="477385" cy="52244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4092178" y="3034069"/>
            <a:ext cx="728395" cy="619265"/>
            <a:chOff x="10104220" y="2822954"/>
            <a:chExt cx="797145" cy="619265"/>
          </a:xfrm>
        </p:grpSpPr>
        <p:sp>
          <p:nvSpPr>
            <p:cNvPr id="38" name="타원 37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104710" y="2988355"/>
              <a:ext cx="79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심박수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092178" y="3941079"/>
            <a:ext cx="691209" cy="619265"/>
            <a:chOff x="10085895" y="2822954"/>
            <a:chExt cx="756450" cy="619265"/>
          </a:xfrm>
        </p:grpSpPr>
        <p:sp>
          <p:nvSpPr>
            <p:cNvPr id="53" name="타원 52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85895" y="2988355"/>
              <a:ext cx="756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몸무게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820569" y="4106480"/>
            <a:ext cx="56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335921" y="1968064"/>
            <a:ext cx="474226" cy="3869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포트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84429" y="3233706"/>
            <a:ext cx="48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8" y="1883824"/>
            <a:ext cx="477385" cy="522444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10273359" y="3034069"/>
            <a:ext cx="727947" cy="619265"/>
            <a:chOff x="10104220" y="2822954"/>
            <a:chExt cx="796655" cy="619265"/>
          </a:xfrm>
        </p:grpSpPr>
        <p:sp>
          <p:nvSpPr>
            <p:cNvPr id="60" name="타원 59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104220" y="2988355"/>
              <a:ext cx="79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심박수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276442" y="3941079"/>
            <a:ext cx="691209" cy="619265"/>
            <a:chOff x="10089265" y="2822954"/>
            <a:chExt cx="756450" cy="619265"/>
          </a:xfrm>
        </p:grpSpPr>
        <p:sp>
          <p:nvSpPr>
            <p:cNvPr id="63" name="타원 62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089265" y="3003592"/>
              <a:ext cx="756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몸무게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1001754" y="4106480"/>
            <a:ext cx="53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279" y="4427767"/>
            <a:ext cx="2120196" cy="1060098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cxnSpLocks/>
            <a:endCxn id="23" idx="3"/>
          </p:cNvCxnSpPr>
          <p:nvPr/>
        </p:nvCxnSpPr>
        <p:spPr>
          <a:xfrm flipH="1">
            <a:off x="9125334" y="5077711"/>
            <a:ext cx="1842318" cy="133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2527" y="6086622"/>
            <a:ext cx="321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진단 중 </a:t>
            </a:r>
            <a:r>
              <a:rPr lang="en-US" altLang="ko-KR" dirty="0"/>
              <a:t>- gif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진단로딩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진단 후 없어져야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64" y="4440025"/>
            <a:ext cx="592213" cy="5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76013" y="513843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 측정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43029" y="1427572"/>
            <a:ext cx="5690587" cy="3551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941" y="51384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부정맥 결과</a:t>
            </a: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10262268" y="1427572"/>
            <a:ext cx="0" cy="3551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73160" y="4501460"/>
            <a:ext cx="141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부정맥 발견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883" y="2137822"/>
            <a:ext cx="3175637" cy="187996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68448" y="1427572"/>
            <a:ext cx="5645636" cy="3554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4342735" y="1427572"/>
            <a:ext cx="0" cy="3554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84262" y="4263932"/>
            <a:ext cx="1283723" cy="30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Good Signal</a:t>
            </a:r>
            <a:endParaRPr lang="ko-KR" altLang="en-US" sz="1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38" y="2066844"/>
            <a:ext cx="3219943" cy="190619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650636" y="1649679"/>
            <a:ext cx="470480" cy="3873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포트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9244" y="2915337"/>
            <a:ext cx="483197" cy="36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97" y="1558510"/>
            <a:ext cx="484045" cy="52973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590078" y="2715468"/>
            <a:ext cx="722197" cy="619841"/>
            <a:chOff x="10104220" y="2822954"/>
            <a:chExt cx="796655" cy="619265"/>
          </a:xfrm>
        </p:grpSpPr>
        <p:sp>
          <p:nvSpPr>
            <p:cNvPr id="48" name="타원 47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04220" y="2988355"/>
              <a:ext cx="79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심박수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92871" y="3622478"/>
            <a:ext cx="685749" cy="619841"/>
            <a:chOff x="10089265" y="2822954"/>
            <a:chExt cx="756450" cy="619265"/>
          </a:xfrm>
        </p:grpSpPr>
        <p:sp>
          <p:nvSpPr>
            <p:cNvPr id="51" name="타원 50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89265" y="3003592"/>
              <a:ext cx="756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몸무게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16933" y="3788111"/>
            <a:ext cx="528897" cy="36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56" y="4157787"/>
            <a:ext cx="479406" cy="4794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536357" y="4556268"/>
            <a:ext cx="1167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정상입니다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30" y="4158393"/>
            <a:ext cx="478800" cy="4788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170040" y="4272317"/>
            <a:ext cx="1283723" cy="30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Bad Signal</a:t>
            </a:r>
            <a:endParaRPr lang="ko-KR" altLang="en-US" sz="1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512017" y="1667449"/>
            <a:ext cx="470480" cy="3873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22CAE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포트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60625" y="2933107"/>
            <a:ext cx="483197" cy="36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78" y="1576280"/>
            <a:ext cx="484045" cy="529733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10451459" y="2733238"/>
            <a:ext cx="722197" cy="619841"/>
            <a:chOff x="10104220" y="2822954"/>
            <a:chExt cx="796655" cy="619265"/>
          </a:xfrm>
        </p:grpSpPr>
        <p:sp>
          <p:nvSpPr>
            <p:cNvPr id="62" name="타원 61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104220" y="2988355"/>
              <a:ext cx="79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심박수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0454252" y="3640248"/>
            <a:ext cx="685749" cy="619841"/>
            <a:chOff x="10089265" y="2822954"/>
            <a:chExt cx="756450" cy="619265"/>
          </a:xfrm>
        </p:grpSpPr>
        <p:sp>
          <p:nvSpPr>
            <p:cNvPr id="65" name="타원 64"/>
            <p:cNvSpPr/>
            <p:nvPr/>
          </p:nvSpPr>
          <p:spPr>
            <a:xfrm>
              <a:off x="10104220" y="2822954"/>
              <a:ext cx="677644" cy="619265"/>
            </a:xfrm>
            <a:prstGeom prst="ellipse">
              <a:avLst/>
            </a:prstGeom>
            <a:solidFill>
              <a:srgbClr val="22CAE5"/>
            </a:solidFill>
            <a:ln w="28575">
              <a:solidFill>
                <a:srgbClr val="22CA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089265" y="3003592"/>
              <a:ext cx="756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몸무게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1178314" y="3805881"/>
            <a:ext cx="528897" cy="36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CAE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80</a:t>
            </a:r>
            <a:endParaRPr lang="ko-KR" altLang="en-US" dirty="0">
              <a:solidFill>
                <a:srgbClr val="22CAE5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2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127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210 맨발의청춘 B</vt:lpstr>
      <vt:lpstr>210 맨발의청춘 L</vt:lpstr>
      <vt:lpstr>210 맨발의청춘 R</vt:lpstr>
      <vt:lpstr>맑은 고딕</vt:lpstr>
      <vt:lpstr>Arial</vt:lpstr>
      <vt:lpstr>Office 테마</vt:lpstr>
      <vt:lpstr>PC UI on Smart Scale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trainsound@outlook.kr</dc:creator>
  <cp:lastModifiedBy>ASB</cp:lastModifiedBy>
  <cp:revision>55</cp:revision>
  <dcterms:created xsi:type="dcterms:W3CDTF">2017-05-08T09:37:04Z</dcterms:created>
  <dcterms:modified xsi:type="dcterms:W3CDTF">2017-05-12T10:38:14Z</dcterms:modified>
</cp:coreProperties>
</file>