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0" r:id="rId6"/>
    <p:sldId id="263" r:id="rId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1964322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4E7CB8A-CD37-4680-9893-F129AC0066A4}" type="datetimeFigureOut">
              <a:rPr lang="es-GT" smtClean="0"/>
              <a:t>15/08/2018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9913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106978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5434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3389104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1335479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343311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567230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410636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6520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214997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4E7CB8A-CD37-4680-9893-F129AC0066A4}" type="datetimeFigureOut">
              <a:rPr lang="es-GT" smtClean="0"/>
              <a:t>15/08/2018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99628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4E7CB8A-CD37-4680-9893-F129AC0066A4}" type="datetimeFigureOut">
              <a:rPr lang="es-GT" smtClean="0"/>
              <a:t>15/08/2018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327260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277476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259799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04E7CB8A-CD37-4680-9893-F129AC0066A4}" type="datetimeFigureOut">
              <a:rPr lang="es-GT" smtClean="0"/>
              <a:t>15/08/2018</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283491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4E7CB8A-CD37-4680-9893-F129AC0066A4}" type="datetimeFigureOut">
              <a:rPr lang="es-GT" smtClean="0"/>
              <a:t>15/08/2018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2D0C0F-BE55-4671-8F25-29CE7DEC8BC8}" type="slidenum">
              <a:rPr lang="es-GT" smtClean="0"/>
              <a:t>‹Nº›</a:t>
            </a:fld>
            <a:endParaRPr lang="es-GT"/>
          </a:p>
        </p:txBody>
      </p:sp>
    </p:spTree>
    <p:extLst>
      <p:ext uri="{BB962C8B-B14F-4D97-AF65-F5344CB8AC3E}">
        <p14:creationId xmlns:p14="http://schemas.microsoft.com/office/powerpoint/2010/main" val="7780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E7CB8A-CD37-4680-9893-F129AC0066A4}" type="datetimeFigureOut">
              <a:rPr lang="es-GT" smtClean="0"/>
              <a:t>15/08/2018</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2D0C0F-BE55-4671-8F25-29CE7DEC8BC8}" type="slidenum">
              <a:rPr lang="es-GT" smtClean="0"/>
              <a:t>‹Nº›</a:t>
            </a:fld>
            <a:endParaRPr lang="es-GT"/>
          </a:p>
        </p:txBody>
      </p:sp>
    </p:spTree>
    <p:extLst>
      <p:ext uri="{BB962C8B-B14F-4D97-AF65-F5344CB8AC3E}">
        <p14:creationId xmlns:p14="http://schemas.microsoft.com/office/powerpoint/2010/main" val="22346448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GT" sz="8800" b="1" dirty="0" smtClean="0"/>
              <a:t>Municipalidad de </a:t>
            </a:r>
            <a:r>
              <a:rPr lang="es-GT" sz="8800" b="1" dirty="0" err="1" smtClean="0"/>
              <a:t>Petapa</a:t>
            </a:r>
            <a:endParaRPr lang="es-GT" sz="8800" b="1" dirty="0"/>
          </a:p>
        </p:txBody>
      </p:sp>
      <p:sp>
        <p:nvSpPr>
          <p:cNvPr id="3" name="Subtítulo 2"/>
          <p:cNvSpPr>
            <a:spLocks noGrp="1"/>
          </p:cNvSpPr>
          <p:nvPr>
            <p:ph type="subTitle" idx="1"/>
          </p:nvPr>
        </p:nvSpPr>
        <p:spPr/>
        <p:txBody>
          <a:bodyPr/>
          <a:lstStyle/>
          <a:p>
            <a:endParaRPr lang="es-GT"/>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90" y="0"/>
            <a:ext cx="2792107" cy="1530557"/>
          </a:xfrm>
          <a:prstGeom prst="rect">
            <a:avLst/>
          </a:prstGeom>
        </p:spPr>
      </p:pic>
    </p:spTree>
    <p:extLst>
      <p:ext uri="{BB962C8B-B14F-4D97-AF65-F5344CB8AC3E}">
        <p14:creationId xmlns:p14="http://schemas.microsoft.com/office/powerpoint/2010/main" val="630727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24807" y="391208"/>
            <a:ext cx="9404723" cy="1400530"/>
          </a:xfrm>
        </p:spPr>
        <p:txBody>
          <a:bodyPr/>
          <a:lstStyle/>
          <a:p>
            <a:r>
              <a:rPr lang="es-GT" dirty="0" smtClean="0"/>
              <a:t>Quienes somos?</a:t>
            </a:r>
            <a:endParaRPr lang="es-GT" dirty="0"/>
          </a:p>
        </p:txBody>
      </p:sp>
      <p:sp>
        <p:nvSpPr>
          <p:cNvPr id="3" name="Marcador de contenido 2"/>
          <p:cNvSpPr>
            <a:spLocks noGrp="1"/>
          </p:cNvSpPr>
          <p:nvPr>
            <p:ph idx="1"/>
          </p:nvPr>
        </p:nvSpPr>
        <p:spPr/>
        <p:txBody>
          <a:bodyPr>
            <a:normAutofit/>
          </a:bodyPr>
          <a:lstStyle/>
          <a:p>
            <a:pPr algn="just"/>
            <a:r>
              <a:rPr lang="es-GT" sz="3200" dirty="0" smtClean="0"/>
              <a:t>Somos una empresa administrativa de uno de los municipios de villa nueva, no centralizamos en el transito vehicular y tratamos de administrar a las comunidades que están en nuestro municipios así como tratamos también de informar a las personas de que es lo que hacemos.</a:t>
            </a:r>
            <a:endParaRPr lang="es-GT" sz="32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90" y="0"/>
            <a:ext cx="2792107" cy="1530557"/>
          </a:xfrm>
          <a:prstGeom prst="rect">
            <a:avLst/>
          </a:prstGeom>
        </p:spPr>
      </p:pic>
    </p:spTree>
    <p:extLst>
      <p:ext uri="{BB962C8B-B14F-4D97-AF65-F5344CB8AC3E}">
        <p14:creationId xmlns:p14="http://schemas.microsoft.com/office/powerpoint/2010/main" val="1593534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9963" y="415140"/>
            <a:ext cx="9404723" cy="1400530"/>
          </a:xfrm>
        </p:spPr>
        <p:txBody>
          <a:bodyPr/>
          <a:lstStyle/>
          <a:p>
            <a:r>
              <a:rPr lang="es-GT" dirty="0" smtClean="0"/>
              <a:t>Misión</a:t>
            </a:r>
            <a:endParaRPr lang="es-GT" dirty="0"/>
          </a:p>
        </p:txBody>
      </p:sp>
      <p:sp>
        <p:nvSpPr>
          <p:cNvPr id="3" name="Marcador de contenido 2"/>
          <p:cNvSpPr>
            <a:spLocks noGrp="1"/>
          </p:cNvSpPr>
          <p:nvPr>
            <p:ph idx="1"/>
          </p:nvPr>
        </p:nvSpPr>
        <p:spPr/>
        <p:txBody>
          <a:bodyPr/>
          <a:lstStyle/>
          <a:p>
            <a:pPr algn="just"/>
            <a:r>
              <a:rPr lang="es-GT" dirty="0"/>
              <a:t/>
            </a:r>
            <a:br>
              <a:rPr lang="es-GT" dirty="0"/>
            </a:br>
            <a:r>
              <a:rPr lang="es-GT" sz="2400" dirty="0"/>
              <a:t>Somos una institución autónoma que vela por el bienestar de la población al trabajar y promover el desarrollo del municipio, administrando sus servicios de manera </a:t>
            </a:r>
            <a:r>
              <a:rPr lang="es-GT" sz="2400" dirty="0" err="1"/>
              <a:t>eficáz</a:t>
            </a:r>
            <a:r>
              <a:rPr lang="es-GT" sz="2400" dirty="0"/>
              <a:t> y transformando estos servicios en calidad de atención para sus habitantes por medio de personal capacitado, eficiente y comprometido con la </a:t>
            </a:r>
            <a:r>
              <a:rPr lang="es-GT" sz="2400" dirty="0" err="1"/>
              <a:t>búsquda</a:t>
            </a:r>
            <a:r>
              <a:rPr lang="es-GT" sz="2400" dirty="0"/>
              <a:t> del bien común planificando proyectos de excelencia.</a:t>
            </a:r>
            <a:endParaRPr lang="es-GT" sz="24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90" y="0"/>
            <a:ext cx="2792107" cy="1530557"/>
          </a:xfrm>
          <a:prstGeom prst="rect">
            <a:avLst/>
          </a:prstGeom>
        </p:spPr>
      </p:pic>
    </p:spTree>
    <p:extLst>
      <p:ext uri="{BB962C8B-B14F-4D97-AF65-F5344CB8AC3E}">
        <p14:creationId xmlns:p14="http://schemas.microsoft.com/office/powerpoint/2010/main" val="312964092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7277" y="383075"/>
            <a:ext cx="9404723" cy="1400530"/>
          </a:xfrm>
        </p:spPr>
        <p:txBody>
          <a:bodyPr/>
          <a:lstStyle/>
          <a:p>
            <a:r>
              <a:rPr lang="es-GT" dirty="0" smtClean="0"/>
              <a:t>Visión 	</a:t>
            </a:r>
            <a:endParaRPr lang="es-GT" dirty="0"/>
          </a:p>
        </p:txBody>
      </p:sp>
      <p:sp>
        <p:nvSpPr>
          <p:cNvPr id="3" name="Marcador de contenido 2"/>
          <p:cNvSpPr>
            <a:spLocks noGrp="1"/>
          </p:cNvSpPr>
          <p:nvPr>
            <p:ph idx="1"/>
          </p:nvPr>
        </p:nvSpPr>
        <p:spPr/>
        <p:txBody>
          <a:bodyPr>
            <a:normAutofit/>
          </a:bodyPr>
          <a:lstStyle/>
          <a:p>
            <a:pPr algn="just"/>
            <a:r>
              <a:rPr lang="es-GT" sz="2400" dirty="0"/>
              <a:t>Ser una Municipalidad moderna, capaza y eficiente para promover el desarrollo social integral por medio de programas comunitarios, distribuyendo los recursos municipales de manera equitativa, lo que nos permitirá fortalecer el desarrollo municipal con valores éticos, morales, espirituales y sociales, fomentando la participación y formación ciudadana.</a:t>
            </a:r>
            <a:endParaRPr lang="es-GT" sz="24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90" y="0"/>
            <a:ext cx="2792107" cy="1530557"/>
          </a:xfrm>
          <a:prstGeom prst="rect">
            <a:avLst/>
          </a:prstGeom>
        </p:spPr>
      </p:pic>
    </p:spTree>
    <p:extLst>
      <p:ext uri="{BB962C8B-B14F-4D97-AF65-F5344CB8AC3E}">
        <p14:creationId xmlns:p14="http://schemas.microsoft.com/office/powerpoint/2010/main" val="90691976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a:xfrm>
            <a:off x="0" y="2175255"/>
            <a:ext cx="8946541" cy="4195481"/>
          </a:xfrm>
        </p:spPr>
        <p:txBody>
          <a:bodyPr>
            <a:normAutofit/>
          </a:bodyPr>
          <a:lstStyle/>
          <a:p>
            <a:r>
              <a:rPr lang="es-GT" sz="3200" b="1" dirty="0" smtClean="0"/>
              <a:t>Como llegar</a:t>
            </a:r>
            <a:endParaRPr lang="es-GT" sz="3200" b="1" dirty="0"/>
          </a:p>
        </p:txBody>
      </p:sp>
      <p:pic>
        <p:nvPicPr>
          <p:cNvPr id="5" name="Imagen 4" descr="Liceo Compu-Market, 6a. Calle, Villa Nueva to Municipalidad de San Miguel Petapa - Google Maps - Google Chrome"/>
          <p:cNvPicPr>
            <a:picLocks noChangeAspect="1"/>
          </p:cNvPicPr>
          <p:nvPr/>
        </p:nvPicPr>
        <p:blipFill rotWithShape="1">
          <a:blip r:embed="rId2">
            <a:extLst>
              <a:ext uri="{28A0092B-C50C-407E-A947-70E740481C1C}">
                <a14:useLocalDpi xmlns:a14="http://schemas.microsoft.com/office/drawing/2010/main" val="0"/>
              </a:ext>
            </a:extLst>
          </a:blip>
          <a:srcRect t="7306" r="4900"/>
          <a:stretch/>
        </p:blipFill>
        <p:spPr>
          <a:xfrm>
            <a:off x="3196627" y="452718"/>
            <a:ext cx="8452508" cy="635696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90" y="0"/>
            <a:ext cx="2792107" cy="1530557"/>
          </a:xfrm>
          <a:prstGeom prst="rect">
            <a:avLst/>
          </a:prstGeom>
        </p:spPr>
      </p:pic>
    </p:spTree>
    <p:extLst>
      <p:ext uri="{BB962C8B-B14F-4D97-AF65-F5344CB8AC3E}">
        <p14:creationId xmlns:p14="http://schemas.microsoft.com/office/powerpoint/2010/main" val="367288836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noAutofit/>
          </a:bodyPr>
          <a:lstStyle/>
          <a:p>
            <a:pPr marL="0" indent="0" algn="ctr">
              <a:buNone/>
            </a:pPr>
            <a:r>
              <a:rPr lang="es-GT" sz="28700" b="1" dirty="0" smtClean="0"/>
              <a:t>FIN</a:t>
            </a:r>
            <a:endParaRPr lang="es-GT" sz="28700" b="1" dirty="0"/>
          </a:p>
        </p:txBody>
      </p:sp>
    </p:spTree>
    <p:extLst>
      <p:ext uri="{BB962C8B-B14F-4D97-AF65-F5344CB8AC3E}">
        <p14:creationId xmlns:p14="http://schemas.microsoft.com/office/powerpoint/2010/main" val="32586067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TotalTime>
  <Words>111</Words>
  <Application>Microsoft Office PowerPoint</Application>
  <PresentationFormat>Panorámica</PresentationFormat>
  <Paragraphs>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Ion</vt:lpstr>
      <vt:lpstr>Municipalidad de Petapa</vt:lpstr>
      <vt:lpstr>Quienes somos?</vt:lpstr>
      <vt:lpstr>Misión</vt:lpstr>
      <vt:lpstr>Visión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4</cp:revision>
  <dcterms:created xsi:type="dcterms:W3CDTF">2018-08-15T16:50:21Z</dcterms:created>
  <dcterms:modified xsi:type="dcterms:W3CDTF">2018-08-15T17:24:10Z</dcterms:modified>
</cp:coreProperties>
</file>