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62" r:id="rId6"/>
    <p:sldId id="267" r:id="rId7"/>
    <p:sldId id="264" r:id="rId8"/>
    <p:sldId id="265" r:id="rId9"/>
    <p:sldId id="261" r:id="rId10"/>
    <p:sldId id="266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EA43-1F73-4423-B498-FA3D73CA61FB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577C-4C14-4F32-AFE6-6144F2660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93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EA43-1F73-4423-B498-FA3D73CA61FB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577C-4C14-4F32-AFE6-6144F2660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63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EA43-1F73-4423-B498-FA3D73CA61FB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577C-4C14-4F32-AFE6-6144F2660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46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EA43-1F73-4423-B498-FA3D73CA61FB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577C-4C14-4F32-AFE6-6144F2660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63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EA43-1F73-4423-B498-FA3D73CA61FB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577C-4C14-4F32-AFE6-6144F2660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63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EA43-1F73-4423-B498-FA3D73CA61FB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577C-4C14-4F32-AFE6-6144F2660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58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EA43-1F73-4423-B498-FA3D73CA61FB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577C-4C14-4F32-AFE6-6144F2660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75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EA43-1F73-4423-B498-FA3D73CA61FB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577C-4C14-4F32-AFE6-6144F2660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81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EA43-1F73-4423-B498-FA3D73CA61FB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577C-4C14-4F32-AFE6-6144F2660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62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EA43-1F73-4423-B498-FA3D73CA61FB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577C-4C14-4F32-AFE6-6144F2660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82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EA43-1F73-4423-B498-FA3D73CA61FB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577C-4C14-4F32-AFE6-6144F2660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3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FEA43-1F73-4423-B498-FA3D73CA61FB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6577C-4C14-4F32-AFE6-6144F2660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49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>
            <a:off x="5130800" y="2452255"/>
            <a:ext cx="2160000" cy="2160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5130800" y="2778203"/>
            <a:ext cx="2160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Volunteer</a:t>
            </a:r>
            <a:br>
              <a:rPr lang="en-US" altLang="ko-KR" sz="3200" b="1" dirty="0" smtClean="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</a:br>
            <a:r>
              <a:rPr lang="en-US" altLang="ko-KR" sz="3200" b="1" dirty="0" smtClean="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Database</a:t>
            </a:r>
            <a:endParaRPr lang="ko-KR" altLang="en-US" sz="3200" b="1" dirty="0"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760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테이블 작성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37" y="1690688"/>
            <a:ext cx="5162550" cy="113347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31357"/>
            <a:ext cx="4210050" cy="809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086225" cy="952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37" y="3568700"/>
            <a:ext cx="49911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7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960" y="4290223"/>
            <a:ext cx="6471920" cy="7261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960" y="2789967"/>
            <a:ext cx="6471920" cy="69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6" name="내용 개체 틀 5" descr="Clipart - File or Document Icon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90" y="2008688"/>
            <a:ext cx="1596600" cy="2160000"/>
          </a:xfrm>
        </p:spPr>
      </p:pic>
      <p:pic>
        <p:nvPicPr>
          <p:cNvPr id="7" name="그림 6" descr="Kostenlose Illustration: Uhr, Zeit, Uhrzeit, Datum, Vorlage - Kostenloses Bild auf ...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4028" y1="23611" x2="22917" y2="14167"/>
                        <a14:foregroundMark x1="41528" y1="66806" x2="47778" y2="4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80" y="2008688"/>
            <a:ext cx="2160000" cy="216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44790" y="434806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활동 찾기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93120" y="4348068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시간관리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13310" y="4348068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실적 관리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870" y="2008688"/>
            <a:ext cx="180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9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유사 서비스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840" y="2576987"/>
            <a:ext cx="2160000" cy="216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50080" y="2749046"/>
            <a:ext cx="55981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1365</a:t>
            </a:r>
            <a:br>
              <a:rPr lang="en-US" altLang="ko-KR" sz="2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ko-KR" altLang="en-US" sz="2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자원 봉사 관리 시스템</a:t>
            </a:r>
            <a:endParaRPr lang="en-US" altLang="ko-KR" sz="28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28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2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지역별</a:t>
            </a:r>
            <a:r>
              <a:rPr lang="en-US" altLang="ko-KR" sz="2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종류별로 신청가능</a:t>
            </a:r>
            <a:endParaRPr lang="ko-KR" altLang="en-US" sz="2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4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ERD</a:t>
            </a:r>
            <a:endParaRPr lang="ko-KR" altLang="en-US" dirty="0"/>
          </a:p>
        </p:txBody>
      </p:sp>
      <p:pic>
        <p:nvPicPr>
          <p:cNvPr id="1026" name="Picture 2" descr="C:\Users\USER\AppData\Roaming\PolarisOffice\ETemp\8620_20390312\poclip1\00\imag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987" y="1690688"/>
            <a:ext cx="7566025" cy="464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96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개체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유저 테이블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endParaRPr lang="en-US" altLang="ko-KR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사용자의 정보를 저장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endParaRPr lang="en-US" altLang="ko-KR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아이디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생년월일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등의 정보를 포함</a:t>
            </a:r>
            <a:endParaRPr lang="en-US" altLang="ko-KR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8" b="100000" l="0" r="100000">
                        <a14:backgroundMark x1="763" y1="5039" x2="763" y2="5039"/>
                        <a14:backgroundMark x1="382" y1="5814" x2="382" y2="17054"/>
                        <a14:backgroundMark x1="763" y1="96124" x2="0" y2="79457"/>
                        <a14:backgroundMark x1="99237" y1="95349" x2="99618" y2="38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06080" y="2383155"/>
            <a:ext cx="29241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0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개체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기관 테이블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endParaRPr lang="en-US" altLang="ko-KR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기관의 정보를 저장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endParaRPr lang="en-US" altLang="ko-KR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기관 명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설립 일자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장소를 포함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468">
                        <a14:foregroundMark x1="29536" y1="28899" x2="29536" y2="28899"/>
                        <a14:foregroundMark x1="47679" y1="48165" x2="47679" y2="48165"/>
                        <a14:foregroundMark x1="2110" y1="77523" x2="2532" y2="90826"/>
                        <a14:foregroundMark x1="8439" y1="72477" x2="18143" y2="17890"/>
                        <a14:backgroundMark x1="1266" y1="2294" x2="844" y2="2294"/>
                        <a14:backgroundMark x1="422" y1="10550" x2="422" y2="11927"/>
                        <a14:backgroundMark x1="844" y1="15138" x2="422" y2="19725"/>
                        <a14:backgroundMark x1="1266" y1="98165" x2="1266" y2="98165"/>
                        <a14:backgroundMark x1="422" y1="75229" x2="422" y2="935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28000" y="2383155"/>
            <a:ext cx="2912177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개체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자원봉사 테이블</a:t>
            </a:r>
            <a:endParaRPr lang="en-US" altLang="ko-KR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봉사에 관한 정보를 포함</a:t>
            </a:r>
            <a:endParaRPr lang="en-US" altLang="ko-KR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봉사 일련번호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이름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날짜 장소 등을 포함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439" r="98246">
                        <a14:foregroundMark x1="16667" y1="79608" x2="88596" y2="92941"/>
                        <a14:backgroundMark x1="99123" y1="1569" x2="99123" y2="1569"/>
                        <a14:backgroundMark x1="99561" y1="6275" x2="99561" y2="6275"/>
                        <a14:backgroundMark x1="99561" y1="3922" x2="99123" y2="44706"/>
                        <a14:backgroundMark x1="99123" y1="47059" x2="99123" y2="97255"/>
                        <a14:backgroundMark x1="1316" y1="98431" x2="1316" y2="98431"/>
                        <a14:backgroundMark x1="877" y1="97255" x2="877" y2="97255"/>
                        <a14:backgroundMark x1="3509" y1="99608" x2="3509" y2="996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09280" y="2666949"/>
            <a:ext cx="2408789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8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개체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실적 테이블</a:t>
            </a:r>
            <a:endParaRPr lang="en-US" altLang="ko-KR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해온 실적에 대한 정보를 포함</a:t>
            </a:r>
            <a:endParaRPr lang="en-US" altLang="ko-KR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일련번호와 같은 정보를 포함 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62" l="1579" r="97368">
                        <a14:foregroundMark x1="3684" y1="9926" x2="3158" y2="1471"/>
                        <a14:foregroundMark x1="94211" y1="9191" x2="92632" y2="2574"/>
                        <a14:foregroundMark x1="16316" y1="90809" x2="92632" y2="90074"/>
                        <a14:backgroundMark x1="98421" y1="9191" x2="98421" y2="43750"/>
                        <a14:backgroundMark x1="98947" y1="4412" x2="98947" y2="7353"/>
                        <a14:backgroundMark x1="98947" y1="4044" x2="99474" y2="368"/>
                        <a14:backgroundMark x1="99474" y1="45221" x2="99474" y2="98897"/>
                        <a14:backgroundMark x1="526" y1="98162" x2="3158" y2="996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84160" y="2705894"/>
            <a:ext cx="3140922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데이터 모델</a:t>
            </a:r>
            <a:endParaRPr lang="ko-KR" altLang="en-US" dirty="0"/>
          </a:p>
        </p:txBody>
      </p:sp>
      <p:pic>
        <p:nvPicPr>
          <p:cNvPr id="6" name="내용 개체 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1544320"/>
            <a:ext cx="8067040" cy="469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50</Words>
  <Application>Microsoft Office PowerPoint</Application>
  <PresentationFormat>와이드스크린</PresentationFormat>
  <Paragraphs>42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나눔바른고딕 Light</vt:lpstr>
      <vt:lpstr>나눔바른고딕 UltraLight</vt:lpstr>
      <vt:lpstr>맑은 고딕</vt:lpstr>
      <vt:lpstr>Arial</vt:lpstr>
      <vt:lpstr>Office 테마</vt:lpstr>
      <vt:lpstr>PowerPoint 프레젠테이션</vt:lpstr>
      <vt:lpstr>개요</vt:lpstr>
      <vt:lpstr>유사 서비스</vt:lpstr>
      <vt:lpstr>ERD</vt:lpstr>
      <vt:lpstr>개체</vt:lpstr>
      <vt:lpstr>개체</vt:lpstr>
      <vt:lpstr>개체</vt:lpstr>
      <vt:lpstr>개체</vt:lpstr>
      <vt:lpstr>데이터 모델</vt:lpstr>
      <vt:lpstr>테이블 작성</vt:lpstr>
      <vt:lpstr>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준원</dc:creator>
  <cp:lastModifiedBy>이 준원</cp:lastModifiedBy>
  <cp:revision>17</cp:revision>
  <dcterms:created xsi:type="dcterms:W3CDTF">2018-11-28T00:06:17Z</dcterms:created>
  <dcterms:modified xsi:type="dcterms:W3CDTF">2018-12-13T01:21:03Z</dcterms:modified>
</cp:coreProperties>
</file>