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78" r:id="rId4"/>
    <p:sldId id="279" r:id="rId5"/>
    <p:sldId id="280" r:id="rId6"/>
    <p:sldId id="281" r:id="rId7"/>
    <p:sldId id="282" r:id="rId8"/>
    <p:sldId id="283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433"/>
    <a:srgbClr val="FFFFFF"/>
    <a:srgbClr val="A4A3A4"/>
    <a:srgbClr val="E8BF89"/>
    <a:srgbClr val="373B46"/>
    <a:srgbClr val="070708"/>
    <a:srgbClr val="333944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70" d="100"/>
          <a:sy n="70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6/26/2018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6/26/2018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: 도형 24"/>
          <p:cNvSpPr/>
          <p:nvPr userDrawn="1"/>
        </p:nvSpPr>
        <p:spPr>
          <a:xfrm rot="10800000">
            <a:off x="3473683" y="1521513"/>
            <a:ext cx="2196636" cy="3485498"/>
          </a:xfrm>
          <a:custGeom>
            <a:avLst/>
            <a:gdLst>
              <a:gd name="connsiteX0" fmla="*/ 0 w 2196636"/>
              <a:gd name="connsiteY0" fmla="*/ 0 h 3056016"/>
              <a:gd name="connsiteX1" fmla="*/ 2196636 w 2196636"/>
              <a:gd name="connsiteY1" fmla="*/ 0 h 3056016"/>
              <a:gd name="connsiteX2" fmla="*/ 2196636 w 2196636"/>
              <a:gd name="connsiteY2" fmla="*/ 2819583 h 3056016"/>
              <a:gd name="connsiteX3" fmla="*/ 2110264 w 2196636"/>
              <a:gd name="connsiteY3" fmla="*/ 2819583 h 3056016"/>
              <a:gd name="connsiteX4" fmla="*/ 2110264 w 2196636"/>
              <a:gd name="connsiteY4" fmla="*/ 2914833 h 3056016"/>
              <a:gd name="connsiteX5" fmla="*/ 2196636 w 2196636"/>
              <a:gd name="connsiteY5" fmla="*/ 2914833 h 3056016"/>
              <a:gd name="connsiteX6" fmla="*/ 2196636 w 2196636"/>
              <a:gd name="connsiteY6" fmla="*/ 3056016 h 3056016"/>
              <a:gd name="connsiteX7" fmla="*/ 0 w 2196636"/>
              <a:gd name="connsiteY7" fmla="*/ 3056016 h 3056016"/>
              <a:gd name="connsiteX8" fmla="*/ 0 w 2196636"/>
              <a:gd name="connsiteY8" fmla="*/ 2914833 h 3056016"/>
              <a:gd name="connsiteX9" fmla="*/ 86372 w 2196636"/>
              <a:gd name="connsiteY9" fmla="*/ 2914833 h 3056016"/>
              <a:gd name="connsiteX10" fmla="*/ 86372 w 2196636"/>
              <a:gd name="connsiteY10" fmla="*/ 2819583 h 3056016"/>
              <a:gd name="connsiteX11" fmla="*/ 0 w 2196636"/>
              <a:gd name="connsiteY11" fmla="*/ 2819583 h 3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6636" h="3056016">
                <a:moveTo>
                  <a:pt x="0" y="0"/>
                </a:moveTo>
                <a:lnTo>
                  <a:pt x="2196636" y="0"/>
                </a:lnTo>
                <a:lnTo>
                  <a:pt x="2196636" y="2819583"/>
                </a:lnTo>
                <a:lnTo>
                  <a:pt x="2110264" y="2819583"/>
                </a:lnTo>
                <a:lnTo>
                  <a:pt x="2110264" y="2914833"/>
                </a:lnTo>
                <a:lnTo>
                  <a:pt x="2196636" y="2914833"/>
                </a:lnTo>
                <a:lnTo>
                  <a:pt x="2196636" y="3056016"/>
                </a:lnTo>
                <a:lnTo>
                  <a:pt x="0" y="3056016"/>
                </a:lnTo>
                <a:lnTo>
                  <a:pt x="0" y="2914833"/>
                </a:lnTo>
                <a:lnTo>
                  <a:pt x="86372" y="2914833"/>
                </a:lnTo>
                <a:lnTo>
                  <a:pt x="86372" y="2819583"/>
                </a:lnTo>
                <a:lnTo>
                  <a:pt x="0" y="2819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84232" y="4372662"/>
            <a:ext cx="1175537" cy="405393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</a:t>
            </a:r>
            <a:br>
              <a:rPr lang="en-US" altLang="ko-KR" dirty="0"/>
            </a:br>
            <a:r>
              <a:rPr lang="en-US" altLang="ko-KR" dirty="0"/>
              <a:t>PT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35399" y="5007012"/>
            <a:ext cx="1473202" cy="488189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3984232" y="1521514"/>
            <a:ext cx="1175537" cy="2517152"/>
          </a:xfrm>
          <a:noFill/>
          <a:effectLst/>
        </p:spPr>
        <p:txBody>
          <a:bodyPr lIns="0" rIns="0"/>
          <a:lstStyle>
            <a:lvl1pPr algn="dist">
              <a:defRPr sz="18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4727769" y="3931977"/>
            <a:ext cx="432000" cy="272623"/>
            <a:chOff x="4366685" y="3525476"/>
            <a:chExt cx="447448" cy="359915"/>
          </a:xfrm>
        </p:grpSpPr>
        <p:sp>
          <p:nvSpPr>
            <p:cNvPr id="27" name="직사각형 26"/>
            <p:cNvSpPr/>
            <p:nvPr/>
          </p:nvSpPr>
          <p:spPr>
            <a:xfrm>
              <a:off x="4366685" y="3525476"/>
              <a:ext cx="447448" cy="14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66685" y="3744541"/>
              <a:ext cx="447448" cy="14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/>
          <p:cNvSpPr/>
          <p:nvPr userDrawn="1"/>
        </p:nvSpPr>
        <p:spPr>
          <a:xfrm rot="16200000">
            <a:off x="5818249" y="1691182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 rot="16200000">
            <a:off x="3217752" y="4899667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/>
          <p:cNvSpPr/>
          <p:nvPr userDrawn="1"/>
        </p:nvSpPr>
        <p:spPr>
          <a:xfrm rot="10800000">
            <a:off x="3473683" y="1519289"/>
            <a:ext cx="2196637" cy="3485498"/>
          </a:xfrm>
          <a:custGeom>
            <a:avLst/>
            <a:gdLst>
              <a:gd name="connsiteX0" fmla="*/ 2196636 w 2196637"/>
              <a:gd name="connsiteY0" fmla="*/ 2917406 h 3485498"/>
              <a:gd name="connsiteX1" fmla="*/ 0 w 2196637"/>
              <a:gd name="connsiteY1" fmla="*/ 2917406 h 3485498"/>
              <a:gd name="connsiteX2" fmla="*/ 0 w 2196637"/>
              <a:gd name="connsiteY2" fmla="*/ 577849 h 3485498"/>
              <a:gd name="connsiteX3" fmla="*/ 0 w 2196637"/>
              <a:gd name="connsiteY3" fmla="*/ 234610 h 3485498"/>
              <a:gd name="connsiteX4" fmla="*/ 0 w 2196637"/>
              <a:gd name="connsiteY4" fmla="*/ 104647 h 3485498"/>
              <a:gd name="connsiteX5" fmla="*/ 0 w 2196637"/>
              <a:gd name="connsiteY5" fmla="*/ 47661 h 3485498"/>
              <a:gd name="connsiteX6" fmla="*/ 0 w 2196637"/>
              <a:gd name="connsiteY6" fmla="*/ 0 h 3485498"/>
              <a:gd name="connsiteX7" fmla="*/ 2196636 w 2196637"/>
              <a:gd name="connsiteY7" fmla="*/ 0 h 3485498"/>
              <a:gd name="connsiteX8" fmla="*/ 2196636 w 2196637"/>
              <a:gd name="connsiteY8" fmla="*/ 47661 h 3485498"/>
              <a:gd name="connsiteX9" fmla="*/ 2196637 w 2196637"/>
              <a:gd name="connsiteY9" fmla="*/ 47661 h 3485498"/>
              <a:gd name="connsiteX10" fmla="*/ 2196637 w 2196637"/>
              <a:gd name="connsiteY10" fmla="*/ 577849 h 3485498"/>
              <a:gd name="connsiteX11" fmla="*/ 2196636 w 2196637"/>
              <a:gd name="connsiteY11" fmla="*/ 577849 h 3485498"/>
              <a:gd name="connsiteX12" fmla="*/ 2196636 w 2196637"/>
              <a:gd name="connsiteY12" fmla="*/ 3485498 h 3485498"/>
              <a:gd name="connsiteX13" fmla="*/ 0 w 2196637"/>
              <a:gd name="connsiteY13" fmla="*/ 3485498 h 3485498"/>
              <a:gd name="connsiteX14" fmla="*/ 0 w 2196637"/>
              <a:gd name="connsiteY14" fmla="*/ 3324474 h 3485498"/>
              <a:gd name="connsiteX15" fmla="*/ 86372 w 2196637"/>
              <a:gd name="connsiteY15" fmla="*/ 3324474 h 3485498"/>
              <a:gd name="connsiteX16" fmla="*/ 86372 w 2196637"/>
              <a:gd name="connsiteY16" fmla="*/ 3215837 h 3485498"/>
              <a:gd name="connsiteX17" fmla="*/ 0 w 2196637"/>
              <a:gd name="connsiteY17" fmla="*/ 3215837 h 3485498"/>
              <a:gd name="connsiteX18" fmla="*/ 0 w 2196637"/>
              <a:gd name="connsiteY18" fmla="*/ 3047368 h 3485498"/>
              <a:gd name="connsiteX19" fmla="*/ 2196636 w 2196637"/>
              <a:gd name="connsiteY19" fmla="*/ 3047368 h 3485498"/>
              <a:gd name="connsiteX20" fmla="*/ 2196636 w 2196637"/>
              <a:gd name="connsiteY20" fmla="*/ 3215837 h 3485498"/>
              <a:gd name="connsiteX21" fmla="*/ 2110264 w 2196637"/>
              <a:gd name="connsiteY21" fmla="*/ 3215837 h 3485498"/>
              <a:gd name="connsiteX22" fmla="*/ 2110264 w 2196637"/>
              <a:gd name="connsiteY22" fmla="*/ 3324474 h 3485498"/>
              <a:gd name="connsiteX23" fmla="*/ 2196636 w 2196637"/>
              <a:gd name="connsiteY23" fmla="*/ 3324474 h 348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96637" h="3485498">
                <a:moveTo>
                  <a:pt x="2196636" y="2917406"/>
                </a:moveTo>
                <a:lnTo>
                  <a:pt x="0" y="2917406"/>
                </a:lnTo>
                <a:lnTo>
                  <a:pt x="0" y="577849"/>
                </a:lnTo>
                <a:lnTo>
                  <a:pt x="0" y="234610"/>
                </a:lnTo>
                <a:lnTo>
                  <a:pt x="0" y="104647"/>
                </a:lnTo>
                <a:lnTo>
                  <a:pt x="0" y="47661"/>
                </a:lnTo>
                <a:lnTo>
                  <a:pt x="0" y="0"/>
                </a:lnTo>
                <a:lnTo>
                  <a:pt x="2196636" y="0"/>
                </a:lnTo>
                <a:lnTo>
                  <a:pt x="2196636" y="47661"/>
                </a:lnTo>
                <a:lnTo>
                  <a:pt x="2196637" y="47661"/>
                </a:lnTo>
                <a:lnTo>
                  <a:pt x="2196637" y="577849"/>
                </a:lnTo>
                <a:lnTo>
                  <a:pt x="2196636" y="577849"/>
                </a:lnTo>
                <a:close/>
                <a:moveTo>
                  <a:pt x="2196636" y="3485498"/>
                </a:moveTo>
                <a:lnTo>
                  <a:pt x="0" y="3485498"/>
                </a:lnTo>
                <a:lnTo>
                  <a:pt x="0" y="3324474"/>
                </a:lnTo>
                <a:lnTo>
                  <a:pt x="86372" y="3324474"/>
                </a:lnTo>
                <a:lnTo>
                  <a:pt x="86372" y="3215837"/>
                </a:lnTo>
                <a:lnTo>
                  <a:pt x="0" y="3215837"/>
                </a:lnTo>
                <a:lnTo>
                  <a:pt x="0" y="3047368"/>
                </a:lnTo>
                <a:lnTo>
                  <a:pt x="2196636" y="3047368"/>
                </a:lnTo>
                <a:lnTo>
                  <a:pt x="2196636" y="3215837"/>
                </a:lnTo>
                <a:lnTo>
                  <a:pt x="2110264" y="3215837"/>
                </a:lnTo>
                <a:lnTo>
                  <a:pt x="2110264" y="3324474"/>
                </a:lnTo>
                <a:lnTo>
                  <a:pt x="2196636" y="33244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5818249" y="1691182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16200000">
            <a:off x="3217752" y="4899667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03652" y="2099537"/>
            <a:ext cx="1536698" cy="2905251"/>
          </a:xfrm>
        </p:spPr>
        <p:txBody>
          <a:bodyPr lIns="0" rIns="0" anchor="ctr"/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CONCEPT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ARTWORKS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GALLERY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21" y="5140179"/>
            <a:ext cx="1854198" cy="263672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INDEX LIST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3803652" y="1545491"/>
            <a:ext cx="1536698" cy="394678"/>
          </a:xfrm>
          <a:noFill/>
          <a:effectLst/>
        </p:spPr>
        <p:txBody>
          <a:bodyPr lIns="0" rIns="0"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6" cy="3485498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449" y="218109"/>
            <a:ext cx="8065477" cy="57789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450" y="796002"/>
            <a:ext cx="8065478" cy="295836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72832" y="1137462"/>
            <a:ext cx="8065477" cy="561827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978394" y="100484"/>
            <a:ext cx="72000" cy="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 rot="10800000">
            <a:off x="8966307" y="6686201"/>
            <a:ext cx="72000" cy="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52" userDrawn="1">
          <p15:clr>
            <a:srgbClr val="FBAE40"/>
          </p15:clr>
        </p15:guide>
        <p15:guide id="3" pos="6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001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  <a:solidFill>
            <a:schemeClr val="bg1"/>
          </a:solidFill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7" cy="3485499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449" y="218109"/>
            <a:ext cx="8065477" cy="57789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450" y="796002"/>
            <a:ext cx="8065478" cy="295836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72832" y="1137462"/>
            <a:ext cx="8065477" cy="561827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52">
          <p15:clr>
            <a:srgbClr val="FBAE40"/>
          </p15:clr>
        </p15:guide>
        <p15:guide id="3" pos="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72832" y="100484"/>
            <a:ext cx="8065477" cy="6655249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800" dirty="0"/>
            </a:lvl1pPr>
          </a:lstStyle>
          <a:p>
            <a:pPr lvl="0" algn="ctr" defTabSz="457200" latinLnBrk="0"/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rot="10800000">
            <a:off x="977592" y="100484"/>
            <a:ext cx="8060713" cy="6655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6" cy="3485498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830" y="174181"/>
            <a:ext cx="8065477" cy="61449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0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2831" y="791144"/>
            <a:ext cx="8065478" cy="332394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 rot="10800000">
            <a:off x="4967800" y="10048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 rot="10800000">
            <a:off x="4960921" y="668620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 rot="10800000">
            <a:off x="8966305" y="339210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 userDrawn="1"/>
        </p:nvSpPr>
        <p:spPr>
          <a:xfrm rot="10800000">
            <a:off x="972830" y="339210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364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52">
          <p15:clr>
            <a:srgbClr val="FBAE40"/>
          </p15:clr>
        </p15:guide>
        <p15:guide id="3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5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57930" y="1334481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1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2000" dirty="0"/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ANDROID</a:t>
            </a:r>
            <a:br>
              <a:rPr lang="en-US" altLang="ko-KR" dirty="0" smtClean="0"/>
            </a:br>
            <a:r>
              <a:rPr lang="en-US" altLang="ko-KR" dirty="0" smtClean="0"/>
              <a:t>STUDIO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Pet Care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CARE</a:t>
            </a:r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 smtClean="0"/>
              <a:t>CHECK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·</a:t>
            </a:r>
          </a:p>
          <a:p>
            <a:r>
              <a:rPr lang="en-US" altLang="ko-KR" dirty="0" smtClean="0"/>
              <a:t>HELP</a:t>
            </a:r>
          </a:p>
          <a:p>
            <a:r>
              <a:rPr lang="en-US" altLang="ko-KR" dirty="0" smtClean="0"/>
              <a:t>·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PROTECT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3803652" y="1558164"/>
            <a:ext cx="1536698" cy="369332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n w="15875">
                  <a:noFill/>
                </a:ln>
                <a:latin typeface="+mj-ea"/>
                <a:ea typeface="+mj-ea"/>
              </a:rPr>
              <a:t>왜 만들었을까</a:t>
            </a:r>
            <a:r>
              <a:rPr lang="en-US" altLang="ko-KR" dirty="0" smtClean="0">
                <a:ln w="15875">
                  <a:noFill/>
                </a:ln>
                <a:latin typeface="+mj-ea"/>
                <a:ea typeface="+mj-ea"/>
              </a:rPr>
              <a:t>?</a:t>
            </a:r>
            <a:endParaRPr lang="ko-KR" altLang="en-US" dirty="0">
              <a:ln w="15875">
                <a:noFill/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앱을 실행했을 때 </a:t>
            </a:r>
            <a:endParaRPr lang="en-US" altLang="ko-KR" sz="1500" dirty="0" smtClean="0"/>
          </a:p>
          <a:p>
            <a:r>
              <a:rPr lang="ko-KR" altLang="en-US" sz="1500" dirty="0" smtClean="0"/>
              <a:t>가장 먼저 뜨는 화면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58" y="1569839"/>
            <a:ext cx="2333793" cy="456537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42231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앱의 기능을 담고있는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메인 화면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70128"/>
            <a:ext cx="2333498" cy="4564800"/>
          </a:xfrm>
          <a:prstGeom prst="rect">
            <a:avLst/>
          </a:prstGeom>
        </p:spPr>
      </p:pic>
      <p:sp>
        <p:nvSpPr>
          <p:cNvPr id="13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5" name="직사각형 14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38552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앱을 사용하기 어려울 때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도움말 열람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동작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69839"/>
            <a:ext cx="2333498" cy="4564800"/>
          </a:xfrm>
          <a:prstGeom prst="rect">
            <a:avLst/>
          </a:prstGeom>
        </p:spPr>
      </p:pic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1925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할 일이 있을 때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메모 추가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69600"/>
            <a:ext cx="2333498" cy="4564800"/>
          </a:xfrm>
          <a:prstGeom prst="rect">
            <a:avLst/>
          </a:prstGeom>
        </p:spPr>
      </p:pic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42077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날짜 확인 </a:t>
            </a:r>
            <a:r>
              <a:rPr lang="ko-KR" altLang="en-US" sz="1500" dirty="0" err="1" smtClean="0"/>
              <a:t>밎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일정 관리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69866" y="773327"/>
            <a:ext cx="8065478" cy="295836"/>
          </a:xfrm>
        </p:spPr>
        <p:txBody>
          <a:bodyPr/>
          <a:lstStyle/>
          <a:p>
            <a:r>
              <a:rPr lang="ko-KR" altLang="en-US" dirty="0" smtClean="0"/>
              <a:t>일정 관리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69600"/>
            <a:ext cx="2333498" cy="4564800"/>
          </a:xfrm>
          <a:prstGeom prst="rect">
            <a:avLst/>
          </a:prstGeom>
        </p:spPr>
      </p:pic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19489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r>
              <a:rPr lang="ko-KR" altLang="en-US" sz="1500" dirty="0" smtClean="0"/>
              <a:t>할일 관리</a:t>
            </a:r>
            <a:endParaRPr lang="en-US" altLang="ko-KR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할일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69600"/>
            <a:ext cx="2333498" cy="4564800"/>
          </a:xfrm>
          <a:prstGeom prst="rect">
            <a:avLst/>
          </a:prstGeom>
        </p:spPr>
      </p:pic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34226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0449" y="318001"/>
            <a:ext cx="8065477" cy="478001"/>
          </a:xfrm>
        </p:spPr>
        <p:txBody>
          <a:bodyPr/>
          <a:lstStyle/>
          <a:p>
            <a:r>
              <a:rPr lang="ko-KR" altLang="en-US" dirty="0" smtClean="0"/>
              <a:t>추후 개발하고 싶은 것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2"/>
          </p:nvPr>
        </p:nvSpPr>
        <p:spPr>
          <a:xfrm>
            <a:off x="5003187" y="2778040"/>
            <a:ext cx="2200386" cy="2148976"/>
          </a:xfrm>
        </p:spPr>
        <p:txBody>
          <a:bodyPr lIns="0" rIns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키우는 애완 동물의 프로필</a:t>
            </a:r>
            <a:endParaRPr lang="en-US" altLang="ko-KR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Iot</a:t>
            </a:r>
            <a:r>
              <a:rPr lang="ko-KR" altLang="en-US" sz="1500" dirty="0" smtClean="0"/>
              <a:t>카메라와 연동해서 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관찰</a:t>
            </a:r>
            <a:endParaRPr lang="en-US" altLang="ko-KR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예방백신 접종 일지</a:t>
            </a:r>
            <a:endParaRPr lang="en-US" altLang="ko-KR" sz="1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진찰 기록 관리</a:t>
            </a:r>
            <a:endParaRPr lang="en-US" altLang="ko-KR" sz="15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513307" y="1091837"/>
            <a:ext cx="297976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859" y="2778040"/>
            <a:ext cx="2928713" cy="214897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we want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0" y="1569600"/>
            <a:ext cx="2333498" cy="4564800"/>
          </a:xfrm>
          <a:prstGeom prst="rect">
            <a:avLst/>
          </a:prstGeom>
        </p:spPr>
      </p:pic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19883" y="1266337"/>
            <a:ext cx="639990" cy="599297"/>
          </a:xfrm>
        </p:spPr>
        <p:txBody>
          <a:bodyPr/>
          <a:lstStyle/>
          <a:p>
            <a:r>
              <a:rPr lang="en-US" altLang="ko-KR" sz="800" dirty="0"/>
              <a:t>Pet Care </a:t>
            </a:r>
            <a:endParaRPr lang="en-US" altLang="ko-KR" sz="800" dirty="0" smtClean="0"/>
          </a:p>
          <a:p>
            <a:r>
              <a:rPr lang="en-US" altLang="ko-KR" sz="700" dirty="0"/>
              <a:t>ANDROID</a:t>
            </a:r>
            <a:br>
              <a:rPr lang="en-US" altLang="ko-KR" sz="700" dirty="0"/>
            </a:br>
            <a:r>
              <a:rPr lang="en-US" altLang="ko-KR" sz="700" dirty="0"/>
              <a:t>STUDIO</a:t>
            </a:r>
            <a:endParaRPr lang="ko-KR" altLang="en-US" sz="700" dirty="0"/>
          </a:p>
          <a:p>
            <a:endParaRPr lang="en-US" altLang="ko-KR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24" y="2130552"/>
            <a:ext cx="2011108" cy="328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6681" y="6574537"/>
            <a:ext cx="323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</a:rPr>
              <a:t>우주 생일 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800" dirty="0" err="1" smtClean="0">
                <a:solidFill>
                  <a:schemeClr val="bg1">
                    <a:lumMod val="95000"/>
                  </a:schemeClr>
                </a:solidFill>
              </a:rPr>
              <a:t>일전이였슴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..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61042" y="181296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ko-KR" sz="5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P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37130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</TotalTime>
  <Words>118</Words>
  <Application>Microsoft Office PowerPoint</Application>
  <PresentationFormat>화면 슬라이드 쇼(4:3)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동작 화면</vt:lpstr>
      <vt:lpstr>동작 화면</vt:lpstr>
      <vt:lpstr>동작 화면</vt:lpstr>
      <vt:lpstr>동작 화면</vt:lpstr>
      <vt:lpstr>동작 화면</vt:lpstr>
      <vt:lpstr>동작 화면</vt:lpstr>
      <vt:lpstr>추후 개발하고 싶은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이 준원</cp:lastModifiedBy>
  <cp:revision>528</cp:revision>
  <dcterms:created xsi:type="dcterms:W3CDTF">2016-11-18T22:13:00Z</dcterms:created>
  <dcterms:modified xsi:type="dcterms:W3CDTF">2018-06-26T05:49:23Z</dcterms:modified>
</cp:coreProperties>
</file>