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20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3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8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0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0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6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3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7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2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1C8A6-8591-4EB8-AF3A-CCD2BBB113E4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8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396373" y="0"/>
            <a:ext cx="5029200" cy="7772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chemeClr val="tx1"/>
                </a:solidFill>
              </a:ln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567" y="490134"/>
            <a:ext cx="2638021" cy="218762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004050" y="2807920"/>
            <a:ext cx="3822700" cy="4858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Name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04050" y="3742941"/>
            <a:ext cx="3822700" cy="4858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4050" y="4671191"/>
            <a:ext cx="3822700" cy="4858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Username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04050" y="5599441"/>
            <a:ext cx="3822700" cy="4858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Password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0236" y="0"/>
            <a:ext cx="5029200" cy="7772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233486" y="3500037"/>
            <a:ext cx="3822700" cy="4858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Username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33486" y="4428287"/>
            <a:ext cx="3822700" cy="4858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Password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233486" y="5436033"/>
            <a:ext cx="3822700" cy="5206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Login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478086" y="5956688"/>
            <a:ext cx="1333500" cy="635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Register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04050" y="6527691"/>
            <a:ext cx="3822700" cy="5206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Register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430" y="490134"/>
            <a:ext cx="2638021" cy="218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4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396372" y="0"/>
            <a:ext cx="5029200" cy="7772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chemeClr val="tx1"/>
                </a:solidFill>
              </a:ln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566" y="490134"/>
            <a:ext cx="2638021" cy="2187627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630236" y="0"/>
            <a:ext cx="5029200" cy="7772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chemeClr val="tx1"/>
                </a:solidFill>
              </a:ln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430" y="490134"/>
            <a:ext cx="2638021" cy="218762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003215" y="3137525"/>
            <a:ext cx="4301019" cy="20169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76753" y="3350962"/>
            <a:ext cx="350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Are you a dog owner?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212141" y="4304817"/>
            <a:ext cx="1648090" cy="5206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Yes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17609" y="4297139"/>
            <a:ext cx="1648090" cy="5206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No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705317" y="2852378"/>
            <a:ext cx="4301019" cy="48633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10873" y="3204551"/>
            <a:ext cx="350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Set up your dog’s profile!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943275" y="3766834"/>
            <a:ext cx="3822700" cy="4858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Your dog’s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ame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021197" y="4539599"/>
            <a:ext cx="1648090" cy="5206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Enter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92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6396372" y="0"/>
            <a:ext cx="5029200" cy="7772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chemeClr val="tx1"/>
                </a:solidFill>
              </a:ln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566" y="490134"/>
            <a:ext cx="2638021" cy="2187627"/>
          </a:xfrm>
          <a:prstGeom prst="rect">
            <a:avLst/>
          </a:prstGeom>
        </p:spPr>
      </p:pic>
      <p:sp>
        <p:nvSpPr>
          <p:cNvPr id="62" name="Rounded Rectangle 61"/>
          <p:cNvSpPr/>
          <p:nvPr/>
        </p:nvSpPr>
        <p:spPr>
          <a:xfrm>
            <a:off x="6705317" y="2852378"/>
            <a:ext cx="4301019" cy="48633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110873" y="3204551"/>
            <a:ext cx="350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Set up your dog’s profile!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30236" y="0"/>
            <a:ext cx="5029200" cy="7772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016873" y="2852378"/>
            <a:ext cx="4301019" cy="48633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422429" y="3204551"/>
            <a:ext cx="350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Set up your dog’s profile!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430" y="490134"/>
            <a:ext cx="2638021" cy="2187627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1590204" y="3777836"/>
            <a:ext cx="3159060" cy="233713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2294588" y="4332773"/>
            <a:ext cx="1699912" cy="112353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753506" y="4524865"/>
            <a:ext cx="811110" cy="75770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57150"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2732160" y="4108663"/>
            <a:ext cx="843129" cy="28814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927251" y="4684943"/>
            <a:ext cx="455933" cy="4482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382723" y="5576696"/>
            <a:ext cx="350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Upload a picture of your dog!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335739" y="6474198"/>
            <a:ext cx="1648090" cy="5206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Skip this step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932603" y="3713475"/>
            <a:ext cx="3822700" cy="4858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Your dog’s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gender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925146" y="6129705"/>
            <a:ext cx="1648090" cy="5206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Enter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935588" y="4506186"/>
            <a:ext cx="3822700" cy="4858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Your dog’s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breed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938573" y="5298897"/>
            <a:ext cx="3822700" cy="4858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Your dog’s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temperament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931116" y="6768422"/>
            <a:ext cx="1648090" cy="5206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Skip this step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37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solidFill>
            <a:srgbClr val="385723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63</Words>
  <Application>Microsoft Macintosh PowerPoint</Application>
  <PresentationFormat>Custom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sun</dc:creator>
  <cp:lastModifiedBy>Christie</cp:lastModifiedBy>
  <cp:revision>11</cp:revision>
  <dcterms:created xsi:type="dcterms:W3CDTF">2015-10-04T02:05:22Z</dcterms:created>
  <dcterms:modified xsi:type="dcterms:W3CDTF">2015-10-04T03:48:12Z</dcterms:modified>
</cp:coreProperties>
</file>