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60" r:id="rId3"/>
    <p:sldId id="257" r:id="rId4"/>
    <p:sldId id="261" r:id="rId5"/>
    <p:sldId id="258" r:id="rId6"/>
    <p:sldId id="262" r:id="rId7"/>
    <p:sldId id="259" r:id="rId8"/>
    <p:sldId id="263" r:id="rId9"/>
  </p:sldIdLst>
  <p:sldSz cx="5029200" cy="7772400"/>
  <p:notesSz cx="6858000" cy="9144000"/>
  <p:defaultTextStyle>
    <a:defPPr>
      <a:defRPr lang="en-US"/>
    </a:defPPr>
    <a:lvl1pPr marL="0" algn="l" defTabSz="752977" rtl="0" eaLnBrk="1" latinLnBrk="0" hangingPunct="1">
      <a:defRPr sz="1482" kern="1200">
        <a:solidFill>
          <a:schemeClr val="tx1"/>
        </a:solidFill>
        <a:latin typeface="+mn-lt"/>
        <a:ea typeface="+mn-ea"/>
        <a:cs typeface="+mn-cs"/>
      </a:defRPr>
    </a:lvl1pPr>
    <a:lvl2pPr marL="376489" algn="l" defTabSz="752977" rtl="0" eaLnBrk="1" latinLnBrk="0" hangingPunct="1">
      <a:defRPr sz="1482" kern="1200">
        <a:solidFill>
          <a:schemeClr val="tx1"/>
        </a:solidFill>
        <a:latin typeface="+mn-lt"/>
        <a:ea typeface="+mn-ea"/>
        <a:cs typeface="+mn-cs"/>
      </a:defRPr>
    </a:lvl2pPr>
    <a:lvl3pPr marL="752977" algn="l" defTabSz="752977" rtl="0" eaLnBrk="1" latinLnBrk="0" hangingPunct="1">
      <a:defRPr sz="1482" kern="1200">
        <a:solidFill>
          <a:schemeClr val="tx1"/>
        </a:solidFill>
        <a:latin typeface="+mn-lt"/>
        <a:ea typeface="+mn-ea"/>
        <a:cs typeface="+mn-cs"/>
      </a:defRPr>
    </a:lvl3pPr>
    <a:lvl4pPr marL="1129466" algn="l" defTabSz="752977" rtl="0" eaLnBrk="1" latinLnBrk="0" hangingPunct="1">
      <a:defRPr sz="1482" kern="1200">
        <a:solidFill>
          <a:schemeClr val="tx1"/>
        </a:solidFill>
        <a:latin typeface="+mn-lt"/>
        <a:ea typeface="+mn-ea"/>
        <a:cs typeface="+mn-cs"/>
      </a:defRPr>
    </a:lvl4pPr>
    <a:lvl5pPr marL="1505953" algn="l" defTabSz="752977" rtl="0" eaLnBrk="1" latinLnBrk="0" hangingPunct="1">
      <a:defRPr sz="1482" kern="1200">
        <a:solidFill>
          <a:schemeClr val="tx1"/>
        </a:solidFill>
        <a:latin typeface="+mn-lt"/>
        <a:ea typeface="+mn-ea"/>
        <a:cs typeface="+mn-cs"/>
      </a:defRPr>
    </a:lvl5pPr>
    <a:lvl6pPr marL="1882443" algn="l" defTabSz="752977" rtl="0" eaLnBrk="1" latinLnBrk="0" hangingPunct="1">
      <a:defRPr sz="1482" kern="1200">
        <a:solidFill>
          <a:schemeClr val="tx1"/>
        </a:solidFill>
        <a:latin typeface="+mn-lt"/>
        <a:ea typeface="+mn-ea"/>
        <a:cs typeface="+mn-cs"/>
      </a:defRPr>
    </a:lvl6pPr>
    <a:lvl7pPr marL="2258930" algn="l" defTabSz="752977" rtl="0" eaLnBrk="1" latinLnBrk="0" hangingPunct="1">
      <a:defRPr sz="1482" kern="1200">
        <a:solidFill>
          <a:schemeClr val="tx1"/>
        </a:solidFill>
        <a:latin typeface="+mn-lt"/>
        <a:ea typeface="+mn-ea"/>
        <a:cs typeface="+mn-cs"/>
      </a:defRPr>
    </a:lvl7pPr>
    <a:lvl8pPr marL="2635419" algn="l" defTabSz="752977" rtl="0" eaLnBrk="1" latinLnBrk="0" hangingPunct="1">
      <a:defRPr sz="1482" kern="1200">
        <a:solidFill>
          <a:schemeClr val="tx1"/>
        </a:solidFill>
        <a:latin typeface="+mn-lt"/>
        <a:ea typeface="+mn-ea"/>
        <a:cs typeface="+mn-cs"/>
      </a:defRPr>
    </a:lvl8pPr>
    <a:lvl9pPr marL="3011907" algn="l" defTabSz="752977" rtl="0" eaLnBrk="1" latinLnBrk="0" hangingPunct="1">
      <a:defRPr sz="14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066" autoAdjust="0"/>
  </p:normalViewPr>
  <p:slideViewPr>
    <p:cSldViewPr snapToGrid="0">
      <p:cViewPr>
        <p:scale>
          <a:sx n="55" d="100"/>
          <a:sy n="55" d="100"/>
        </p:scale>
        <p:origin x="2562" y="42"/>
      </p:cViewPr>
      <p:guideLst>
        <p:guide orient="horz" pos="2448"/>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7892E-B727-A544-A25A-A6BD23AEA75B}" type="datetimeFigureOut">
              <a:rPr lang="en-US" smtClean="0"/>
              <a:t>10/3/2015</a:t>
            </a:fld>
            <a:endParaRPr lang="en-US"/>
          </a:p>
        </p:txBody>
      </p:sp>
      <p:sp>
        <p:nvSpPr>
          <p:cNvPr id="4" name="Slide Image Placeholder 3"/>
          <p:cNvSpPr>
            <a:spLocks noGrp="1" noRot="1" noChangeAspect="1"/>
          </p:cNvSpPr>
          <p:nvPr>
            <p:ph type="sldImg" idx="2"/>
          </p:nvPr>
        </p:nvSpPr>
        <p:spPr>
          <a:xfrm>
            <a:off x="2320925" y="685800"/>
            <a:ext cx="2216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A9B6F-1E28-A941-A0BF-C40F2A12F7A9}" type="slidenum">
              <a:rPr lang="en-US" smtClean="0"/>
              <a:t>‹#›</a:t>
            </a:fld>
            <a:endParaRPr lang="en-US"/>
          </a:p>
        </p:txBody>
      </p:sp>
    </p:spTree>
    <p:extLst>
      <p:ext uri="{BB962C8B-B14F-4D97-AF65-F5344CB8AC3E}">
        <p14:creationId xmlns:p14="http://schemas.microsoft.com/office/powerpoint/2010/main" val="1312958887"/>
      </p:ext>
    </p:extLst>
  </p:cSld>
  <p:clrMap bg1="lt1" tx1="dk1" bg2="lt2" tx2="dk2" accent1="accent1" accent2="accent2" accent3="accent3" accent4="accent4" accent5="accent5" accent6="accent6" hlink="hlink" folHlink="folHlink"/>
  <p:notesStyle>
    <a:lvl1pPr marL="0" algn="l" defTabSz="376489" rtl="0" eaLnBrk="1" latinLnBrk="0" hangingPunct="1">
      <a:defRPr sz="988" kern="1200">
        <a:solidFill>
          <a:schemeClr val="tx1"/>
        </a:solidFill>
        <a:latin typeface="+mn-lt"/>
        <a:ea typeface="+mn-ea"/>
        <a:cs typeface="+mn-cs"/>
      </a:defRPr>
    </a:lvl1pPr>
    <a:lvl2pPr marL="376489" algn="l" defTabSz="376489" rtl="0" eaLnBrk="1" latinLnBrk="0" hangingPunct="1">
      <a:defRPr sz="988" kern="1200">
        <a:solidFill>
          <a:schemeClr val="tx1"/>
        </a:solidFill>
        <a:latin typeface="+mn-lt"/>
        <a:ea typeface="+mn-ea"/>
        <a:cs typeface="+mn-cs"/>
      </a:defRPr>
    </a:lvl2pPr>
    <a:lvl3pPr marL="752977" algn="l" defTabSz="376489" rtl="0" eaLnBrk="1" latinLnBrk="0" hangingPunct="1">
      <a:defRPr sz="988" kern="1200">
        <a:solidFill>
          <a:schemeClr val="tx1"/>
        </a:solidFill>
        <a:latin typeface="+mn-lt"/>
        <a:ea typeface="+mn-ea"/>
        <a:cs typeface="+mn-cs"/>
      </a:defRPr>
    </a:lvl3pPr>
    <a:lvl4pPr marL="1129466" algn="l" defTabSz="376489" rtl="0" eaLnBrk="1" latinLnBrk="0" hangingPunct="1">
      <a:defRPr sz="988" kern="1200">
        <a:solidFill>
          <a:schemeClr val="tx1"/>
        </a:solidFill>
        <a:latin typeface="+mn-lt"/>
        <a:ea typeface="+mn-ea"/>
        <a:cs typeface="+mn-cs"/>
      </a:defRPr>
    </a:lvl4pPr>
    <a:lvl5pPr marL="1505953" algn="l" defTabSz="376489" rtl="0" eaLnBrk="1" latinLnBrk="0" hangingPunct="1">
      <a:defRPr sz="988" kern="1200">
        <a:solidFill>
          <a:schemeClr val="tx1"/>
        </a:solidFill>
        <a:latin typeface="+mn-lt"/>
        <a:ea typeface="+mn-ea"/>
        <a:cs typeface="+mn-cs"/>
      </a:defRPr>
    </a:lvl5pPr>
    <a:lvl6pPr marL="1882443" algn="l" defTabSz="376489" rtl="0" eaLnBrk="1" latinLnBrk="0" hangingPunct="1">
      <a:defRPr sz="988" kern="1200">
        <a:solidFill>
          <a:schemeClr val="tx1"/>
        </a:solidFill>
        <a:latin typeface="+mn-lt"/>
        <a:ea typeface="+mn-ea"/>
        <a:cs typeface="+mn-cs"/>
      </a:defRPr>
    </a:lvl6pPr>
    <a:lvl7pPr marL="2258930" algn="l" defTabSz="376489" rtl="0" eaLnBrk="1" latinLnBrk="0" hangingPunct="1">
      <a:defRPr sz="988" kern="1200">
        <a:solidFill>
          <a:schemeClr val="tx1"/>
        </a:solidFill>
        <a:latin typeface="+mn-lt"/>
        <a:ea typeface="+mn-ea"/>
        <a:cs typeface="+mn-cs"/>
      </a:defRPr>
    </a:lvl7pPr>
    <a:lvl8pPr marL="2635419" algn="l" defTabSz="376489" rtl="0" eaLnBrk="1" latinLnBrk="0" hangingPunct="1">
      <a:defRPr sz="988" kern="1200">
        <a:solidFill>
          <a:schemeClr val="tx1"/>
        </a:solidFill>
        <a:latin typeface="+mn-lt"/>
        <a:ea typeface="+mn-ea"/>
        <a:cs typeface="+mn-cs"/>
      </a:defRPr>
    </a:lvl8pPr>
    <a:lvl9pPr marL="3011907" algn="l" defTabSz="376489" rtl="0" eaLnBrk="1" latinLnBrk="0" hangingPunct="1">
      <a:defRPr sz="9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When a user opens the app, they</a:t>
            </a:r>
            <a:r>
              <a:rPr lang="en-US" baseline="0" dirty="0" smtClean="0"/>
              <a:t> may either login or create a new account. Their phone number is used to send text message notifications.</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1</a:t>
            </a:fld>
            <a:endParaRPr lang="en-US"/>
          </a:p>
        </p:txBody>
      </p:sp>
    </p:spTree>
    <p:extLst>
      <p:ext uri="{BB962C8B-B14F-4D97-AF65-F5344CB8AC3E}">
        <p14:creationId xmlns:p14="http://schemas.microsoft.com/office/powerpoint/2010/main" val="354256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People using this app are either honorable dog owners or honorable regular denizens of earth. If they happen to be a</a:t>
            </a:r>
            <a:r>
              <a:rPr lang="en-US" baseline="0" dirty="0" smtClean="0"/>
              <a:t> dog owner, they will be prompted to set up their dog’s profile immediately.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3</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baseline="0" dirty="0" smtClean="0"/>
              <a:t>This is what users will typically see when they enter the app. The Pet My Pet logo will be relocated to a small bar on the top to make room for the dog listing, along with a settings button for dog owners . When users open the app, the “Find dogs in your area” button will open a listing of dogs in their vicinity, showing the dog’s profile picture, their name under it, and next to that, their owner’s name, the distance of the dog away from the user, and the amount of “playtime” remaining. The “Start playtime button” is meant for the use of dog owners. Pressing it will activate a window that asks them to enter the amount of play time they plan to make their dog available to other users. If the user is not yet a dog owner, then it will show an option to become a registered dog owner, after which being pressed will take them through the process of setting up their dog’s profile.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7</a:t>
            </a:fld>
            <a:endParaRPr lang="en-US"/>
          </a:p>
        </p:txBody>
      </p:sp>
    </p:spTree>
    <p:extLst>
      <p:ext uri="{BB962C8B-B14F-4D97-AF65-F5344CB8AC3E}">
        <p14:creationId xmlns:p14="http://schemas.microsoft.com/office/powerpoint/2010/main" val="359485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1272011"/>
            <a:ext cx="4274820" cy="2705947"/>
          </a:xfrm>
        </p:spPr>
        <p:txBody>
          <a:bodyPr anchor="b"/>
          <a:lstStyle>
            <a:lvl1pPr algn="ctr">
              <a:defRPr sz="3300"/>
            </a:lvl1pPr>
          </a:lstStyle>
          <a:p>
            <a:r>
              <a:rPr lang="en-US" smtClean="0"/>
              <a:t>Click to edit Master title style</a:t>
            </a:r>
            <a:endParaRPr lang="en-US" dirty="0"/>
          </a:p>
        </p:txBody>
      </p:sp>
      <p:sp>
        <p:nvSpPr>
          <p:cNvPr id="3" name="Subtitle 2"/>
          <p:cNvSpPr>
            <a:spLocks noGrp="1"/>
          </p:cNvSpPr>
          <p:nvPr>
            <p:ph type="subTitle" idx="1"/>
          </p:nvPr>
        </p:nvSpPr>
        <p:spPr>
          <a:xfrm>
            <a:off x="628650" y="4082310"/>
            <a:ext cx="3771900" cy="1876530"/>
          </a:xfrm>
        </p:spPr>
        <p:txBody>
          <a:bodyPr/>
          <a:lstStyle>
            <a:lvl1pPr marL="0" indent="0" algn="ctr">
              <a:buNone/>
              <a:defRPr sz="1320"/>
            </a:lvl1pPr>
            <a:lvl2pPr marL="251460" indent="0" algn="ctr">
              <a:buNone/>
              <a:defRPr sz="1100"/>
            </a:lvl2pPr>
            <a:lvl3pPr marL="502920" indent="0" algn="ctr">
              <a:buNone/>
              <a:defRPr sz="990"/>
            </a:lvl3pPr>
            <a:lvl4pPr marL="754380" indent="0" algn="ctr">
              <a:buNone/>
              <a:defRPr sz="880"/>
            </a:lvl4pPr>
            <a:lvl5pPr marL="1005840" indent="0" algn="ctr">
              <a:buNone/>
              <a:defRPr sz="880"/>
            </a:lvl5pPr>
            <a:lvl6pPr marL="1257300" indent="0" algn="ctr">
              <a:buNone/>
              <a:defRPr sz="880"/>
            </a:lvl6pPr>
            <a:lvl7pPr marL="1508760" indent="0" algn="ctr">
              <a:buNone/>
              <a:defRPr sz="880"/>
            </a:lvl7pPr>
            <a:lvl8pPr marL="1760220" indent="0" algn="ctr">
              <a:buNone/>
              <a:defRPr sz="880"/>
            </a:lvl8pPr>
            <a:lvl9pPr marL="2011680" indent="0" algn="ctr">
              <a:buNone/>
              <a:defRPr sz="8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2415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8416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99022" y="413808"/>
            <a:ext cx="1084421"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758" y="413808"/>
            <a:ext cx="3190399"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24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1320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8" y="1937705"/>
            <a:ext cx="4337685" cy="3233102"/>
          </a:xfrm>
        </p:spPr>
        <p:txBody>
          <a:bodyPr anchor="b"/>
          <a:lstStyle>
            <a:lvl1pPr>
              <a:defRPr sz="3300"/>
            </a:lvl1pPr>
          </a:lstStyle>
          <a:p>
            <a:r>
              <a:rPr lang="en-US" smtClean="0"/>
              <a:t>Click to edit Master title style</a:t>
            </a:r>
            <a:endParaRPr lang="en-US" dirty="0"/>
          </a:p>
        </p:txBody>
      </p:sp>
      <p:sp>
        <p:nvSpPr>
          <p:cNvPr id="3" name="Text Placeholder 2"/>
          <p:cNvSpPr>
            <a:spLocks noGrp="1"/>
          </p:cNvSpPr>
          <p:nvPr>
            <p:ph type="body" idx="1"/>
          </p:nvPr>
        </p:nvSpPr>
        <p:spPr>
          <a:xfrm>
            <a:off x="343138" y="5201393"/>
            <a:ext cx="4337685" cy="1700212"/>
          </a:xfrm>
        </p:spPr>
        <p:txBody>
          <a:bodyPr/>
          <a:lstStyle>
            <a:lvl1pPr marL="0" indent="0">
              <a:buNone/>
              <a:defRPr sz="1320">
                <a:solidFill>
                  <a:schemeClr val="tx1"/>
                </a:solidFill>
              </a:defRPr>
            </a:lvl1pPr>
            <a:lvl2pPr marL="251460" indent="0">
              <a:buNone/>
              <a:defRPr sz="1100">
                <a:solidFill>
                  <a:schemeClr val="tx1">
                    <a:tint val="75000"/>
                  </a:schemeClr>
                </a:solidFill>
              </a:defRPr>
            </a:lvl2pPr>
            <a:lvl3pPr marL="502920" indent="0">
              <a:buNone/>
              <a:defRPr sz="990">
                <a:solidFill>
                  <a:schemeClr val="tx1">
                    <a:tint val="75000"/>
                  </a:schemeClr>
                </a:solidFill>
              </a:defRPr>
            </a:lvl3pPr>
            <a:lvl4pPr marL="754380" indent="0">
              <a:buNone/>
              <a:defRPr sz="880">
                <a:solidFill>
                  <a:schemeClr val="tx1">
                    <a:tint val="75000"/>
                  </a:schemeClr>
                </a:solidFill>
              </a:defRPr>
            </a:lvl4pPr>
            <a:lvl5pPr marL="1005840" indent="0">
              <a:buNone/>
              <a:defRPr sz="880">
                <a:solidFill>
                  <a:schemeClr val="tx1">
                    <a:tint val="75000"/>
                  </a:schemeClr>
                </a:solidFill>
              </a:defRPr>
            </a:lvl5pPr>
            <a:lvl6pPr marL="1257300" indent="0">
              <a:buNone/>
              <a:defRPr sz="880">
                <a:solidFill>
                  <a:schemeClr val="tx1">
                    <a:tint val="75000"/>
                  </a:schemeClr>
                </a:solidFill>
              </a:defRPr>
            </a:lvl6pPr>
            <a:lvl7pPr marL="1508760" indent="0">
              <a:buNone/>
              <a:defRPr sz="880">
                <a:solidFill>
                  <a:schemeClr val="tx1">
                    <a:tint val="75000"/>
                  </a:schemeClr>
                </a:solidFill>
              </a:defRPr>
            </a:lvl7pPr>
            <a:lvl8pPr marL="1760220" indent="0">
              <a:buNone/>
              <a:defRPr sz="880">
                <a:solidFill>
                  <a:schemeClr val="tx1">
                    <a:tint val="75000"/>
                  </a:schemeClr>
                </a:solidFill>
              </a:defRPr>
            </a:lvl8pPr>
            <a:lvl9pPr marL="2011680" indent="0">
              <a:buNone/>
              <a:defRPr sz="8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1C8A6-8591-4EB8-AF3A-CCD2BBB113E4}"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17886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5758"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46033"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71C8A6-8591-4EB8-AF3A-CCD2BBB113E4}"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91074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6413" y="413810"/>
            <a:ext cx="4337685"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46413" y="1905318"/>
            <a:ext cx="2127587"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4" name="Content Placeholder 3"/>
          <p:cNvSpPr>
            <a:spLocks noGrp="1"/>
          </p:cNvSpPr>
          <p:nvPr>
            <p:ph sz="half" idx="2"/>
          </p:nvPr>
        </p:nvSpPr>
        <p:spPr>
          <a:xfrm>
            <a:off x="346413" y="2839085"/>
            <a:ext cx="2127587"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46033" y="1905318"/>
            <a:ext cx="2138065"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6" name="Content Placeholder 5"/>
          <p:cNvSpPr>
            <a:spLocks noGrp="1"/>
          </p:cNvSpPr>
          <p:nvPr>
            <p:ph sz="quarter" idx="4"/>
          </p:nvPr>
        </p:nvSpPr>
        <p:spPr>
          <a:xfrm>
            <a:off x="2546033" y="2839085"/>
            <a:ext cx="2138065"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71C8A6-8591-4EB8-AF3A-CCD2BBB113E4}" type="datetimeFigureOut">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1023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71C8A6-8591-4EB8-AF3A-CCD2BBB113E4}" type="datetimeFigureOut">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7029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1C8A6-8591-4EB8-AF3A-CCD2BBB113E4}" type="datetimeFigureOut">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329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Content Placeholder 2"/>
          <p:cNvSpPr>
            <a:spLocks noGrp="1"/>
          </p:cNvSpPr>
          <p:nvPr>
            <p:ph idx="1"/>
          </p:nvPr>
        </p:nvSpPr>
        <p:spPr>
          <a:xfrm>
            <a:off x="2138065" y="1119083"/>
            <a:ext cx="2546033" cy="5523442"/>
          </a:xfrm>
        </p:spPr>
        <p:txBody>
          <a:bodyPr/>
          <a:lstStyle>
            <a:lvl1pPr>
              <a:defRPr sz="1760"/>
            </a:lvl1pPr>
            <a:lvl2pPr>
              <a:defRPr sz="1540"/>
            </a:lvl2pPr>
            <a:lvl3pPr>
              <a:defRPr sz="132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4624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38065" y="1119083"/>
            <a:ext cx="2546033" cy="5523442"/>
          </a:xfrm>
        </p:spPr>
        <p:txBody>
          <a:bodyPr anchor="t"/>
          <a:lstStyle>
            <a:lvl1pPr marL="0" indent="0">
              <a:buNone/>
              <a:defRPr sz="1760"/>
            </a:lvl1pPr>
            <a:lvl2pPr marL="251460" indent="0">
              <a:buNone/>
              <a:defRPr sz="1540"/>
            </a:lvl2pPr>
            <a:lvl3pPr marL="502920" indent="0">
              <a:buNone/>
              <a:defRPr sz="1320"/>
            </a:lvl3pPr>
            <a:lvl4pPr marL="754380" indent="0">
              <a:buNone/>
              <a:defRPr sz="1100"/>
            </a:lvl4pPr>
            <a:lvl5pPr marL="1005840" indent="0">
              <a:buNone/>
              <a:defRPr sz="1100"/>
            </a:lvl5pPr>
            <a:lvl6pPr marL="1257300" indent="0">
              <a:buNone/>
              <a:defRPr sz="1100"/>
            </a:lvl6pPr>
            <a:lvl7pPr marL="1508760" indent="0">
              <a:buNone/>
              <a:defRPr sz="1100"/>
            </a:lvl7pPr>
            <a:lvl8pPr marL="1760220" indent="0">
              <a:buNone/>
              <a:defRPr sz="1100"/>
            </a:lvl8pPr>
            <a:lvl9pPr marL="2011680" indent="0">
              <a:buNone/>
              <a:defRPr sz="1100"/>
            </a:lvl9pPr>
          </a:lstStyle>
          <a:p>
            <a:r>
              <a:rPr lang="en-US" smtClean="0"/>
              <a:t>Click icon to add picture</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96726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758" y="413810"/>
            <a:ext cx="4337685"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758" y="2069042"/>
            <a:ext cx="4337685"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5758" y="7203865"/>
            <a:ext cx="1131570" cy="413808"/>
          </a:xfrm>
          <a:prstGeom prst="rect">
            <a:avLst/>
          </a:prstGeom>
        </p:spPr>
        <p:txBody>
          <a:bodyPr vert="horz" lIns="91440" tIns="45720" rIns="91440" bIns="45720" rtlCol="0" anchor="ctr"/>
          <a:lstStyle>
            <a:lvl1pPr algn="l">
              <a:defRPr sz="660">
                <a:solidFill>
                  <a:schemeClr val="tx1">
                    <a:tint val="75000"/>
                  </a:schemeClr>
                </a:solidFill>
              </a:defRPr>
            </a:lvl1pPr>
          </a:lstStyle>
          <a:p>
            <a:fld id="{A571C8A6-8591-4EB8-AF3A-CCD2BBB113E4}" type="datetimeFigureOut">
              <a:rPr lang="en-US" smtClean="0"/>
              <a:t>10/3/2015</a:t>
            </a:fld>
            <a:endParaRPr lang="en-US"/>
          </a:p>
        </p:txBody>
      </p:sp>
      <p:sp>
        <p:nvSpPr>
          <p:cNvPr id="5" name="Footer Placeholder 4"/>
          <p:cNvSpPr>
            <a:spLocks noGrp="1"/>
          </p:cNvSpPr>
          <p:nvPr>
            <p:ph type="ftr" sz="quarter" idx="3"/>
          </p:nvPr>
        </p:nvSpPr>
        <p:spPr>
          <a:xfrm>
            <a:off x="1665923" y="7203865"/>
            <a:ext cx="1697355" cy="413808"/>
          </a:xfrm>
          <a:prstGeom prst="rect">
            <a:avLst/>
          </a:prstGeom>
        </p:spPr>
        <p:txBody>
          <a:bodyPr vert="horz" lIns="91440" tIns="45720" rIns="91440" bIns="45720" rtlCol="0" anchor="ctr"/>
          <a:lstStyle>
            <a:lvl1pPr algn="ctr">
              <a:defRPr sz="6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51873" y="7203865"/>
            <a:ext cx="1131570" cy="413808"/>
          </a:xfrm>
          <a:prstGeom prst="rect">
            <a:avLst/>
          </a:prstGeom>
        </p:spPr>
        <p:txBody>
          <a:bodyPr vert="horz" lIns="91440" tIns="45720" rIns="91440" bIns="45720" rtlCol="0" anchor="ctr"/>
          <a:lstStyle>
            <a:lvl1pPr algn="r">
              <a:defRPr sz="660">
                <a:solidFill>
                  <a:schemeClr val="tx1">
                    <a:tint val="75000"/>
                  </a:schemeClr>
                </a:solidFill>
              </a:defRPr>
            </a:lvl1pPr>
          </a:lstStyle>
          <a:p>
            <a:fld id="{76101683-36B8-4956-95E2-218B955C35F9}" type="slidenum">
              <a:rPr lang="en-US" smtClean="0"/>
              <a:t>‹#›</a:t>
            </a:fld>
            <a:endParaRPr lang="en-US"/>
          </a:p>
        </p:txBody>
      </p:sp>
    </p:spTree>
    <p:extLst>
      <p:ext uri="{BB962C8B-B14F-4D97-AF65-F5344CB8AC3E}">
        <p14:creationId xmlns:p14="http://schemas.microsoft.com/office/powerpoint/2010/main" val="22276511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502920" rtl="0" eaLnBrk="1" latinLnBrk="0" hangingPunct="1">
        <a:lnSpc>
          <a:spcPct val="90000"/>
        </a:lnSpc>
        <a:spcBef>
          <a:spcPct val="0"/>
        </a:spcBef>
        <a:buNone/>
        <a:defRPr sz="2420" kern="1200">
          <a:solidFill>
            <a:schemeClr val="tx1"/>
          </a:solidFill>
          <a:latin typeface="+mj-lt"/>
          <a:ea typeface="+mj-ea"/>
          <a:cs typeface="+mj-cs"/>
        </a:defRPr>
      </a:lvl1pPr>
    </p:titleStyle>
    <p:bodyStyle>
      <a:lvl1pPr marL="125730" indent="-125730" algn="l" defTabSz="50292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1pPr>
      <a:lvl2pPr marL="377190" indent="-125730" algn="l" defTabSz="502920" rtl="0" eaLnBrk="1" latinLnBrk="0" hangingPunct="1">
        <a:lnSpc>
          <a:spcPct val="90000"/>
        </a:lnSpc>
        <a:spcBef>
          <a:spcPts val="275"/>
        </a:spcBef>
        <a:buFont typeface="Arial" panose="020B0604020202020204" pitchFamily="34" charset="0"/>
        <a:buChar char="•"/>
        <a:defRPr sz="1320" kern="1200">
          <a:solidFill>
            <a:schemeClr val="tx1"/>
          </a:solidFill>
          <a:latin typeface="+mn-lt"/>
          <a:ea typeface="+mn-ea"/>
          <a:cs typeface="+mn-cs"/>
        </a:defRPr>
      </a:lvl2pPr>
      <a:lvl3pPr marL="628650" indent="-125730" algn="l" defTabSz="502920" rtl="0" eaLnBrk="1" latinLnBrk="0" hangingPunct="1">
        <a:lnSpc>
          <a:spcPct val="90000"/>
        </a:lnSpc>
        <a:spcBef>
          <a:spcPts val="275"/>
        </a:spcBef>
        <a:buFont typeface="Arial" panose="020B0604020202020204" pitchFamily="34" charset="0"/>
        <a:buChar char="•"/>
        <a:defRPr sz="1100" kern="1200">
          <a:solidFill>
            <a:schemeClr val="tx1"/>
          </a:solidFill>
          <a:latin typeface="+mn-lt"/>
          <a:ea typeface="+mn-ea"/>
          <a:cs typeface="+mn-cs"/>
        </a:defRPr>
      </a:lvl3pPr>
      <a:lvl4pPr marL="8801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4pPr>
      <a:lvl5pPr marL="113157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5pPr>
      <a:lvl6pPr marL="138303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6pPr>
      <a:lvl7pPr marL="163449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7pPr>
      <a:lvl8pPr marL="188595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8pPr>
      <a:lvl9pPr marL="21374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9pPr>
    </p:bodyStyle>
    <p:otherStyle>
      <a:defPPr>
        <a:defRPr lang="en-US"/>
      </a:defPPr>
      <a:lvl1pPr marL="0" algn="l" defTabSz="502920" rtl="0" eaLnBrk="1" latinLnBrk="0" hangingPunct="1">
        <a:defRPr sz="990" kern="1200">
          <a:solidFill>
            <a:schemeClr val="tx1"/>
          </a:solidFill>
          <a:latin typeface="+mn-lt"/>
          <a:ea typeface="+mn-ea"/>
          <a:cs typeface="+mn-cs"/>
        </a:defRPr>
      </a:lvl1pPr>
      <a:lvl2pPr marL="251460" algn="l" defTabSz="502920" rtl="0" eaLnBrk="1" latinLnBrk="0" hangingPunct="1">
        <a:defRPr sz="990" kern="1200">
          <a:solidFill>
            <a:schemeClr val="tx1"/>
          </a:solidFill>
          <a:latin typeface="+mn-lt"/>
          <a:ea typeface="+mn-ea"/>
          <a:cs typeface="+mn-cs"/>
        </a:defRPr>
      </a:lvl2pPr>
      <a:lvl3pPr marL="502920" algn="l" defTabSz="502920" rtl="0" eaLnBrk="1" latinLnBrk="0" hangingPunct="1">
        <a:defRPr sz="990" kern="1200">
          <a:solidFill>
            <a:schemeClr val="tx1"/>
          </a:solidFill>
          <a:latin typeface="+mn-lt"/>
          <a:ea typeface="+mn-ea"/>
          <a:cs typeface="+mn-cs"/>
        </a:defRPr>
      </a:lvl3pPr>
      <a:lvl4pPr marL="754380" algn="l" defTabSz="502920" rtl="0" eaLnBrk="1" latinLnBrk="0" hangingPunct="1">
        <a:defRPr sz="990" kern="1200">
          <a:solidFill>
            <a:schemeClr val="tx1"/>
          </a:solidFill>
          <a:latin typeface="+mn-lt"/>
          <a:ea typeface="+mn-ea"/>
          <a:cs typeface="+mn-cs"/>
        </a:defRPr>
      </a:lvl4pPr>
      <a:lvl5pPr marL="1005840" algn="l" defTabSz="502920" rtl="0" eaLnBrk="1" latinLnBrk="0" hangingPunct="1">
        <a:defRPr sz="990" kern="1200">
          <a:solidFill>
            <a:schemeClr val="tx1"/>
          </a:solidFill>
          <a:latin typeface="+mn-lt"/>
          <a:ea typeface="+mn-ea"/>
          <a:cs typeface="+mn-cs"/>
        </a:defRPr>
      </a:lvl5pPr>
      <a:lvl6pPr marL="1257300" algn="l" defTabSz="502920" rtl="0" eaLnBrk="1" latinLnBrk="0" hangingPunct="1">
        <a:defRPr sz="990" kern="1200">
          <a:solidFill>
            <a:schemeClr val="tx1"/>
          </a:solidFill>
          <a:latin typeface="+mn-lt"/>
          <a:ea typeface="+mn-ea"/>
          <a:cs typeface="+mn-cs"/>
        </a:defRPr>
      </a:lvl6pPr>
      <a:lvl7pPr marL="1508760" algn="l" defTabSz="502920" rtl="0" eaLnBrk="1" latinLnBrk="0" hangingPunct="1">
        <a:defRPr sz="990" kern="1200">
          <a:solidFill>
            <a:schemeClr val="tx1"/>
          </a:solidFill>
          <a:latin typeface="+mn-lt"/>
          <a:ea typeface="+mn-ea"/>
          <a:cs typeface="+mn-cs"/>
        </a:defRPr>
      </a:lvl7pPr>
      <a:lvl8pPr marL="1760220" algn="l" defTabSz="502920" rtl="0" eaLnBrk="1" latinLnBrk="0" hangingPunct="1">
        <a:defRPr sz="990" kern="1200">
          <a:solidFill>
            <a:schemeClr val="tx1"/>
          </a:solidFill>
          <a:latin typeface="+mn-lt"/>
          <a:ea typeface="+mn-ea"/>
          <a:cs typeface="+mn-cs"/>
        </a:defRPr>
      </a:lvl8pPr>
      <a:lvl9pPr marL="2011680" algn="l" defTabSz="502920" rtl="0" eaLnBrk="1" latinLnBrk="0" hangingPunct="1">
        <a:defRPr sz="9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603251" y="350004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endParaRPr lang="en-US" sz="1245" dirty="0">
              <a:solidFill>
                <a:schemeClr val="accent6">
                  <a:lumMod val="60000"/>
                  <a:lumOff val="40000"/>
                </a:schemeClr>
              </a:solidFill>
            </a:endParaRPr>
          </a:p>
        </p:txBody>
      </p:sp>
      <p:sp>
        <p:nvSpPr>
          <p:cNvPr id="22" name="Rounded Rectangle 21"/>
          <p:cNvSpPr/>
          <p:nvPr/>
        </p:nvSpPr>
        <p:spPr>
          <a:xfrm>
            <a:off x="603251" y="44282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endParaRPr lang="en-US" sz="1245" dirty="0">
              <a:solidFill>
                <a:schemeClr val="accent6">
                  <a:lumMod val="60000"/>
                  <a:lumOff val="40000"/>
                </a:schemeClr>
              </a:solidFill>
            </a:endParaRPr>
          </a:p>
        </p:txBody>
      </p:sp>
      <p:sp>
        <p:nvSpPr>
          <p:cNvPr id="23" name="Rounded Rectangle 22"/>
          <p:cNvSpPr/>
          <p:nvPr/>
        </p:nvSpPr>
        <p:spPr>
          <a:xfrm>
            <a:off x="603251" y="543603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Login</a:t>
            </a:r>
            <a:endParaRPr lang="en-US" sz="1245" dirty="0">
              <a:solidFill>
                <a:schemeClr val="accent6">
                  <a:lumMod val="50000"/>
                </a:schemeClr>
              </a:solidFill>
            </a:endParaRPr>
          </a:p>
        </p:txBody>
      </p:sp>
      <p:sp>
        <p:nvSpPr>
          <p:cNvPr id="24" name="Rounded Rectangle 23"/>
          <p:cNvSpPr/>
          <p:nvPr/>
        </p:nvSpPr>
        <p:spPr>
          <a:xfrm>
            <a:off x="1847851" y="5956689"/>
            <a:ext cx="1333499" cy="635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endParaRPr lang="en-US" sz="1245" dirty="0">
              <a:solidFill>
                <a:schemeClr val="accent6">
                  <a:lumMod val="50000"/>
                </a:schemeClr>
              </a:solidFill>
            </a:endParaRPr>
          </a:p>
        </p:txBody>
      </p:sp>
      <p:pic>
        <p:nvPicPr>
          <p:cNvPr id="2" name="Picture 1"/>
          <p:cNvPicPr>
            <a:picLocks noChangeAspect="1"/>
          </p:cNvPicPr>
          <p:nvPr/>
        </p:nvPicPr>
        <p:blipFill>
          <a:blip r:embed="rId3"/>
          <a:stretch>
            <a:fillRect/>
          </a:stretch>
        </p:blipFill>
        <p:spPr>
          <a:xfrm>
            <a:off x="1214200" y="490139"/>
            <a:ext cx="2638021" cy="2187627"/>
          </a:xfrm>
          <a:prstGeom prst="rect">
            <a:avLst/>
          </a:prstGeom>
        </p:spPr>
      </p:pic>
    </p:spTree>
    <p:extLst>
      <p:ext uri="{BB962C8B-B14F-4D97-AF65-F5344CB8AC3E}">
        <p14:creationId xmlns:p14="http://schemas.microsoft.com/office/powerpoint/2010/main" val="39076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1" name="Rectangle 10"/>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12" name="Picture 11"/>
          <p:cNvPicPr>
            <a:picLocks noChangeAspect="1"/>
          </p:cNvPicPr>
          <p:nvPr/>
        </p:nvPicPr>
        <p:blipFill>
          <a:blip r:embed="rId2"/>
          <a:stretch>
            <a:fillRect/>
          </a:stretch>
        </p:blipFill>
        <p:spPr>
          <a:xfrm>
            <a:off x="1214201" y="490140"/>
            <a:ext cx="2638021" cy="2187627"/>
          </a:xfrm>
          <a:prstGeom prst="rect">
            <a:avLst/>
          </a:prstGeom>
        </p:spPr>
      </p:pic>
      <p:sp>
        <p:nvSpPr>
          <p:cNvPr id="13" name="Rounded Rectangle 12"/>
          <p:cNvSpPr/>
          <p:nvPr/>
        </p:nvSpPr>
        <p:spPr>
          <a:xfrm>
            <a:off x="621860" y="3305645"/>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Name</a:t>
            </a:r>
            <a:endParaRPr lang="en-US" sz="1245" dirty="0">
              <a:solidFill>
                <a:schemeClr val="accent6">
                  <a:lumMod val="60000"/>
                  <a:lumOff val="40000"/>
                </a:schemeClr>
              </a:solidFill>
            </a:endParaRPr>
          </a:p>
        </p:txBody>
      </p:sp>
      <p:sp>
        <p:nvSpPr>
          <p:cNvPr id="14" name="Rounded Rectangle 13"/>
          <p:cNvSpPr/>
          <p:nvPr/>
        </p:nvSpPr>
        <p:spPr>
          <a:xfrm>
            <a:off x="621860" y="413520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Phone Number</a:t>
            </a:r>
          </a:p>
        </p:txBody>
      </p:sp>
      <p:sp>
        <p:nvSpPr>
          <p:cNvPr id="15" name="Rounded Rectangle 14"/>
          <p:cNvSpPr/>
          <p:nvPr/>
        </p:nvSpPr>
        <p:spPr>
          <a:xfrm>
            <a:off x="621860" y="4964757"/>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endParaRPr lang="en-US" sz="1245" dirty="0">
              <a:solidFill>
                <a:schemeClr val="accent6">
                  <a:lumMod val="60000"/>
                  <a:lumOff val="40000"/>
                </a:schemeClr>
              </a:solidFill>
            </a:endParaRPr>
          </a:p>
        </p:txBody>
      </p:sp>
      <p:sp>
        <p:nvSpPr>
          <p:cNvPr id="16" name="Rounded Rectangle 15"/>
          <p:cNvSpPr/>
          <p:nvPr/>
        </p:nvSpPr>
        <p:spPr>
          <a:xfrm>
            <a:off x="640469" y="5794312"/>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endParaRPr lang="en-US" sz="1245" dirty="0">
              <a:solidFill>
                <a:schemeClr val="accent6">
                  <a:lumMod val="60000"/>
                  <a:lumOff val="40000"/>
                </a:schemeClr>
              </a:solidFill>
            </a:endParaRPr>
          </a:p>
        </p:txBody>
      </p:sp>
      <p:sp>
        <p:nvSpPr>
          <p:cNvPr id="17" name="Rounded Rectangle 16"/>
          <p:cNvSpPr/>
          <p:nvPr/>
        </p:nvSpPr>
        <p:spPr>
          <a:xfrm>
            <a:off x="640469" y="662386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endParaRPr lang="en-US" sz="1245" dirty="0">
              <a:solidFill>
                <a:schemeClr val="accent6">
                  <a:lumMod val="50000"/>
                </a:schemeClr>
              </a:solidFill>
            </a:endParaRPr>
          </a:p>
        </p:txBody>
      </p:sp>
    </p:spTree>
    <p:extLst>
      <p:ext uri="{BB962C8B-B14F-4D97-AF65-F5344CB8AC3E}">
        <p14:creationId xmlns:p14="http://schemas.microsoft.com/office/powerpoint/2010/main" val="29789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39" name="Picture 38"/>
          <p:cNvPicPr>
            <a:picLocks noChangeAspect="1"/>
          </p:cNvPicPr>
          <p:nvPr/>
        </p:nvPicPr>
        <p:blipFill>
          <a:blip r:embed="rId3"/>
          <a:stretch>
            <a:fillRect/>
          </a:stretch>
        </p:blipFill>
        <p:spPr>
          <a:xfrm>
            <a:off x="1214199" y="490140"/>
            <a:ext cx="2638021" cy="2187627"/>
          </a:xfrm>
          <a:prstGeom prst="rect">
            <a:avLst/>
          </a:prstGeom>
        </p:spPr>
      </p:pic>
      <p:sp>
        <p:nvSpPr>
          <p:cNvPr id="3" name="Rounded Rectangle 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 name="TextBox 1"/>
          <p:cNvSpPr txBox="1"/>
          <p:nvPr/>
        </p:nvSpPr>
        <p:spPr>
          <a:xfrm>
            <a:off x="746523" y="3190881"/>
            <a:ext cx="3500581" cy="283924"/>
          </a:xfrm>
          <a:prstGeom prst="rect">
            <a:avLst/>
          </a:prstGeom>
          <a:noFill/>
        </p:spPr>
        <p:txBody>
          <a:bodyPr wrap="square" rtlCol="0">
            <a:spAutoFit/>
          </a:bodyPr>
          <a:lstStyle/>
          <a:p>
            <a:pPr algn="ctr"/>
            <a:r>
              <a:rPr lang="en-US" sz="1245" dirty="0">
                <a:solidFill>
                  <a:schemeClr val="accent6">
                    <a:lumMod val="50000"/>
                  </a:schemeClr>
                </a:solidFill>
              </a:rPr>
              <a:t>Are you a dog owner?</a:t>
            </a:r>
            <a:endParaRPr lang="en-US" sz="1245" dirty="0">
              <a:solidFill>
                <a:schemeClr val="accent6">
                  <a:lumMod val="50000"/>
                </a:schemeClr>
              </a:solidFill>
            </a:endParaRPr>
          </a:p>
        </p:txBody>
      </p:sp>
      <p:sp>
        <p:nvSpPr>
          <p:cNvPr id="12" name="Rounded Rectangle 11"/>
          <p:cNvSpPr/>
          <p:nvPr/>
        </p:nvSpPr>
        <p:spPr>
          <a:xfrm>
            <a:off x="1672766" y="3883368"/>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Yes</a:t>
            </a:r>
            <a:endParaRPr lang="en-US" sz="1245" dirty="0">
              <a:solidFill>
                <a:schemeClr val="accent6">
                  <a:lumMod val="50000"/>
                </a:schemeClr>
              </a:solidFill>
            </a:endParaRPr>
          </a:p>
        </p:txBody>
      </p:sp>
      <p:sp>
        <p:nvSpPr>
          <p:cNvPr id="14" name="Rounded Rectangle 13"/>
          <p:cNvSpPr/>
          <p:nvPr/>
        </p:nvSpPr>
        <p:spPr>
          <a:xfrm>
            <a:off x="1709162" y="47476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No</a:t>
            </a:r>
            <a:endParaRPr lang="en-US" sz="1245" dirty="0">
              <a:solidFill>
                <a:schemeClr val="accent6">
                  <a:lumMod val="50000"/>
                </a:schemeClr>
              </a:solidFill>
            </a:endParaRPr>
          </a:p>
        </p:txBody>
      </p:sp>
    </p:spTree>
    <p:extLst>
      <p:ext uri="{BB962C8B-B14F-4D97-AF65-F5344CB8AC3E}">
        <p14:creationId xmlns:p14="http://schemas.microsoft.com/office/powerpoint/2010/main" val="333692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6" name="Rounded Rectangle 5"/>
          <p:cNvSpPr/>
          <p:nvPr/>
        </p:nvSpPr>
        <p:spPr>
          <a:xfrm>
            <a:off x="308954" y="2852376"/>
            <a:ext cx="4301019" cy="47459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7" name="TextBox 6"/>
          <p:cNvSpPr txBox="1"/>
          <p:nvPr/>
        </p:nvSpPr>
        <p:spPr>
          <a:xfrm>
            <a:off x="714509"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profile!</a:t>
            </a:r>
            <a:endParaRPr lang="en-US" sz="1245" dirty="0">
              <a:solidFill>
                <a:schemeClr val="accent6">
                  <a:lumMod val="50000"/>
                </a:schemeClr>
              </a:solidFill>
            </a:endParaRPr>
          </a:p>
        </p:txBody>
      </p:sp>
      <p:sp>
        <p:nvSpPr>
          <p:cNvPr id="8" name="Rounded Rectangle 7"/>
          <p:cNvSpPr/>
          <p:nvPr/>
        </p:nvSpPr>
        <p:spPr>
          <a:xfrm>
            <a:off x="546906" y="376684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a:t>
            </a:r>
            <a:r>
              <a:rPr lang="en-US" sz="1245" dirty="0">
                <a:solidFill>
                  <a:schemeClr val="accent6">
                    <a:lumMod val="60000"/>
                    <a:lumOff val="40000"/>
                  </a:schemeClr>
                </a:solidFill>
              </a:rPr>
              <a:t>n</a:t>
            </a:r>
            <a:r>
              <a:rPr lang="en-US" sz="1245" dirty="0">
                <a:solidFill>
                  <a:schemeClr val="accent6">
                    <a:lumMod val="60000"/>
                    <a:lumOff val="40000"/>
                  </a:schemeClr>
                </a:solidFill>
              </a:rPr>
              <a:t>ame</a:t>
            </a:r>
            <a:endParaRPr lang="en-US" sz="1245" dirty="0">
              <a:solidFill>
                <a:schemeClr val="accent6">
                  <a:lumMod val="60000"/>
                  <a:lumOff val="40000"/>
                </a:schemeClr>
              </a:solidFill>
            </a:endParaRPr>
          </a:p>
        </p:txBody>
      </p:sp>
      <p:sp>
        <p:nvSpPr>
          <p:cNvPr id="9" name="Rounded Rectangle 8"/>
          <p:cNvSpPr/>
          <p:nvPr/>
        </p:nvSpPr>
        <p:spPr>
          <a:xfrm>
            <a:off x="1624824" y="4539604"/>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endParaRPr lang="en-US" sz="1245" dirty="0">
              <a:solidFill>
                <a:schemeClr val="accent6">
                  <a:lumMod val="50000"/>
                </a:schemeClr>
              </a:solidFill>
            </a:endParaRPr>
          </a:p>
        </p:txBody>
      </p:sp>
    </p:spTree>
    <p:extLst>
      <p:ext uri="{BB962C8B-B14F-4D97-AF65-F5344CB8AC3E}">
        <p14:creationId xmlns:p14="http://schemas.microsoft.com/office/powerpoint/2010/main" val="124991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58" name="Rounded Rectangle 57"/>
          <p:cNvSpPr/>
          <p:nvPr/>
        </p:nvSpPr>
        <p:spPr>
          <a:xfrm>
            <a:off x="386642" y="2852377"/>
            <a:ext cx="4301019" cy="472463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9" name="TextBox 58"/>
          <p:cNvSpPr txBox="1"/>
          <p:nvPr/>
        </p:nvSpPr>
        <p:spPr>
          <a:xfrm>
            <a:off x="792199"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profile!</a:t>
            </a:r>
            <a:endParaRPr lang="en-US" sz="1245" dirty="0">
              <a:solidFill>
                <a:schemeClr val="accent6">
                  <a:lumMod val="50000"/>
                </a:schemeClr>
              </a:solidFill>
            </a:endParaRPr>
          </a:p>
        </p:txBody>
      </p:sp>
      <p:pic>
        <p:nvPicPr>
          <p:cNvPr id="57" name="Picture 56"/>
          <p:cNvPicPr>
            <a:picLocks noChangeAspect="1"/>
          </p:cNvPicPr>
          <p:nvPr/>
        </p:nvPicPr>
        <p:blipFill>
          <a:blip r:embed="rId2"/>
          <a:stretch>
            <a:fillRect/>
          </a:stretch>
        </p:blipFill>
        <p:spPr>
          <a:xfrm>
            <a:off x="1214199" y="490140"/>
            <a:ext cx="2638021" cy="2187627"/>
          </a:xfrm>
          <a:prstGeom prst="rect">
            <a:avLst/>
          </a:prstGeom>
        </p:spPr>
      </p:pic>
      <p:sp>
        <p:nvSpPr>
          <p:cNvPr id="41" name="Rounded Rectangle 40"/>
          <p:cNvSpPr/>
          <p:nvPr/>
        </p:nvSpPr>
        <p:spPr>
          <a:xfrm>
            <a:off x="959966" y="3777833"/>
            <a:ext cx="3159061" cy="2337136"/>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2" name="Rounded Rectangle 41"/>
          <p:cNvSpPr/>
          <p:nvPr/>
        </p:nvSpPr>
        <p:spPr>
          <a:xfrm>
            <a:off x="1664353" y="4332778"/>
            <a:ext cx="1699912" cy="1123538"/>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3" name="Oval 42"/>
          <p:cNvSpPr/>
          <p:nvPr/>
        </p:nvSpPr>
        <p:spPr>
          <a:xfrm>
            <a:off x="2123269" y="4524864"/>
            <a:ext cx="811110" cy="757703"/>
          </a:xfrm>
          <a:prstGeom prst="ellipse">
            <a:avLst/>
          </a:prstGeom>
          <a:solidFill>
            <a:schemeClr val="accent6">
              <a:lumMod val="5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4" name="Rounded Rectangle 43"/>
          <p:cNvSpPr/>
          <p:nvPr/>
        </p:nvSpPr>
        <p:spPr>
          <a:xfrm>
            <a:off x="2101930" y="4108664"/>
            <a:ext cx="843128" cy="288139"/>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5" name="Oval 44"/>
          <p:cNvSpPr/>
          <p:nvPr/>
        </p:nvSpPr>
        <p:spPr>
          <a:xfrm>
            <a:off x="2297022" y="4684943"/>
            <a:ext cx="455932" cy="448217"/>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6" name="TextBox 45"/>
          <p:cNvSpPr txBox="1"/>
          <p:nvPr/>
        </p:nvSpPr>
        <p:spPr>
          <a:xfrm>
            <a:off x="752492" y="5576696"/>
            <a:ext cx="3500581" cy="283924"/>
          </a:xfrm>
          <a:prstGeom prst="rect">
            <a:avLst/>
          </a:prstGeom>
          <a:noFill/>
        </p:spPr>
        <p:txBody>
          <a:bodyPr wrap="square" rtlCol="0">
            <a:spAutoFit/>
          </a:bodyPr>
          <a:lstStyle/>
          <a:p>
            <a:pPr algn="ctr"/>
            <a:r>
              <a:rPr lang="en-US" sz="1245" dirty="0">
                <a:solidFill>
                  <a:schemeClr val="accent6">
                    <a:lumMod val="50000"/>
                  </a:schemeClr>
                </a:solidFill>
              </a:rPr>
              <a:t>Upload a picture of your dog!</a:t>
            </a:r>
            <a:endParaRPr lang="en-US" sz="1245" dirty="0">
              <a:solidFill>
                <a:schemeClr val="accent6">
                  <a:lumMod val="50000"/>
                </a:schemeClr>
              </a:solidFill>
            </a:endParaRPr>
          </a:p>
        </p:txBody>
      </p:sp>
      <p:sp>
        <p:nvSpPr>
          <p:cNvPr id="47" name="Rounded Rectangle 46"/>
          <p:cNvSpPr/>
          <p:nvPr/>
        </p:nvSpPr>
        <p:spPr>
          <a:xfrm>
            <a:off x="1705503" y="6474203"/>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endParaRPr lang="en-US" sz="1245" dirty="0">
              <a:solidFill>
                <a:schemeClr val="accent6">
                  <a:lumMod val="50000"/>
                </a:schemeClr>
              </a:solidFill>
            </a:endParaRPr>
          </a:p>
        </p:txBody>
      </p:sp>
    </p:spTree>
    <p:extLst>
      <p:ext uri="{BB962C8B-B14F-4D97-AF65-F5344CB8AC3E}">
        <p14:creationId xmlns:p14="http://schemas.microsoft.com/office/powerpoint/2010/main" val="25273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6" name="Rounded Rectangle 5"/>
          <p:cNvSpPr/>
          <p:nvPr/>
        </p:nvSpPr>
        <p:spPr>
          <a:xfrm>
            <a:off x="308954" y="2852376"/>
            <a:ext cx="4301019" cy="47459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7" name="TextBox 6"/>
          <p:cNvSpPr txBox="1"/>
          <p:nvPr/>
        </p:nvSpPr>
        <p:spPr>
          <a:xfrm>
            <a:off x="714509"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profile!</a:t>
            </a:r>
            <a:endParaRPr lang="en-US" sz="1245" dirty="0">
              <a:solidFill>
                <a:schemeClr val="accent6">
                  <a:lumMod val="50000"/>
                </a:schemeClr>
              </a:solidFill>
            </a:endParaRPr>
          </a:p>
        </p:txBody>
      </p:sp>
      <p:sp>
        <p:nvSpPr>
          <p:cNvPr id="8" name="Rounded Rectangle 7"/>
          <p:cNvSpPr/>
          <p:nvPr/>
        </p:nvSpPr>
        <p:spPr>
          <a:xfrm>
            <a:off x="536233" y="371348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gender</a:t>
            </a:r>
            <a:endParaRPr lang="en-US" sz="1245" dirty="0">
              <a:solidFill>
                <a:schemeClr val="accent6">
                  <a:lumMod val="60000"/>
                  <a:lumOff val="40000"/>
                </a:schemeClr>
              </a:solidFill>
            </a:endParaRPr>
          </a:p>
        </p:txBody>
      </p:sp>
      <p:sp>
        <p:nvSpPr>
          <p:cNvPr id="9" name="Rounded Rectangle 8"/>
          <p:cNvSpPr/>
          <p:nvPr/>
        </p:nvSpPr>
        <p:spPr>
          <a:xfrm>
            <a:off x="1528775" y="6129711"/>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endParaRPr lang="en-US" sz="1245" dirty="0">
              <a:solidFill>
                <a:schemeClr val="accent6">
                  <a:lumMod val="50000"/>
                </a:schemeClr>
              </a:solidFill>
            </a:endParaRPr>
          </a:p>
        </p:txBody>
      </p:sp>
      <p:sp>
        <p:nvSpPr>
          <p:cNvPr id="10" name="Rounded Rectangle 9"/>
          <p:cNvSpPr/>
          <p:nvPr/>
        </p:nvSpPr>
        <p:spPr>
          <a:xfrm>
            <a:off x="539218" y="45061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breed</a:t>
            </a:r>
            <a:endParaRPr lang="en-US" sz="1245" dirty="0">
              <a:solidFill>
                <a:schemeClr val="accent6">
                  <a:lumMod val="60000"/>
                  <a:lumOff val="40000"/>
                </a:schemeClr>
              </a:solidFill>
            </a:endParaRPr>
          </a:p>
        </p:txBody>
      </p:sp>
      <p:sp>
        <p:nvSpPr>
          <p:cNvPr id="11" name="Rounded Rectangle 10"/>
          <p:cNvSpPr/>
          <p:nvPr/>
        </p:nvSpPr>
        <p:spPr>
          <a:xfrm>
            <a:off x="542203" y="529890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temperament</a:t>
            </a:r>
            <a:endParaRPr lang="en-US" sz="1245" dirty="0">
              <a:solidFill>
                <a:schemeClr val="accent6">
                  <a:lumMod val="60000"/>
                  <a:lumOff val="40000"/>
                </a:schemeClr>
              </a:solidFill>
            </a:endParaRPr>
          </a:p>
        </p:txBody>
      </p:sp>
      <p:sp>
        <p:nvSpPr>
          <p:cNvPr id="12" name="Rounded Rectangle 11"/>
          <p:cNvSpPr/>
          <p:nvPr/>
        </p:nvSpPr>
        <p:spPr>
          <a:xfrm>
            <a:off x="1534744" y="67684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endParaRPr lang="en-US" sz="1245" dirty="0">
              <a:solidFill>
                <a:schemeClr val="accent6">
                  <a:lumMod val="50000"/>
                </a:schemeClr>
              </a:solidFill>
            </a:endParaRPr>
          </a:p>
        </p:txBody>
      </p:sp>
    </p:spTree>
    <p:extLst>
      <p:ext uri="{BB962C8B-B14F-4D97-AF65-F5344CB8AC3E}">
        <p14:creationId xmlns:p14="http://schemas.microsoft.com/office/powerpoint/2010/main" val="391505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59"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5" name="Rounded Rectangle 14"/>
          <p:cNvSpPr/>
          <p:nvPr/>
        </p:nvSpPr>
        <p:spPr>
          <a:xfrm>
            <a:off x="387201" y="888999"/>
            <a:ext cx="4301019" cy="58556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 name="Rectangle 3"/>
          <p:cNvSpPr/>
          <p:nvPr/>
        </p:nvSpPr>
        <p:spPr>
          <a:xfrm>
            <a:off x="0" y="7404575"/>
            <a:ext cx="2508038" cy="821733"/>
          </a:xfrm>
          <a:prstGeom prst="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987" y="7642350"/>
            <a:ext cx="2515724" cy="283924"/>
          </a:xfrm>
          <a:prstGeom prst="rect">
            <a:avLst/>
          </a:prstGeom>
          <a:noFill/>
        </p:spPr>
        <p:txBody>
          <a:bodyPr wrap="square" rtlCol="0">
            <a:spAutoFit/>
          </a:bodyPr>
          <a:lstStyle/>
          <a:p>
            <a:pPr algn="ctr"/>
            <a:r>
              <a:rPr lang="en-US" sz="1245" dirty="0">
                <a:solidFill>
                  <a:schemeClr val="accent6">
                    <a:lumMod val="50000"/>
                  </a:schemeClr>
                </a:solidFill>
              </a:rPr>
              <a:t>Find dogs in your area</a:t>
            </a:r>
            <a:endParaRPr lang="en-US" sz="1245" dirty="0">
              <a:solidFill>
                <a:schemeClr val="accent6">
                  <a:lumMod val="50000"/>
                </a:schemeClr>
              </a:solidFill>
            </a:endParaRPr>
          </a:p>
        </p:txBody>
      </p:sp>
      <p:sp>
        <p:nvSpPr>
          <p:cNvPr id="20" name="Rectangle 19"/>
          <p:cNvSpPr/>
          <p:nvPr/>
        </p:nvSpPr>
        <p:spPr>
          <a:xfrm>
            <a:off x="2521697" y="7407569"/>
            <a:ext cx="2508038" cy="821733"/>
          </a:xfrm>
          <a:prstGeom prst="rect">
            <a:avLst/>
          </a:prstGeom>
          <a:solidFill>
            <a:schemeClr val="bg1">
              <a:lumMod val="95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9" name="TextBox 18"/>
          <p:cNvSpPr txBox="1"/>
          <p:nvPr/>
        </p:nvSpPr>
        <p:spPr>
          <a:xfrm>
            <a:off x="2511025" y="7642350"/>
            <a:ext cx="2515724" cy="283924"/>
          </a:xfrm>
          <a:prstGeom prst="rect">
            <a:avLst/>
          </a:prstGeom>
          <a:noFill/>
        </p:spPr>
        <p:txBody>
          <a:bodyPr wrap="square" rtlCol="0">
            <a:spAutoFit/>
          </a:bodyPr>
          <a:lstStyle/>
          <a:p>
            <a:pPr algn="ctr"/>
            <a:r>
              <a:rPr lang="en-US" sz="1245" dirty="0">
                <a:solidFill>
                  <a:schemeClr val="accent6">
                    <a:lumMod val="50000"/>
                  </a:schemeClr>
                </a:solidFill>
              </a:rPr>
              <a:t>Start playtime</a:t>
            </a:r>
            <a:endParaRPr lang="en-US" sz="1245" dirty="0">
              <a:solidFill>
                <a:schemeClr val="accent6">
                  <a:lumMod val="50000"/>
                </a:schemeClr>
              </a:solidFill>
            </a:endParaRPr>
          </a:p>
        </p:txBody>
      </p:sp>
      <p:sp>
        <p:nvSpPr>
          <p:cNvPr id="29" name="Rounded Rectangle 28"/>
          <p:cNvSpPr/>
          <p:nvPr/>
        </p:nvSpPr>
        <p:spPr>
          <a:xfrm>
            <a:off x="4247124" y="1295400"/>
            <a:ext cx="279401" cy="5054601"/>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9" name="Rounded Rectangle 8"/>
          <p:cNvSpPr/>
          <p:nvPr/>
        </p:nvSpPr>
        <p:spPr>
          <a:xfrm>
            <a:off x="4310623" y="3822701"/>
            <a:ext cx="152400" cy="1206501"/>
          </a:xfrm>
          <a:prstGeom prst="round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10" name="Picture 9"/>
          <p:cNvPicPr>
            <a:picLocks noChangeAspect="1"/>
          </p:cNvPicPr>
          <p:nvPr/>
        </p:nvPicPr>
        <p:blipFill>
          <a:blip r:embed="rId3"/>
          <a:stretch>
            <a:fillRect/>
          </a:stretch>
        </p:blipFill>
        <p:spPr>
          <a:xfrm>
            <a:off x="760188" y="3163282"/>
            <a:ext cx="1055668" cy="838201"/>
          </a:xfrm>
          <a:prstGeom prst="rect">
            <a:avLst/>
          </a:prstGeom>
        </p:spPr>
      </p:pic>
      <p:pic>
        <p:nvPicPr>
          <p:cNvPr id="13" name="Picture 12"/>
          <p:cNvPicPr>
            <a:picLocks noChangeAspect="1"/>
          </p:cNvPicPr>
          <p:nvPr/>
        </p:nvPicPr>
        <p:blipFill>
          <a:blip r:embed="rId4"/>
          <a:stretch>
            <a:fillRect/>
          </a:stretch>
        </p:blipFill>
        <p:spPr>
          <a:xfrm>
            <a:off x="56123" y="3657599"/>
            <a:ext cx="2438400" cy="2438400"/>
          </a:xfrm>
          <a:prstGeom prst="rect">
            <a:avLst/>
          </a:prstGeom>
        </p:spPr>
      </p:pic>
      <p:pic>
        <p:nvPicPr>
          <p:cNvPr id="16" name="Picture 15"/>
          <p:cNvPicPr>
            <a:picLocks noChangeAspect="1"/>
          </p:cNvPicPr>
          <p:nvPr/>
        </p:nvPicPr>
        <p:blipFill rotWithShape="1">
          <a:blip r:embed="rId5"/>
          <a:srcRect t="-1" b="33694"/>
          <a:stretch/>
        </p:blipFill>
        <p:spPr>
          <a:xfrm>
            <a:off x="876871" y="5700643"/>
            <a:ext cx="850901" cy="539495"/>
          </a:xfrm>
          <a:prstGeom prst="rect">
            <a:avLst/>
          </a:prstGeom>
          <a:scene3d>
            <a:camera prst="orthographicFront">
              <a:rot lat="0" lon="10800000" rev="0"/>
            </a:camera>
            <a:lightRig rig="threePt" dir="t"/>
          </a:scene3d>
        </p:spPr>
      </p:pic>
      <p:sp>
        <p:nvSpPr>
          <p:cNvPr id="17" name="TextBox 16"/>
          <p:cNvSpPr txBox="1"/>
          <p:nvPr/>
        </p:nvSpPr>
        <p:spPr>
          <a:xfrm>
            <a:off x="1211821" y="4102099"/>
            <a:ext cx="1016000" cy="283924"/>
          </a:xfrm>
          <a:prstGeom prst="rect">
            <a:avLst/>
          </a:prstGeom>
          <a:noFill/>
        </p:spPr>
        <p:txBody>
          <a:bodyPr wrap="square" rtlCol="0">
            <a:spAutoFit/>
          </a:bodyPr>
          <a:lstStyle/>
          <a:p>
            <a:pPr algn="ctr"/>
            <a:r>
              <a:rPr lang="en-US" sz="1245" dirty="0">
                <a:solidFill>
                  <a:schemeClr val="accent6">
                    <a:lumMod val="50000"/>
                  </a:schemeClr>
                </a:solidFill>
              </a:rPr>
              <a:t>L</a:t>
            </a:r>
            <a:r>
              <a:rPr lang="en-US" sz="1245" dirty="0">
                <a:solidFill>
                  <a:schemeClr val="accent6">
                    <a:lumMod val="50000"/>
                  </a:schemeClr>
                </a:solidFill>
              </a:rPr>
              <a:t>ucky</a:t>
            </a:r>
            <a:endParaRPr lang="en-US" sz="1245" dirty="0">
              <a:solidFill>
                <a:schemeClr val="accent6">
                  <a:lumMod val="50000"/>
                </a:schemeClr>
              </a:solidFill>
            </a:endParaRPr>
          </a:p>
        </p:txBody>
      </p:sp>
      <p:sp>
        <p:nvSpPr>
          <p:cNvPr id="42" name="TextBox 41"/>
          <p:cNvSpPr txBox="1"/>
          <p:nvPr/>
        </p:nvSpPr>
        <p:spPr>
          <a:xfrm>
            <a:off x="1224523" y="5321299"/>
            <a:ext cx="1016000" cy="283924"/>
          </a:xfrm>
          <a:prstGeom prst="rect">
            <a:avLst/>
          </a:prstGeom>
          <a:noFill/>
        </p:spPr>
        <p:txBody>
          <a:bodyPr wrap="square" rtlCol="0">
            <a:spAutoFit/>
          </a:bodyPr>
          <a:lstStyle/>
          <a:p>
            <a:pPr algn="ctr"/>
            <a:r>
              <a:rPr lang="en-US" sz="1245" dirty="0">
                <a:solidFill>
                  <a:srgbClr val="385723"/>
                </a:solidFill>
              </a:rPr>
              <a:t>Ducky</a:t>
            </a:r>
            <a:endParaRPr lang="en-US" sz="1245" dirty="0">
              <a:solidFill>
                <a:srgbClr val="385723"/>
              </a:solidFill>
            </a:endParaRPr>
          </a:p>
        </p:txBody>
      </p:sp>
      <p:sp>
        <p:nvSpPr>
          <p:cNvPr id="26" name="TextBox 25"/>
          <p:cNvSpPr txBox="1"/>
          <p:nvPr/>
        </p:nvSpPr>
        <p:spPr>
          <a:xfrm>
            <a:off x="1910323" y="3263898"/>
            <a:ext cx="2260601" cy="667106"/>
          </a:xfrm>
          <a:prstGeom prst="rect">
            <a:avLst/>
          </a:prstGeom>
          <a:noFill/>
        </p:spPr>
        <p:txBody>
          <a:bodyPr wrap="square" rtlCol="0">
            <a:spAutoFit/>
          </a:bodyPr>
          <a:lstStyle/>
          <a:p>
            <a:r>
              <a:rPr lang="en-US" sz="1245" dirty="0">
                <a:solidFill>
                  <a:srgbClr val="385723"/>
                </a:solidFill>
              </a:rPr>
              <a:t>Owner: Nan</a:t>
            </a:r>
          </a:p>
          <a:p>
            <a:r>
              <a:rPr lang="en-US" sz="1245" dirty="0">
                <a:solidFill>
                  <a:srgbClr val="385723"/>
                </a:solidFill>
              </a:rPr>
              <a:t>Distance: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endParaRPr lang="en-US" sz="1245" dirty="0">
              <a:solidFill>
                <a:srgbClr val="385723"/>
              </a:solidFill>
            </a:endParaRPr>
          </a:p>
        </p:txBody>
      </p:sp>
      <p:sp>
        <p:nvSpPr>
          <p:cNvPr id="43" name="TextBox 42"/>
          <p:cNvSpPr txBox="1"/>
          <p:nvPr/>
        </p:nvSpPr>
        <p:spPr>
          <a:xfrm>
            <a:off x="1910323" y="4470403"/>
            <a:ext cx="2260601" cy="667106"/>
          </a:xfrm>
          <a:prstGeom prst="rect">
            <a:avLst/>
          </a:prstGeom>
          <a:noFill/>
        </p:spPr>
        <p:txBody>
          <a:bodyPr wrap="square" rtlCol="0">
            <a:spAutoFit/>
          </a:bodyPr>
          <a:lstStyle/>
          <a:p>
            <a:r>
              <a:rPr lang="en-US" sz="1245" dirty="0">
                <a:solidFill>
                  <a:srgbClr val="385723"/>
                </a:solidFill>
              </a:rPr>
              <a:t>Owner: Dan</a:t>
            </a: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endParaRPr lang="en-US" sz="1245" dirty="0">
              <a:solidFill>
                <a:srgbClr val="385723"/>
              </a:solidFill>
            </a:endParaRPr>
          </a:p>
        </p:txBody>
      </p:sp>
      <p:sp>
        <p:nvSpPr>
          <p:cNvPr id="44" name="TextBox 43"/>
          <p:cNvSpPr txBox="1"/>
          <p:nvPr/>
        </p:nvSpPr>
        <p:spPr>
          <a:xfrm>
            <a:off x="1910323" y="5689605"/>
            <a:ext cx="2260601" cy="475515"/>
          </a:xfrm>
          <a:prstGeom prst="rect">
            <a:avLst/>
          </a:prstGeom>
          <a:noFill/>
        </p:spPr>
        <p:txBody>
          <a:bodyPr wrap="square" rtlCol="0">
            <a:spAutoFit/>
          </a:bodyPr>
          <a:lstStyle/>
          <a:p>
            <a:r>
              <a:rPr lang="en-US" sz="1245" dirty="0">
                <a:solidFill>
                  <a:srgbClr val="385723"/>
                </a:solidFill>
              </a:rPr>
              <a:t>Owner: Fran</a:t>
            </a:r>
          </a:p>
          <a:p>
            <a:r>
              <a:rPr lang="en-US" sz="1245" dirty="0">
                <a:solidFill>
                  <a:srgbClr val="385723"/>
                </a:solidFill>
              </a:rPr>
              <a:t>Distance: 600 </a:t>
            </a:r>
            <a:r>
              <a:rPr lang="en-US" sz="1245" dirty="0" err="1">
                <a:solidFill>
                  <a:srgbClr val="385723"/>
                </a:solidFill>
              </a:rPr>
              <a:t>ft</a:t>
            </a:r>
            <a:endParaRPr lang="en-US" sz="1245" dirty="0">
              <a:solidFill>
                <a:srgbClr val="385723"/>
              </a:solidFill>
            </a:endParaRPr>
          </a:p>
        </p:txBody>
      </p:sp>
      <p:sp>
        <p:nvSpPr>
          <p:cNvPr id="2" name="Rectangle 1"/>
          <p:cNvSpPr/>
          <p:nvPr/>
        </p:nvSpPr>
        <p:spPr>
          <a:xfrm>
            <a:off x="0" y="0"/>
            <a:ext cx="5026749" cy="50449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Tree>
    <p:extLst>
      <p:ext uri="{BB962C8B-B14F-4D97-AF65-F5344CB8AC3E}">
        <p14:creationId xmlns:p14="http://schemas.microsoft.com/office/powerpoint/2010/main" val="110132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64"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5" name="Rectangle 4"/>
          <p:cNvSpPr/>
          <p:nvPr/>
        </p:nvSpPr>
        <p:spPr>
          <a:xfrm>
            <a:off x="-5235" y="7410564"/>
            <a:ext cx="2508038" cy="821733"/>
          </a:xfrm>
          <a:prstGeom prst="rect">
            <a:avLst/>
          </a:prstGeom>
          <a:solidFill>
            <a:schemeClr val="bg1">
              <a:lumMod val="95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6" name="TextBox 5"/>
          <p:cNvSpPr txBox="1"/>
          <p:nvPr/>
        </p:nvSpPr>
        <p:spPr>
          <a:xfrm>
            <a:off x="-15907" y="7645344"/>
            <a:ext cx="2515724" cy="283924"/>
          </a:xfrm>
          <a:prstGeom prst="rect">
            <a:avLst/>
          </a:prstGeom>
          <a:noFill/>
        </p:spPr>
        <p:txBody>
          <a:bodyPr wrap="square" rtlCol="0">
            <a:spAutoFit/>
          </a:bodyPr>
          <a:lstStyle/>
          <a:p>
            <a:pPr algn="ctr"/>
            <a:r>
              <a:rPr lang="en-US" sz="1245" dirty="0">
                <a:solidFill>
                  <a:schemeClr val="accent6">
                    <a:lumMod val="50000"/>
                  </a:schemeClr>
                </a:solidFill>
              </a:rPr>
              <a:t>Find dogs in your area</a:t>
            </a:r>
            <a:endParaRPr lang="en-US" sz="1245" dirty="0">
              <a:solidFill>
                <a:schemeClr val="accent6">
                  <a:lumMod val="50000"/>
                </a:schemeClr>
              </a:solidFill>
            </a:endParaRPr>
          </a:p>
        </p:txBody>
      </p:sp>
      <p:sp>
        <p:nvSpPr>
          <p:cNvPr id="7" name="Rectangle 6"/>
          <p:cNvSpPr/>
          <p:nvPr/>
        </p:nvSpPr>
        <p:spPr>
          <a:xfrm>
            <a:off x="2521162" y="7407569"/>
            <a:ext cx="2508038" cy="821733"/>
          </a:xfrm>
          <a:prstGeom prst="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8" name="TextBox 7"/>
          <p:cNvSpPr txBox="1"/>
          <p:nvPr/>
        </p:nvSpPr>
        <p:spPr>
          <a:xfrm>
            <a:off x="2492131" y="7645344"/>
            <a:ext cx="2515724" cy="283924"/>
          </a:xfrm>
          <a:prstGeom prst="rect">
            <a:avLst/>
          </a:prstGeom>
          <a:noFill/>
        </p:spPr>
        <p:txBody>
          <a:bodyPr wrap="square" rtlCol="0">
            <a:spAutoFit/>
          </a:bodyPr>
          <a:lstStyle/>
          <a:p>
            <a:pPr algn="ctr"/>
            <a:r>
              <a:rPr lang="en-US" sz="1245" dirty="0">
                <a:solidFill>
                  <a:schemeClr val="accent6">
                    <a:lumMod val="50000"/>
                  </a:schemeClr>
                </a:solidFill>
              </a:rPr>
              <a:t>Start play time</a:t>
            </a:r>
            <a:endParaRPr lang="en-US" sz="1245" dirty="0">
              <a:solidFill>
                <a:schemeClr val="accent6">
                  <a:lumMod val="50000"/>
                </a:schemeClr>
              </a:solidFill>
            </a:endParaRPr>
          </a:p>
        </p:txBody>
      </p:sp>
      <p:sp>
        <p:nvSpPr>
          <p:cNvPr id="9" name="Rounded Rectangle 8"/>
          <p:cNvSpPr/>
          <p:nvPr/>
        </p:nvSpPr>
        <p:spPr>
          <a:xfrm>
            <a:off x="365945" y="889000"/>
            <a:ext cx="4301019" cy="585469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0" name="TextBox 9"/>
          <p:cNvSpPr txBox="1"/>
          <p:nvPr/>
        </p:nvSpPr>
        <p:spPr>
          <a:xfrm>
            <a:off x="770346" y="1363051"/>
            <a:ext cx="3500581" cy="283924"/>
          </a:xfrm>
          <a:prstGeom prst="rect">
            <a:avLst/>
          </a:prstGeom>
          <a:noFill/>
        </p:spPr>
        <p:txBody>
          <a:bodyPr wrap="square" rtlCol="0">
            <a:spAutoFit/>
          </a:bodyPr>
          <a:lstStyle/>
          <a:p>
            <a:pPr algn="ctr"/>
            <a:r>
              <a:rPr lang="en-US" sz="1245" dirty="0">
                <a:solidFill>
                  <a:schemeClr val="accent6">
                    <a:lumMod val="50000"/>
                  </a:schemeClr>
                </a:solidFill>
              </a:rPr>
              <a:t>How long would you like to play?</a:t>
            </a:r>
            <a:endParaRPr lang="en-US" sz="1245" dirty="0">
              <a:solidFill>
                <a:schemeClr val="accent6">
                  <a:lumMod val="50000"/>
                </a:schemeClr>
              </a:solidFill>
            </a:endParaRPr>
          </a:p>
        </p:txBody>
      </p:sp>
      <p:sp>
        <p:nvSpPr>
          <p:cNvPr id="11" name="Rounded Rectangle 10"/>
          <p:cNvSpPr/>
          <p:nvPr/>
        </p:nvSpPr>
        <p:spPr>
          <a:xfrm>
            <a:off x="602742" y="192534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Enter desired playtime in minutes</a:t>
            </a:r>
            <a:endParaRPr lang="en-US" sz="1245" dirty="0">
              <a:solidFill>
                <a:schemeClr val="accent6">
                  <a:lumMod val="60000"/>
                  <a:lumOff val="40000"/>
                </a:schemeClr>
              </a:solidFill>
            </a:endParaRPr>
          </a:p>
        </p:txBody>
      </p:sp>
      <p:sp>
        <p:nvSpPr>
          <p:cNvPr id="12" name="Rounded Rectangle 11"/>
          <p:cNvSpPr/>
          <p:nvPr/>
        </p:nvSpPr>
        <p:spPr>
          <a:xfrm>
            <a:off x="1680662" y="2698105"/>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endParaRPr lang="en-US" sz="1245" dirty="0">
              <a:solidFill>
                <a:schemeClr val="accent6">
                  <a:lumMod val="50000"/>
                </a:schemeClr>
              </a:solidFill>
            </a:endParaRPr>
          </a:p>
        </p:txBody>
      </p:sp>
      <p:sp>
        <p:nvSpPr>
          <p:cNvPr id="13" name="Rectangle 12"/>
          <p:cNvSpPr/>
          <p:nvPr/>
        </p:nvSpPr>
        <p:spPr>
          <a:xfrm>
            <a:off x="0" y="0"/>
            <a:ext cx="5026749" cy="50449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Tree>
    <p:extLst>
      <p:ext uri="{BB962C8B-B14F-4D97-AF65-F5344CB8AC3E}">
        <p14:creationId xmlns:p14="http://schemas.microsoft.com/office/powerpoint/2010/main" val="1428820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143</TotalTime>
  <Words>384</Words>
  <Application>Microsoft Office PowerPoint</Application>
  <PresentationFormat>Custom</PresentationFormat>
  <Paragraphs>47</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sun</dc:creator>
  <cp:lastModifiedBy>christine sun</cp:lastModifiedBy>
  <cp:revision>18</cp:revision>
  <dcterms:created xsi:type="dcterms:W3CDTF">2015-10-04T02:05:22Z</dcterms:created>
  <dcterms:modified xsi:type="dcterms:W3CDTF">2015-10-04T04:56:43Z</dcterms:modified>
</cp:coreProperties>
</file>