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60" r:id="rId3"/>
    <p:sldId id="257" r:id="rId4"/>
    <p:sldId id="261" r:id="rId5"/>
    <p:sldId id="258" r:id="rId6"/>
    <p:sldId id="262" r:id="rId7"/>
    <p:sldId id="264" r:id="rId8"/>
    <p:sldId id="259" r:id="rId9"/>
    <p:sldId id="263" r:id="rId10"/>
  </p:sldIdLst>
  <p:sldSz cx="5029200" cy="7772400"/>
  <p:notesSz cx="6858000" cy="9144000"/>
  <p:defaultTextStyle>
    <a:defPPr>
      <a:defRPr lang="en-US"/>
    </a:defPPr>
    <a:lvl1pPr marL="0" algn="l" defTabSz="752977" rtl="0" eaLnBrk="1" latinLnBrk="0" hangingPunct="1">
      <a:defRPr sz="1482" kern="1200">
        <a:solidFill>
          <a:schemeClr val="tx1"/>
        </a:solidFill>
        <a:latin typeface="+mn-lt"/>
        <a:ea typeface="+mn-ea"/>
        <a:cs typeface="+mn-cs"/>
      </a:defRPr>
    </a:lvl1pPr>
    <a:lvl2pPr marL="376489" algn="l" defTabSz="752977" rtl="0" eaLnBrk="1" latinLnBrk="0" hangingPunct="1">
      <a:defRPr sz="1482" kern="1200">
        <a:solidFill>
          <a:schemeClr val="tx1"/>
        </a:solidFill>
        <a:latin typeface="+mn-lt"/>
        <a:ea typeface="+mn-ea"/>
        <a:cs typeface="+mn-cs"/>
      </a:defRPr>
    </a:lvl2pPr>
    <a:lvl3pPr marL="752977" algn="l" defTabSz="752977" rtl="0" eaLnBrk="1" latinLnBrk="0" hangingPunct="1">
      <a:defRPr sz="1482" kern="1200">
        <a:solidFill>
          <a:schemeClr val="tx1"/>
        </a:solidFill>
        <a:latin typeface="+mn-lt"/>
        <a:ea typeface="+mn-ea"/>
        <a:cs typeface="+mn-cs"/>
      </a:defRPr>
    </a:lvl3pPr>
    <a:lvl4pPr marL="1129466" algn="l" defTabSz="752977" rtl="0" eaLnBrk="1" latinLnBrk="0" hangingPunct="1">
      <a:defRPr sz="1482" kern="1200">
        <a:solidFill>
          <a:schemeClr val="tx1"/>
        </a:solidFill>
        <a:latin typeface="+mn-lt"/>
        <a:ea typeface="+mn-ea"/>
        <a:cs typeface="+mn-cs"/>
      </a:defRPr>
    </a:lvl4pPr>
    <a:lvl5pPr marL="1505953" algn="l" defTabSz="752977" rtl="0" eaLnBrk="1" latinLnBrk="0" hangingPunct="1">
      <a:defRPr sz="1482" kern="1200">
        <a:solidFill>
          <a:schemeClr val="tx1"/>
        </a:solidFill>
        <a:latin typeface="+mn-lt"/>
        <a:ea typeface="+mn-ea"/>
        <a:cs typeface="+mn-cs"/>
      </a:defRPr>
    </a:lvl5pPr>
    <a:lvl6pPr marL="1882443" algn="l" defTabSz="752977" rtl="0" eaLnBrk="1" latinLnBrk="0" hangingPunct="1">
      <a:defRPr sz="1482" kern="1200">
        <a:solidFill>
          <a:schemeClr val="tx1"/>
        </a:solidFill>
        <a:latin typeface="+mn-lt"/>
        <a:ea typeface="+mn-ea"/>
        <a:cs typeface="+mn-cs"/>
      </a:defRPr>
    </a:lvl6pPr>
    <a:lvl7pPr marL="2258930" algn="l" defTabSz="752977" rtl="0" eaLnBrk="1" latinLnBrk="0" hangingPunct="1">
      <a:defRPr sz="1482" kern="1200">
        <a:solidFill>
          <a:schemeClr val="tx1"/>
        </a:solidFill>
        <a:latin typeface="+mn-lt"/>
        <a:ea typeface="+mn-ea"/>
        <a:cs typeface="+mn-cs"/>
      </a:defRPr>
    </a:lvl7pPr>
    <a:lvl8pPr marL="2635419" algn="l" defTabSz="752977" rtl="0" eaLnBrk="1" latinLnBrk="0" hangingPunct="1">
      <a:defRPr sz="1482" kern="1200">
        <a:solidFill>
          <a:schemeClr val="tx1"/>
        </a:solidFill>
        <a:latin typeface="+mn-lt"/>
        <a:ea typeface="+mn-ea"/>
        <a:cs typeface="+mn-cs"/>
      </a:defRPr>
    </a:lvl8pPr>
    <a:lvl9pPr marL="3011907" algn="l" defTabSz="752977" rtl="0" eaLnBrk="1" latinLnBrk="0" hangingPunct="1">
      <a:defRPr sz="1482"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48"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467" autoAdjust="0"/>
  </p:normalViewPr>
  <p:slideViewPr>
    <p:cSldViewPr snapToGrid="0">
      <p:cViewPr>
        <p:scale>
          <a:sx n="100" d="100"/>
          <a:sy n="100" d="100"/>
        </p:scale>
        <p:origin x="-3104" y="-80"/>
      </p:cViewPr>
      <p:guideLst>
        <p:guide orient="horz" pos="2448"/>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7892E-B727-A544-A25A-A6BD23AEA75B}" type="datetimeFigureOut">
              <a:rPr lang="en-US" smtClean="0"/>
              <a:t>10/4/15</a:t>
            </a:fld>
            <a:endParaRPr lang="en-US"/>
          </a:p>
        </p:txBody>
      </p:sp>
      <p:sp>
        <p:nvSpPr>
          <p:cNvPr id="4" name="Slide Image Placeholder 3"/>
          <p:cNvSpPr>
            <a:spLocks noGrp="1" noRot="1" noChangeAspect="1"/>
          </p:cNvSpPr>
          <p:nvPr>
            <p:ph type="sldImg" idx="2"/>
          </p:nvPr>
        </p:nvSpPr>
        <p:spPr>
          <a:xfrm>
            <a:off x="2320925" y="685800"/>
            <a:ext cx="2216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A9B6F-1E28-A941-A0BF-C40F2A12F7A9}" type="slidenum">
              <a:rPr lang="en-US" smtClean="0"/>
              <a:t>‹#›</a:t>
            </a:fld>
            <a:endParaRPr lang="en-US"/>
          </a:p>
        </p:txBody>
      </p:sp>
    </p:spTree>
    <p:extLst>
      <p:ext uri="{BB962C8B-B14F-4D97-AF65-F5344CB8AC3E}">
        <p14:creationId xmlns:p14="http://schemas.microsoft.com/office/powerpoint/2010/main" val="1312958887"/>
      </p:ext>
    </p:extLst>
  </p:cSld>
  <p:clrMap bg1="lt1" tx1="dk1" bg2="lt2" tx2="dk2" accent1="accent1" accent2="accent2" accent3="accent3" accent4="accent4" accent5="accent5" accent6="accent6" hlink="hlink" folHlink="folHlink"/>
  <p:notesStyle>
    <a:lvl1pPr marL="0" algn="l" defTabSz="376489" rtl="0" eaLnBrk="1" latinLnBrk="0" hangingPunct="1">
      <a:defRPr sz="988" kern="1200">
        <a:solidFill>
          <a:schemeClr val="tx1"/>
        </a:solidFill>
        <a:latin typeface="+mn-lt"/>
        <a:ea typeface="+mn-ea"/>
        <a:cs typeface="+mn-cs"/>
      </a:defRPr>
    </a:lvl1pPr>
    <a:lvl2pPr marL="376489" algn="l" defTabSz="376489" rtl="0" eaLnBrk="1" latinLnBrk="0" hangingPunct="1">
      <a:defRPr sz="988" kern="1200">
        <a:solidFill>
          <a:schemeClr val="tx1"/>
        </a:solidFill>
        <a:latin typeface="+mn-lt"/>
        <a:ea typeface="+mn-ea"/>
        <a:cs typeface="+mn-cs"/>
      </a:defRPr>
    </a:lvl2pPr>
    <a:lvl3pPr marL="752977" algn="l" defTabSz="376489" rtl="0" eaLnBrk="1" latinLnBrk="0" hangingPunct="1">
      <a:defRPr sz="988" kern="1200">
        <a:solidFill>
          <a:schemeClr val="tx1"/>
        </a:solidFill>
        <a:latin typeface="+mn-lt"/>
        <a:ea typeface="+mn-ea"/>
        <a:cs typeface="+mn-cs"/>
      </a:defRPr>
    </a:lvl3pPr>
    <a:lvl4pPr marL="1129466" algn="l" defTabSz="376489" rtl="0" eaLnBrk="1" latinLnBrk="0" hangingPunct="1">
      <a:defRPr sz="988" kern="1200">
        <a:solidFill>
          <a:schemeClr val="tx1"/>
        </a:solidFill>
        <a:latin typeface="+mn-lt"/>
        <a:ea typeface="+mn-ea"/>
        <a:cs typeface="+mn-cs"/>
      </a:defRPr>
    </a:lvl4pPr>
    <a:lvl5pPr marL="1505953" algn="l" defTabSz="376489" rtl="0" eaLnBrk="1" latinLnBrk="0" hangingPunct="1">
      <a:defRPr sz="988" kern="1200">
        <a:solidFill>
          <a:schemeClr val="tx1"/>
        </a:solidFill>
        <a:latin typeface="+mn-lt"/>
        <a:ea typeface="+mn-ea"/>
        <a:cs typeface="+mn-cs"/>
      </a:defRPr>
    </a:lvl5pPr>
    <a:lvl6pPr marL="1882443" algn="l" defTabSz="376489" rtl="0" eaLnBrk="1" latinLnBrk="0" hangingPunct="1">
      <a:defRPr sz="988" kern="1200">
        <a:solidFill>
          <a:schemeClr val="tx1"/>
        </a:solidFill>
        <a:latin typeface="+mn-lt"/>
        <a:ea typeface="+mn-ea"/>
        <a:cs typeface="+mn-cs"/>
      </a:defRPr>
    </a:lvl6pPr>
    <a:lvl7pPr marL="2258930" algn="l" defTabSz="376489" rtl="0" eaLnBrk="1" latinLnBrk="0" hangingPunct="1">
      <a:defRPr sz="988" kern="1200">
        <a:solidFill>
          <a:schemeClr val="tx1"/>
        </a:solidFill>
        <a:latin typeface="+mn-lt"/>
        <a:ea typeface="+mn-ea"/>
        <a:cs typeface="+mn-cs"/>
      </a:defRPr>
    </a:lvl7pPr>
    <a:lvl8pPr marL="2635419" algn="l" defTabSz="376489" rtl="0" eaLnBrk="1" latinLnBrk="0" hangingPunct="1">
      <a:defRPr sz="988" kern="1200">
        <a:solidFill>
          <a:schemeClr val="tx1"/>
        </a:solidFill>
        <a:latin typeface="+mn-lt"/>
        <a:ea typeface="+mn-ea"/>
        <a:cs typeface="+mn-cs"/>
      </a:defRPr>
    </a:lvl8pPr>
    <a:lvl9pPr marL="3011907" algn="l" defTabSz="376489" rtl="0" eaLnBrk="1" latinLnBrk="0" hangingPunct="1">
      <a:defRPr sz="9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When a user opens the app, they</a:t>
            </a:r>
            <a:r>
              <a:rPr lang="en-US" baseline="0" dirty="0" smtClean="0"/>
              <a:t> may either login or create a new account. The Register button is clearly differentiated from the login button.</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1</a:t>
            </a:fld>
            <a:endParaRPr lang="en-US"/>
          </a:p>
        </p:txBody>
      </p:sp>
    </p:spTree>
    <p:extLst>
      <p:ext uri="{BB962C8B-B14F-4D97-AF65-F5344CB8AC3E}">
        <p14:creationId xmlns:p14="http://schemas.microsoft.com/office/powerpoint/2010/main" val="354256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phone number during registration is used for</a:t>
            </a:r>
            <a:r>
              <a:rPr lang="en-US" baseline="0" dirty="0" smtClean="0"/>
              <a:t> sending notifications. It will also probably be used as user verification, for authenticity.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2</a:t>
            </a:fld>
            <a:endParaRPr lang="en-US"/>
          </a:p>
        </p:txBody>
      </p:sp>
    </p:spTree>
    <p:extLst>
      <p:ext uri="{BB962C8B-B14F-4D97-AF65-F5344CB8AC3E}">
        <p14:creationId xmlns:p14="http://schemas.microsoft.com/office/powerpoint/2010/main" val="253064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People using this app are either honorable dog owners or honorable regular denizens of earth. If they happen to be a</a:t>
            </a:r>
            <a:r>
              <a:rPr lang="en-US" baseline="0" dirty="0" smtClean="0"/>
              <a:t> dog owner, they will be prompted to set up their dog’s profile immediately.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3</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may</a:t>
            </a:r>
            <a:r>
              <a:rPr lang="en-US" baseline="0" dirty="0" smtClean="0"/>
              <a:t> upload a picture of them and their dog, or purely their dog, or who knows what else..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5</a:t>
            </a:fld>
            <a:endParaRPr lang="en-US"/>
          </a:p>
        </p:txBody>
      </p:sp>
    </p:spTree>
    <p:extLst>
      <p:ext uri="{BB962C8B-B14F-4D97-AF65-F5344CB8AC3E}">
        <p14:creationId xmlns:p14="http://schemas.microsoft.com/office/powerpoint/2010/main" val="79769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This page</a:t>
            </a:r>
            <a:r>
              <a:rPr lang="en-US" baseline="0" dirty="0" smtClean="0"/>
              <a:t> will redirect back to the “What is your dog’s name? Upload a picture!” sequence.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7</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baseline="0" dirty="0" smtClean="0"/>
              <a:t>This is what users will typically see when they enter the app, after logging in. The Pet My Pet logo will be relocated to a small bar on the top to make room for the dog listing, along with a settings button for dog owners to manage their dogs’ profiles. When users open the app, the “Find dogs in your area” button will open a listing of dogs in their vicinity, showing the dog’s profile picture, their name under it, and next to that, their owner’s name, the distance of the dog away from the user, and the amount of “playtime” remaining. The “Start playtime button” is meant for the use of dog owners.</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8</a:t>
            </a:fld>
            <a:endParaRPr lang="en-US"/>
          </a:p>
        </p:txBody>
      </p:sp>
    </p:spTree>
    <p:extLst>
      <p:ext uri="{BB962C8B-B14F-4D97-AF65-F5344CB8AC3E}">
        <p14:creationId xmlns:p14="http://schemas.microsoft.com/office/powerpoint/2010/main" val="359485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Pressing the “Start playtime” button will activate a window that asks the user to enter the amount of play time they plan to make their dog available to play with other users. If the user is not yet a dog owner, then it will show an option to become a registered dog owner, after which being pressed will take them through the process of setting up their dog’s profile.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9</a:t>
            </a:fld>
            <a:endParaRPr lang="en-US"/>
          </a:p>
        </p:txBody>
      </p:sp>
    </p:spTree>
    <p:extLst>
      <p:ext uri="{BB962C8B-B14F-4D97-AF65-F5344CB8AC3E}">
        <p14:creationId xmlns:p14="http://schemas.microsoft.com/office/powerpoint/2010/main" val="3008343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1272011"/>
            <a:ext cx="4274820" cy="2705947"/>
          </a:xfrm>
        </p:spPr>
        <p:txBody>
          <a:bodyPr anchor="b"/>
          <a:lstStyle>
            <a:lvl1pPr algn="ctr">
              <a:defRPr sz="3300"/>
            </a:lvl1pPr>
          </a:lstStyle>
          <a:p>
            <a:r>
              <a:rPr lang="en-US" smtClean="0"/>
              <a:t>Click to edit Master title style</a:t>
            </a:r>
            <a:endParaRPr lang="en-US" dirty="0"/>
          </a:p>
        </p:txBody>
      </p:sp>
      <p:sp>
        <p:nvSpPr>
          <p:cNvPr id="3" name="Subtitle 2"/>
          <p:cNvSpPr>
            <a:spLocks noGrp="1"/>
          </p:cNvSpPr>
          <p:nvPr>
            <p:ph type="subTitle" idx="1"/>
          </p:nvPr>
        </p:nvSpPr>
        <p:spPr>
          <a:xfrm>
            <a:off x="628650" y="4082310"/>
            <a:ext cx="3771900" cy="1876530"/>
          </a:xfrm>
        </p:spPr>
        <p:txBody>
          <a:bodyPr/>
          <a:lstStyle>
            <a:lvl1pPr marL="0" indent="0" algn="ctr">
              <a:buNone/>
              <a:defRPr sz="1320"/>
            </a:lvl1pPr>
            <a:lvl2pPr marL="251460" indent="0" algn="ctr">
              <a:buNone/>
              <a:defRPr sz="1100"/>
            </a:lvl2pPr>
            <a:lvl3pPr marL="502920" indent="0" algn="ctr">
              <a:buNone/>
              <a:defRPr sz="990"/>
            </a:lvl3pPr>
            <a:lvl4pPr marL="754380" indent="0" algn="ctr">
              <a:buNone/>
              <a:defRPr sz="880"/>
            </a:lvl4pPr>
            <a:lvl5pPr marL="1005840" indent="0" algn="ctr">
              <a:buNone/>
              <a:defRPr sz="880"/>
            </a:lvl5pPr>
            <a:lvl6pPr marL="1257300" indent="0" algn="ctr">
              <a:buNone/>
              <a:defRPr sz="880"/>
            </a:lvl6pPr>
            <a:lvl7pPr marL="1508760" indent="0" algn="ctr">
              <a:buNone/>
              <a:defRPr sz="880"/>
            </a:lvl7pPr>
            <a:lvl8pPr marL="1760220" indent="0" algn="ctr">
              <a:buNone/>
              <a:defRPr sz="880"/>
            </a:lvl8pPr>
            <a:lvl9pPr marL="2011680" indent="0" algn="ctr">
              <a:buNone/>
              <a:defRPr sz="8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2415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8416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99022" y="413808"/>
            <a:ext cx="1084421"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758" y="413808"/>
            <a:ext cx="3190399"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24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1320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8" y="1937705"/>
            <a:ext cx="4337685" cy="3233102"/>
          </a:xfrm>
        </p:spPr>
        <p:txBody>
          <a:bodyPr anchor="b"/>
          <a:lstStyle>
            <a:lvl1pPr>
              <a:defRPr sz="3300"/>
            </a:lvl1pPr>
          </a:lstStyle>
          <a:p>
            <a:r>
              <a:rPr lang="en-US" smtClean="0"/>
              <a:t>Click to edit Master title style</a:t>
            </a:r>
            <a:endParaRPr lang="en-US" dirty="0"/>
          </a:p>
        </p:txBody>
      </p:sp>
      <p:sp>
        <p:nvSpPr>
          <p:cNvPr id="3" name="Text Placeholder 2"/>
          <p:cNvSpPr>
            <a:spLocks noGrp="1"/>
          </p:cNvSpPr>
          <p:nvPr>
            <p:ph type="body" idx="1"/>
          </p:nvPr>
        </p:nvSpPr>
        <p:spPr>
          <a:xfrm>
            <a:off x="343138" y="5201393"/>
            <a:ext cx="4337685" cy="1700212"/>
          </a:xfrm>
        </p:spPr>
        <p:txBody>
          <a:bodyPr/>
          <a:lstStyle>
            <a:lvl1pPr marL="0" indent="0">
              <a:buNone/>
              <a:defRPr sz="1320">
                <a:solidFill>
                  <a:schemeClr val="tx1"/>
                </a:solidFill>
              </a:defRPr>
            </a:lvl1pPr>
            <a:lvl2pPr marL="251460" indent="0">
              <a:buNone/>
              <a:defRPr sz="1100">
                <a:solidFill>
                  <a:schemeClr val="tx1">
                    <a:tint val="75000"/>
                  </a:schemeClr>
                </a:solidFill>
              </a:defRPr>
            </a:lvl2pPr>
            <a:lvl3pPr marL="502920" indent="0">
              <a:buNone/>
              <a:defRPr sz="990">
                <a:solidFill>
                  <a:schemeClr val="tx1">
                    <a:tint val="75000"/>
                  </a:schemeClr>
                </a:solidFill>
              </a:defRPr>
            </a:lvl3pPr>
            <a:lvl4pPr marL="754380" indent="0">
              <a:buNone/>
              <a:defRPr sz="880">
                <a:solidFill>
                  <a:schemeClr val="tx1">
                    <a:tint val="75000"/>
                  </a:schemeClr>
                </a:solidFill>
              </a:defRPr>
            </a:lvl4pPr>
            <a:lvl5pPr marL="1005840" indent="0">
              <a:buNone/>
              <a:defRPr sz="880">
                <a:solidFill>
                  <a:schemeClr val="tx1">
                    <a:tint val="75000"/>
                  </a:schemeClr>
                </a:solidFill>
              </a:defRPr>
            </a:lvl5pPr>
            <a:lvl6pPr marL="1257300" indent="0">
              <a:buNone/>
              <a:defRPr sz="880">
                <a:solidFill>
                  <a:schemeClr val="tx1">
                    <a:tint val="75000"/>
                  </a:schemeClr>
                </a:solidFill>
              </a:defRPr>
            </a:lvl6pPr>
            <a:lvl7pPr marL="1508760" indent="0">
              <a:buNone/>
              <a:defRPr sz="880">
                <a:solidFill>
                  <a:schemeClr val="tx1">
                    <a:tint val="75000"/>
                  </a:schemeClr>
                </a:solidFill>
              </a:defRPr>
            </a:lvl7pPr>
            <a:lvl8pPr marL="1760220" indent="0">
              <a:buNone/>
              <a:defRPr sz="880">
                <a:solidFill>
                  <a:schemeClr val="tx1">
                    <a:tint val="75000"/>
                  </a:schemeClr>
                </a:solidFill>
              </a:defRPr>
            </a:lvl8pPr>
            <a:lvl9pPr marL="2011680" indent="0">
              <a:buNone/>
              <a:defRPr sz="8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1C8A6-8591-4EB8-AF3A-CCD2BBB113E4}"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17886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5758"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46033"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71C8A6-8591-4EB8-AF3A-CCD2BBB113E4}"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91074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6413" y="413810"/>
            <a:ext cx="4337685"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46413" y="1905318"/>
            <a:ext cx="2127587"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4" name="Content Placeholder 3"/>
          <p:cNvSpPr>
            <a:spLocks noGrp="1"/>
          </p:cNvSpPr>
          <p:nvPr>
            <p:ph sz="half" idx="2"/>
          </p:nvPr>
        </p:nvSpPr>
        <p:spPr>
          <a:xfrm>
            <a:off x="346413" y="2839085"/>
            <a:ext cx="2127587"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46033" y="1905318"/>
            <a:ext cx="2138065"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6" name="Content Placeholder 5"/>
          <p:cNvSpPr>
            <a:spLocks noGrp="1"/>
          </p:cNvSpPr>
          <p:nvPr>
            <p:ph sz="quarter" idx="4"/>
          </p:nvPr>
        </p:nvSpPr>
        <p:spPr>
          <a:xfrm>
            <a:off x="2546033" y="2839085"/>
            <a:ext cx="2138065"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71C8A6-8591-4EB8-AF3A-CCD2BBB113E4}" type="datetimeFigureOut">
              <a:rPr lang="en-US" smtClean="0"/>
              <a:t>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1023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71C8A6-8591-4EB8-AF3A-CCD2BBB113E4}" type="datetimeFigureOut">
              <a:rPr lang="en-US" smtClean="0"/>
              <a:t>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7029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1C8A6-8591-4EB8-AF3A-CCD2BBB113E4}" type="datetimeFigureOut">
              <a:rPr lang="en-US" smtClean="0"/>
              <a:t>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329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Content Placeholder 2"/>
          <p:cNvSpPr>
            <a:spLocks noGrp="1"/>
          </p:cNvSpPr>
          <p:nvPr>
            <p:ph idx="1"/>
          </p:nvPr>
        </p:nvSpPr>
        <p:spPr>
          <a:xfrm>
            <a:off x="2138065" y="1119083"/>
            <a:ext cx="2546033" cy="5523442"/>
          </a:xfrm>
        </p:spPr>
        <p:txBody>
          <a:bodyPr/>
          <a:lstStyle>
            <a:lvl1pPr>
              <a:defRPr sz="1760"/>
            </a:lvl1pPr>
            <a:lvl2pPr>
              <a:defRPr sz="1540"/>
            </a:lvl2pPr>
            <a:lvl3pPr>
              <a:defRPr sz="132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4624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38065" y="1119083"/>
            <a:ext cx="2546033" cy="5523442"/>
          </a:xfrm>
        </p:spPr>
        <p:txBody>
          <a:bodyPr anchor="t"/>
          <a:lstStyle>
            <a:lvl1pPr marL="0" indent="0">
              <a:buNone/>
              <a:defRPr sz="1760"/>
            </a:lvl1pPr>
            <a:lvl2pPr marL="251460" indent="0">
              <a:buNone/>
              <a:defRPr sz="1540"/>
            </a:lvl2pPr>
            <a:lvl3pPr marL="502920" indent="0">
              <a:buNone/>
              <a:defRPr sz="1320"/>
            </a:lvl3pPr>
            <a:lvl4pPr marL="754380" indent="0">
              <a:buNone/>
              <a:defRPr sz="1100"/>
            </a:lvl4pPr>
            <a:lvl5pPr marL="1005840" indent="0">
              <a:buNone/>
              <a:defRPr sz="1100"/>
            </a:lvl5pPr>
            <a:lvl6pPr marL="1257300" indent="0">
              <a:buNone/>
              <a:defRPr sz="1100"/>
            </a:lvl6pPr>
            <a:lvl7pPr marL="1508760" indent="0">
              <a:buNone/>
              <a:defRPr sz="1100"/>
            </a:lvl7pPr>
            <a:lvl8pPr marL="1760220" indent="0">
              <a:buNone/>
              <a:defRPr sz="1100"/>
            </a:lvl8pPr>
            <a:lvl9pPr marL="2011680" indent="0">
              <a:buNone/>
              <a:defRPr sz="1100"/>
            </a:lvl9pPr>
          </a:lstStyle>
          <a:p>
            <a:r>
              <a:rPr lang="en-US" smtClean="0"/>
              <a:t>Click icon to add picture</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967265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758" y="413810"/>
            <a:ext cx="4337685"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758" y="2069042"/>
            <a:ext cx="4337685"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5758" y="7203865"/>
            <a:ext cx="1131570" cy="413808"/>
          </a:xfrm>
          <a:prstGeom prst="rect">
            <a:avLst/>
          </a:prstGeom>
        </p:spPr>
        <p:txBody>
          <a:bodyPr vert="horz" lIns="91440" tIns="45720" rIns="91440" bIns="45720" rtlCol="0" anchor="ctr"/>
          <a:lstStyle>
            <a:lvl1pPr algn="l">
              <a:defRPr sz="660">
                <a:solidFill>
                  <a:schemeClr val="tx1">
                    <a:tint val="75000"/>
                  </a:schemeClr>
                </a:solidFill>
              </a:defRPr>
            </a:lvl1pPr>
          </a:lstStyle>
          <a:p>
            <a:fld id="{A571C8A6-8591-4EB8-AF3A-CCD2BBB113E4}" type="datetimeFigureOut">
              <a:rPr lang="en-US" smtClean="0"/>
              <a:t>10/4/15</a:t>
            </a:fld>
            <a:endParaRPr lang="en-US"/>
          </a:p>
        </p:txBody>
      </p:sp>
      <p:sp>
        <p:nvSpPr>
          <p:cNvPr id="5" name="Footer Placeholder 4"/>
          <p:cNvSpPr>
            <a:spLocks noGrp="1"/>
          </p:cNvSpPr>
          <p:nvPr>
            <p:ph type="ftr" sz="quarter" idx="3"/>
          </p:nvPr>
        </p:nvSpPr>
        <p:spPr>
          <a:xfrm>
            <a:off x="1665923" y="7203865"/>
            <a:ext cx="1697355" cy="413808"/>
          </a:xfrm>
          <a:prstGeom prst="rect">
            <a:avLst/>
          </a:prstGeom>
        </p:spPr>
        <p:txBody>
          <a:bodyPr vert="horz" lIns="91440" tIns="45720" rIns="91440" bIns="45720" rtlCol="0" anchor="ctr"/>
          <a:lstStyle>
            <a:lvl1pPr algn="ctr">
              <a:defRPr sz="6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51873" y="7203865"/>
            <a:ext cx="1131570" cy="413808"/>
          </a:xfrm>
          <a:prstGeom prst="rect">
            <a:avLst/>
          </a:prstGeom>
        </p:spPr>
        <p:txBody>
          <a:bodyPr vert="horz" lIns="91440" tIns="45720" rIns="91440" bIns="45720" rtlCol="0" anchor="ctr"/>
          <a:lstStyle>
            <a:lvl1pPr algn="r">
              <a:defRPr sz="660">
                <a:solidFill>
                  <a:schemeClr val="tx1">
                    <a:tint val="75000"/>
                  </a:schemeClr>
                </a:solidFill>
              </a:defRPr>
            </a:lvl1pPr>
          </a:lstStyle>
          <a:p>
            <a:fld id="{76101683-36B8-4956-95E2-218B955C35F9}" type="slidenum">
              <a:rPr lang="en-US" smtClean="0"/>
              <a:t>‹#›</a:t>
            </a:fld>
            <a:endParaRPr lang="en-US"/>
          </a:p>
        </p:txBody>
      </p:sp>
    </p:spTree>
    <p:extLst>
      <p:ext uri="{BB962C8B-B14F-4D97-AF65-F5344CB8AC3E}">
        <p14:creationId xmlns:p14="http://schemas.microsoft.com/office/powerpoint/2010/main" val="22276511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502920" rtl="0" eaLnBrk="1" latinLnBrk="0" hangingPunct="1">
        <a:lnSpc>
          <a:spcPct val="90000"/>
        </a:lnSpc>
        <a:spcBef>
          <a:spcPct val="0"/>
        </a:spcBef>
        <a:buNone/>
        <a:defRPr sz="2420" kern="1200">
          <a:solidFill>
            <a:schemeClr val="tx1"/>
          </a:solidFill>
          <a:latin typeface="+mj-lt"/>
          <a:ea typeface="+mj-ea"/>
          <a:cs typeface="+mj-cs"/>
        </a:defRPr>
      </a:lvl1pPr>
    </p:titleStyle>
    <p:bodyStyle>
      <a:lvl1pPr marL="125730" indent="-125730" algn="l" defTabSz="50292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1pPr>
      <a:lvl2pPr marL="377190" indent="-125730" algn="l" defTabSz="502920" rtl="0" eaLnBrk="1" latinLnBrk="0" hangingPunct="1">
        <a:lnSpc>
          <a:spcPct val="90000"/>
        </a:lnSpc>
        <a:spcBef>
          <a:spcPts val="275"/>
        </a:spcBef>
        <a:buFont typeface="Arial" panose="020B0604020202020204" pitchFamily="34" charset="0"/>
        <a:buChar char="•"/>
        <a:defRPr sz="1320" kern="1200">
          <a:solidFill>
            <a:schemeClr val="tx1"/>
          </a:solidFill>
          <a:latin typeface="+mn-lt"/>
          <a:ea typeface="+mn-ea"/>
          <a:cs typeface="+mn-cs"/>
        </a:defRPr>
      </a:lvl2pPr>
      <a:lvl3pPr marL="628650" indent="-125730" algn="l" defTabSz="502920" rtl="0" eaLnBrk="1" latinLnBrk="0" hangingPunct="1">
        <a:lnSpc>
          <a:spcPct val="90000"/>
        </a:lnSpc>
        <a:spcBef>
          <a:spcPts val="275"/>
        </a:spcBef>
        <a:buFont typeface="Arial" panose="020B0604020202020204" pitchFamily="34" charset="0"/>
        <a:buChar char="•"/>
        <a:defRPr sz="1100" kern="1200">
          <a:solidFill>
            <a:schemeClr val="tx1"/>
          </a:solidFill>
          <a:latin typeface="+mn-lt"/>
          <a:ea typeface="+mn-ea"/>
          <a:cs typeface="+mn-cs"/>
        </a:defRPr>
      </a:lvl3pPr>
      <a:lvl4pPr marL="8801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4pPr>
      <a:lvl5pPr marL="113157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5pPr>
      <a:lvl6pPr marL="138303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6pPr>
      <a:lvl7pPr marL="163449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7pPr>
      <a:lvl8pPr marL="188595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8pPr>
      <a:lvl9pPr marL="21374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9pPr>
    </p:bodyStyle>
    <p:otherStyle>
      <a:defPPr>
        <a:defRPr lang="en-US"/>
      </a:defPPr>
      <a:lvl1pPr marL="0" algn="l" defTabSz="502920" rtl="0" eaLnBrk="1" latinLnBrk="0" hangingPunct="1">
        <a:defRPr sz="990" kern="1200">
          <a:solidFill>
            <a:schemeClr val="tx1"/>
          </a:solidFill>
          <a:latin typeface="+mn-lt"/>
          <a:ea typeface="+mn-ea"/>
          <a:cs typeface="+mn-cs"/>
        </a:defRPr>
      </a:lvl1pPr>
      <a:lvl2pPr marL="251460" algn="l" defTabSz="502920" rtl="0" eaLnBrk="1" latinLnBrk="0" hangingPunct="1">
        <a:defRPr sz="990" kern="1200">
          <a:solidFill>
            <a:schemeClr val="tx1"/>
          </a:solidFill>
          <a:latin typeface="+mn-lt"/>
          <a:ea typeface="+mn-ea"/>
          <a:cs typeface="+mn-cs"/>
        </a:defRPr>
      </a:lvl2pPr>
      <a:lvl3pPr marL="502920" algn="l" defTabSz="502920" rtl="0" eaLnBrk="1" latinLnBrk="0" hangingPunct="1">
        <a:defRPr sz="990" kern="1200">
          <a:solidFill>
            <a:schemeClr val="tx1"/>
          </a:solidFill>
          <a:latin typeface="+mn-lt"/>
          <a:ea typeface="+mn-ea"/>
          <a:cs typeface="+mn-cs"/>
        </a:defRPr>
      </a:lvl3pPr>
      <a:lvl4pPr marL="754380" algn="l" defTabSz="502920" rtl="0" eaLnBrk="1" latinLnBrk="0" hangingPunct="1">
        <a:defRPr sz="990" kern="1200">
          <a:solidFill>
            <a:schemeClr val="tx1"/>
          </a:solidFill>
          <a:latin typeface="+mn-lt"/>
          <a:ea typeface="+mn-ea"/>
          <a:cs typeface="+mn-cs"/>
        </a:defRPr>
      </a:lvl4pPr>
      <a:lvl5pPr marL="1005840" algn="l" defTabSz="502920" rtl="0" eaLnBrk="1" latinLnBrk="0" hangingPunct="1">
        <a:defRPr sz="990" kern="1200">
          <a:solidFill>
            <a:schemeClr val="tx1"/>
          </a:solidFill>
          <a:latin typeface="+mn-lt"/>
          <a:ea typeface="+mn-ea"/>
          <a:cs typeface="+mn-cs"/>
        </a:defRPr>
      </a:lvl5pPr>
      <a:lvl6pPr marL="1257300" algn="l" defTabSz="502920" rtl="0" eaLnBrk="1" latinLnBrk="0" hangingPunct="1">
        <a:defRPr sz="990" kern="1200">
          <a:solidFill>
            <a:schemeClr val="tx1"/>
          </a:solidFill>
          <a:latin typeface="+mn-lt"/>
          <a:ea typeface="+mn-ea"/>
          <a:cs typeface="+mn-cs"/>
        </a:defRPr>
      </a:lvl6pPr>
      <a:lvl7pPr marL="1508760" algn="l" defTabSz="502920" rtl="0" eaLnBrk="1" latinLnBrk="0" hangingPunct="1">
        <a:defRPr sz="990" kern="1200">
          <a:solidFill>
            <a:schemeClr val="tx1"/>
          </a:solidFill>
          <a:latin typeface="+mn-lt"/>
          <a:ea typeface="+mn-ea"/>
          <a:cs typeface="+mn-cs"/>
        </a:defRPr>
      </a:lvl7pPr>
      <a:lvl8pPr marL="1760220" algn="l" defTabSz="502920" rtl="0" eaLnBrk="1" latinLnBrk="0" hangingPunct="1">
        <a:defRPr sz="990" kern="1200">
          <a:solidFill>
            <a:schemeClr val="tx1"/>
          </a:solidFill>
          <a:latin typeface="+mn-lt"/>
          <a:ea typeface="+mn-ea"/>
          <a:cs typeface="+mn-cs"/>
        </a:defRPr>
      </a:lvl8pPr>
      <a:lvl9pPr marL="2011680" algn="l" defTabSz="502920" rtl="0" eaLnBrk="1" latinLnBrk="0" hangingPunct="1">
        <a:defRPr sz="9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603251" y="350004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p>
        </p:txBody>
      </p:sp>
      <p:sp>
        <p:nvSpPr>
          <p:cNvPr id="22" name="Rounded Rectangle 21"/>
          <p:cNvSpPr/>
          <p:nvPr/>
        </p:nvSpPr>
        <p:spPr>
          <a:xfrm>
            <a:off x="603251" y="44282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p>
        </p:txBody>
      </p:sp>
      <p:sp>
        <p:nvSpPr>
          <p:cNvPr id="23" name="Rounded Rectangle 22"/>
          <p:cNvSpPr/>
          <p:nvPr/>
        </p:nvSpPr>
        <p:spPr>
          <a:xfrm>
            <a:off x="603251" y="543603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Login</a:t>
            </a:r>
          </a:p>
        </p:txBody>
      </p:sp>
      <p:sp>
        <p:nvSpPr>
          <p:cNvPr id="24" name="Rounded Rectangle 23"/>
          <p:cNvSpPr/>
          <p:nvPr/>
        </p:nvSpPr>
        <p:spPr>
          <a:xfrm>
            <a:off x="1847851" y="5956689"/>
            <a:ext cx="1333499" cy="635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p>
        </p:txBody>
      </p:sp>
      <p:pic>
        <p:nvPicPr>
          <p:cNvPr id="2" name="Picture 1"/>
          <p:cNvPicPr>
            <a:picLocks noChangeAspect="1"/>
          </p:cNvPicPr>
          <p:nvPr/>
        </p:nvPicPr>
        <p:blipFill>
          <a:blip r:embed="rId3"/>
          <a:stretch>
            <a:fillRect/>
          </a:stretch>
        </p:blipFill>
        <p:spPr>
          <a:xfrm>
            <a:off x="1214200" y="490139"/>
            <a:ext cx="2638021" cy="2187627"/>
          </a:xfrm>
          <a:prstGeom prst="rect">
            <a:avLst/>
          </a:prstGeom>
        </p:spPr>
      </p:pic>
    </p:spTree>
    <p:extLst>
      <p:ext uri="{BB962C8B-B14F-4D97-AF65-F5344CB8AC3E}">
        <p14:creationId xmlns:p14="http://schemas.microsoft.com/office/powerpoint/2010/main" val="39076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1" name="Rectangle 10"/>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12" name="Picture 11"/>
          <p:cNvPicPr>
            <a:picLocks noChangeAspect="1"/>
          </p:cNvPicPr>
          <p:nvPr/>
        </p:nvPicPr>
        <p:blipFill>
          <a:blip r:embed="rId3"/>
          <a:stretch>
            <a:fillRect/>
          </a:stretch>
        </p:blipFill>
        <p:spPr>
          <a:xfrm>
            <a:off x="1214201" y="490140"/>
            <a:ext cx="2638021" cy="2187627"/>
          </a:xfrm>
          <a:prstGeom prst="rect">
            <a:avLst/>
          </a:prstGeom>
        </p:spPr>
      </p:pic>
      <p:sp>
        <p:nvSpPr>
          <p:cNvPr id="13" name="Rounded Rectangle 12"/>
          <p:cNvSpPr/>
          <p:nvPr/>
        </p:nvSpPr>
        <p:spPr>
          <a:xfrm>
            <a:off x="621860" y="3305645"/>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Name</a:t>
            </a:r>
          </a:p>
        </p:txBody>
      </p:sp>
      <p:sp>
        <p:nvSpPr>
          <p:cNvPr id="14" name="Rounded Rectangle 13"/>
          <p:cNvSpPr/>
          <p:nvPr/>
        </p:nvSpPr>
        <p:spPr>
          <a:xfrm>
            <a:off x="621860" y="413520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Phone Number</a:t>
            </a:r>
          </a:p>
        </p:txBody>
      </p:sp>
      <p:sp>
        <p:nvSpPr>
          <p:cNvPr id="15" name="Rounded Rectangle 14"/>
          <p:cNvSpPr/>
          <p:nvPr/>
        </p:nvSpPr>
        <p:spPr>
          <a:xfrm>
            <a:off x="621860" y="4964757"/>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p>
        </p:txBody>
      </p:sp>
      <p:sp>
        <p:nvSpPr>
          <p:cNvPr id="16" name="Rounded Rectangle 15"/>
          <p:cNvSpPr/>
          <p:nvPr/>
        </p:nvSpPr>
        <p:spPr>
          <a:xfrm>
            <a:off x="640469" y="5794312"/>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p>
        </p:txBody>
      </p:sp>
      <p:sp>
        <p:nvSpPr>
          <p:cNvPr id="17" name="Rounded Rectangle 16"/>
          <p:cNvSpPr/>
          <p:nvPr/>
        </p:nvSpPr>
        <p:spPr>
          <a:xfrm>
            <a:off x="640469" y="662386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p>
        </p:txBody>
      </p:sp>
    </p:spTree>
    <p:extLst>
      <p:ext uri="{BB962C8B-B14F-4D97-AF65-F5344CB8AC3E}">
        <p14:creationId xmlns:p14="http://schemas.microsoft.com/office/powerpoint/2010/main" val="29789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39" name="Picture 38"/>
          <p:cNvPicPr>
            <a:picLocks noChangeAspect="1"/>
          </p:cNvPicPr>
          <p:nvPr/>
        </p:nvPicPr>
        <p:blipFill>
          <a:blip r:embed="rId3"/>
          <a:stretch>
            <a:fillRect/>
          </a:stretch>
        </p:blipFill>
        <p:spPr>
          <a:xfrm>
            <a:off x="1214199" y="490140"/>
            <a:ext cx="2638021" cy="2187627"/>
          </a:xfrm>
          <a:prstGeom prst="rect">
            <a:avLst/>
          </a:prstGeom>
        </p:spPr>
      </p:pic>
      <p:sp>
        <p:nvSpPr>
          <p:cNvPr id="3" name="Rounded Rectangle 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 name="TextBox 1"/>
          <p:cNvSpPr txBox="1"/>
          <p:nvPr/>
        </p:nvSpPr>
        <p:spPr>
          <a:xfrm>
            <a:off x="746523" y="3190881"/>
            <a:ext cx="3500581" cy="283924"/>
          </a:xfrm>
          <a:prstGeom prst="rect">
            <a:avLst/>
          </a:prstGeom>
          <a:noFill/>
        </p:spPr>
        <p:txBody>
          <a:bodyPr wrap="square" rtlCol="0">
            <a:spAutoFit/>
          </a:bodyPr>
          <a:lstStyle/>
          <a:p>
            <a:pPr algn="ctr"/>
            <a:r>
              <a:rPr lang="en-US" sz="1245" dirty="0">
                <a:solidFill>
                  <a:schemeClr val="accent6">
                    <a:lumMod val="50000"/>
                  </a:schemeClr>
                </a:solidFill>
              </a:rPr>
              <a:t>Are you a dog owner?</a:t>
            </a:r>
          </a:p>
        </p:txBody>
      </p:sp>
      <p:sp>
        <p:nvSpPr>
          <p:cNvPr id="12" name="Rounded Rectangle 11"/>
          <p:cNvSpPr/>
          <p:nvPr/>
        </p:nvSpPr>
        <p:spPr>
          <a:xfrm>
            <a:off x="1672766" y="3883368"/>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Yes</a:t>
            </a:r>
          </a:p>
        </p:txBody>
      </p:sp>
      <p:sp>
        <p:nvSpPr>
          <p:cNvPr id="14" name="Rounded Rectangle 13"/>
          <p:cNvSpPr/>
          <p:nvPr/>
        </p:nvSpPr>
        <p:spPr>
          <a:xfrm>
            <a:off x="1709162" y="47476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No</a:t>
            </a:r>
          </a:p>
        </p:txBody>
      </p:sp>
    </p:spTree>
    <p:extLst>
      <p:ext uri="{BB962C8B-B14F-4D97-AF65-F5344CB8AC3E}">
        <p14:creationId xmlns:p14="http://schemas.microsoft.com/office/powerpoint/2010/main" val="333692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0" name="Rounded Rectangle 9"/>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7" name="TextBox 6"/>
          <p:cNvSpPr txBox="1"/>
          <p:nvPr/>
        </p:nvSpPr>
        <p:spPr>
          <a:xfrm>
            <a:off x="765309"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profile</a:t>
            </a:r>
            <a:r>
              <a:rPr lang="en-US" sz="1245" dirty="0" smtClean="0">
                <a:solidFill>
                  <a:schemeClr val="accent6">
                    <a:lumMod val="50000"/>
                  </a:schemeClr>
                </a:solidFill>
              </a:rPr>
              <a:t>!  </a:t>
            </a:r>
            <a:endParaRPr lang="en-US" sz="1245" dirty="0">
              <a:solidFill>
                <a:schemeClr val="accent6">
                  <a:lumMod val="50000"/>
                </a:schemeClr>
              </a:solidFill>
            </a:endParaRPr>
          </a:p>
        </p:txBody>
      </p:sp>
      <p:sp>
        <p:nvSpPr>
          <p:cNvPr id="8" name="Rounded Rectangle 7"/>
          <p:cNvSpPr/>
          <p:nvPr/>
        </p:nvSpPr>
        <p:spPr>
          <a:xfrm>
            <a:off x="597706" y="376684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a:t>
            </a:r>
            <a:r>
              <a:rPr lang="en-US" sz="1245" dirty="0" smtClean="0">
                <a:solidFill>
                  <a:schemeClr val="accent6">
                    <a:lumMod val="60000"/>
                    <a:lumOff val="40000"/>
                  </a:schemeClr>
                </a:solidFill>
              </a:rPr>
              <a:t>name</a:t>
            </a:r>
            <a:endParaRPr lang="en-US" sz="1245" dirty="0">
              <a:solidFill>
                <a:schemeClr val="accent6">
                  <a:lumMod val="60000"/>
                  <a:lumOff val="40000"/>
                </a:schemeClr>
              </a:solidFill>
            </a:endParaRPr>
          </a:p>
        </p:txBody>
      </p:sp>
      <p:sp>
        <p:nvSpPr>
          <p:cNvPr id="9" name="Rounded Rectangle 8"/>
          <p:cNvSpPr/>
          <p:nvPr/>
        </p:nvSpPr>
        <p:spPr>
          <a:xfrm>
            <a:off x="1675624" y="4539604"/>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smtClean="0">
                <a:solidFill>
                  <a:schemeClr val="accent6">
                    <a:lumMod val="50000"/>
                  </a:schemeClr>
                </a:solidFill>
              </a:rPr>
              <a:t>Enter</a:t>
            </a:r>
            <a:endParaRPr lang="en-US" sz="1245" dirty="0">
              <a:solidFill>
                <a:schemeClr val="accent6">
                  <a:lumMod val="50000"/>
                </a:schemeClr>
              </a:solidFill>
            </a:endParaRPr>
          </a:p>
        </p:txBody>
      </p:sp>
    </p:spTree>
    <p:extLst>
      <p:ext uri="{BB962C8B-B14F-4D97-AF65-F5344CB8AC3E}">
        <p14:creationId xmlns:p14="http://schemas.microsoft.com/office/powerpoint/2010/main" val="124991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4" name="Rounded Rectangle 13"/>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9" name="TextBox 58"/>
          <p:cNvSpPr txBox="1"/>
          <p:nvPr/>
        </p:nvSpPr>
        <p:spPr>
          <a:xfrm>
            <a:off x="762566"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a:t>
            </a:r>
            <a:r>
              <a:rPr lang="en-US" sz="1245" dirty="0" smtClean="0">
                <a:solidFill>
                  <a:schemeClr val="accent6">
                    <a:lumMod val="50000"/>
                  </a:schemeClr>
                </a:solidFill>
              </a:rPr>
              <a:t>profile!</a:t>
            </a:r>
            <a:endParaRPr lang="en-US" sz="1245" dirty="0">
              <a:solidFill>
                <a:schemeClr val="accent6">
                  <a:lumMod val="50000"/>
                </a:schemeClr>
              </a:solidFill>
            </a:endParaRPr>
          </a:p>
        </p:txBody>
      </p:sp>
      <p:pic>
        <p:nvPicPr>
          <p:cNvPr id="57" name="Picture 56"/>
          <p:cNvPicPr>
            <a:picLocks noChangeAspect="1"/>
          </p:cNvPicPr>
          <p:nvPr/>
        </p:nvPicPr>
        <p:blipFill>
          <a:blip r:embed="rId3"/>
          <a:stretch>
            <a:fillRect/>
          </a:stretch>
        </p:blipFill>
        <p:spPr>
          <a:xfrm>
            <a:off x="1214199" y="490140"/>
            <a:ext cx="2638021" cy="2187627"/>
          </a:xfrm>
          <a:prstGeom prst="rect">
            <a:avLst/>
          </a:prstGeom>
        </p:spPr>
      </p:pic>
      <p:sp>
        <p:nvSpPr>
          <p:cNvPr id="41" name="Rounded Rectangle 40"/>
          <p:cNvSpPr/>
          <p:nvPr/>
        </p:nvSpPr>
        <p:spPr>
          <a:xfrm>
            <a:off x="943033" y="3811700"/>
            <a:ext cx="3159061" cy="2337136"/>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45" dirty="0" smtClean="0"/>
              <a:t> </a:t>
            </a:r>
            <a:endParaRPr lang="en-US" sz="1245" dirty="0"/>
          </a:p>
        </p:txBody>
      </p:sp>
      <p:sp>
        <p:nvSpPr>
          <p:cNvPr id="42" name="Rounded Rectangle 41"/>
          <p:cNvSpPr/>
          <p:nvPr/>
        </p:nvSpPr>
        <p:spPr>
          <a:xfrm>
            <a:off x="1647420" y="4366645"/>
            <a:ext cx="1699912" cy="1123538"/>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3" name="Oval 42"/>
          <p:cNvSpPr/>
          <p:nvPr/>
        </p:nvSpPr>
        <p:spPr>
          <a:xfrm>
            <a:off x="2082799" y="4490996"/>
            <a:ext cx="868512" cy="868680"/>
          </a:xfrm>
          <a:prstGeom prst="ellipse">
            <a:avLst/>
          </a:prstGeom>
          <a:solidFill>
            <a:schemeClr val="accent6">
              <a:lumMod val="5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4" name="Rounded Rectangle 43"/>
          <p:cNvSpPr/>
          <p:nvPr/>
        </p:nvSpPr>
        <p:spPr>
          <a:xfrm>
            <a:off x="2084997" y="4142531"/>
            <a:ext cx="843128" cy="288139"/>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5" name="Oval 44"/>
          <p:cNvSpPr/>
          <p:nvPr/>
        </p:nvSpPr>
        <p:spPr>
          <a:xfrm>
            <a:off x="2269066" y="4673600"/>
            <a:ext cx="502920" cy="50292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6" name="TextBox 45"/>
          <p:cNvSpPr txBox="1"/>
          <p:nvPr/>
        </p:nvSpPr>
        <p:spPr>
          <a:xfrm>
            <a:off x="735559" y="5610563"/>
            <a:ext cx="3500581" cy="283924"/>
          </a:xfrm>
          <a:prstGeom prst="rect">
            <a:avLst/>
          </a:prstGeom>
          <a:noFill/>
        </p:spPr>
        <p:txBody>
          <a:bodyPr wrap="square" rtlCol="0">
            <a:spAutoFit/>
          </a:bodyPr>
          <a:lstStyle/>
          <a:p>
            <a:pPr algn="ctr"/>
            <a:r>
              <a:rPr lang="en-US" sz="1245" dirty="0">
                <a:solidFill>
                  <a:schemeClr val="accent6">
                    <a:lumMod val="50000"/>
                  </a:schemeClr>
                </a:solidFill>
              </a:rPr>
              <a:t>Upload a picture of your dog!</a:t>
            </a:r>
          </a:p>
        </p:txBody>
      </p:sp>
      <p:sp>
        <p:nvSpPr>
          <p:cNvPr id="47" name="Rounded Rectangle 46"/>
          <p:cNvSpPr/>
          <p:nvPr/>
        </p:nvSpPr>
        <p:spPr>
          <a:xfrm>
            <a:off x="1688570" y="6508070"/>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p>
        </p:txBody>
      </p:sp>
    </p:spTree>
    <p:extLst>
      <p:ext uri="{BB962C8B-B14F-4D97-AF65-F5344CB8AC3E}">
        <p14:creationId xmlns:p14="http://schemas.microsoft.com/office/powerpoint/2010/main" val="25273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3" name="Rounded Rectangle 1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4" name="TextBox 13"/>
          <p:cNvSpPr txBox="1"/>
          <p:nvPr/>
        </p:nvSpPr>
        <p:spPr>
          <a:xfrm>
            <a:off x="762566"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a:t>
            </a:r>
            <a:r>
              <a:rPr lang="en-US" sz="1245" dirty="0" smtClean="0">
                <a:solidFill>
                  <a:schemeClr val="accent6">
                    <a:lumMod val="50000"/>
                  </a:schemeClr>
                </a:solidFill>
              </a:rPr>
              <a:t>profile!</a:t>
            </a:r>
            <a:endParaRPr lang="en-US" sz="1245" dirty="0">
              <a:solidFill>
                <a:schemeClr val="accent6">
                  <a:lumMod val="50000"/>
                </a:schemeClr>
              </a:solidFill>
            </a:endParaRPr>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8" name="Rounded Rectangle 7"/>
          <p:cNvSpPr/>
          <p:nvPr/>
        </p:nvSpPr>
        <p:spPr>
          <a:xfrm>
            <a:off x="536233" y="371348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gender</a:t>
            </a:r>
          </a:p>
        </p:txBody>
      </p:sp>
      <p:sp>
        <p:nvSpPr>
          <p:cNvPr id="9" name="Rounded Rectangle 8"/>
          <p:cNvSpPr/>
          <p:nvPr/>
        </p:nvSpPr>
        <p:spPr>
          <a:xfrm>
            <a:off x="1528775" y="6129711"/>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p>
        </p:txBody>
      </p:sp>
      <p:sp>
        <p:nvSpPr>
          <p:cNvPr id="10" name="Rounded Rectangle 9"/>
          <p:cNvSpPr/>
          <p:nvPr/>
        </p:nvSpPr>
        <p:spPr>
          <a:xfrm>
            <a:off x="539218" y="45061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breed</a:t>
            </a:r>
          </a:p>
        </p:txBody>
      </p:sp>
      <p:sp>
        <p:nvSpPr>
          <p:cNvPr id="11" name="Rounded Rectangle 10"/>
          <p:cNvSpPr/>
          <p:nvPr/>
        </p:nvSpPr>
        <p:spPr>
          <a:xfrm>
            <a:off x="542203" y="529890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temperament</a:t>
            </a:r>
          </a:p>
        </p:txBody>
      </p:sp>
      <p:sp>
        <p:nvSpPr>
          <p:cNvPr id="12" name="Rounded Rectangle 11"/>
          <p:cNvSpPr/>
          <p:nvPr/>
        </p:nvSpPr>
        <p:spPr>
          <a:xfrm>
            <a:off x="1534744" y="67684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p>
        </p:txBody>
      </p:sp>
    </p:spTree>
    <p:extLst>
      <p:ext uri="{BB962C8B-B14F-4D97-AF65-F5344CB8AC3E}">
        <p14:creationId xmlns:p14="http://schemas.microsoft.com/office/powerpoint/2010/main" val="391505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39" name="Picture 38"/>
          <p:cNvPicPr>
            <a:picLocks noChangeAspect="1"/>
          </p:cNvPicPr>
          <p:nvPr/>
        </p:nvPicPr>
        <p:blipFill>
          <a:blip r:embed="rId3"/>
          <a:stretch>
            <a:fillRect/>
          </a:stretch>
        </p:blipFill>
        <p:spPr>
          <a:xfrm>
            <a:off x="1214199" y="490140"/>
            <a:ext cx="2638021" cy="2187627"/>
          </a:xfrm>
          <a:prstGeom prst="rect">
            <a:avLst/>
          </a:prstGeom>
        </p:spPr>
      </p:pic>
      <p:sp>
        <p:nvSpPr>
          <p:cNvPr id="3" name="Rounded Rectangle 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 name="TextBox 1"/>
          <p:cNvSpPr txBox="1"/>
          <p:nvPr/>
        </p:nvSpPr>
        <p:spPr>
          <a:xfrm>
            <a:off x="746523" y="3190881"/>
            <a:ext cx="3500581" cy="283924"/>
          </a:xfrm>
          <a:prstGeom prst="rect">
            <a:avLst/>
          </a:prstGeom>
          <a:noFill/>
        </p:spPr>
        <p:txBody>
          <a:bodyPr wrap="square" rtlCol="0">
            <a:spAutoFit/>
          </a:bodyPr>
          <a:lstStyle/>
          <a:p>
            <a:pPr algn="ctr"/>
            <a:r>
              <a:rPr lang="en-US" sz="1245" dirty="0" smtClean="0">
                <a:solidFill>
                  <a:schemeClr val="accent6">
                    <a:lumMod val="50000"/>
                  </a:schemeClr>
                </a:solidFill>
              </a:rPr>
              <a:t>Would you like to add another dog’s profile?</a:t>
            </a:r>
            <a:endParaRPr lang="en-US" sz="1245" dirty="0">
              <a:solidFill>
                <a:schemeClr val="accent6">
                  <a:lumMod val="50000"/>
                </a:schemeClr>
              </a:solidFill>
            </a:endParaRPr>
          </a:p>
        </p:txBody>
      </p:sp>
      <p:sp>
        <p:nvSpPr>
          <p:cNvPr id="12" name="Rounded Rectangle 11"/>
          <p:cNvSpPr/>
          <p:nvPr/>
        </p:nvSpPr>
        <p:spPr>
          <a:xfrm>
            <a:off x="1672766" y="3883368"/>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Yes</a:t>
            </a:r>
          </a:p>
        </p:txBody>
      </p:sp>
      <p:sp>
        <p:nvSpPr>
          <p:cNvPr id="14" name="Rounded Rectangle 13"/>
          <p:cNvSpPr/>
          <p:nvPr/>
        </p:nvSpPr>
        <p:spPr>
          <a:xfrm>
            <a:off x="1709162" y="47476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No</a:t>
            </a:r>
          </a:p>
        </p:txBody>
      </p:sp>
    </p:spTree>
    <p:extLst>
      <p:ext uri="{BB962C8B-B14F-4D97-AF65-F5344CB8AC3E}">
        <p14:creationId xmlns:p14="http://schemas.microsoft.com/office/powerpoint/2010/main" val="385669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59"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372454" y="897466"/>
            <a:ext cx="4301019" cy="595582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 name="Rectangle 3"/>
          <p:cNvSpPr/>
          <p:nvPr/>
        </p:nvSpPr>
        <p:spPr>
          <a:xfrm>
            <a:off x="0" y="6947673"/>
            <a:ext cx="2508038"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987"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Find dogs in your area</a:t>
            </a:r>
          </a:p>
        </p:txBody>
      </p:sp>
      <p:sp>
        <p:nvSpPr>
          <p:cNvPr id="20" name="Rectangle 19"/>
          <p:cNvSpPr/>
          <p:nvPr/>
        </p:nvSpPr>
        <p:spPr>
          <a:xfrm>
            <a:off x="2521697" y="6950667"/>
            <a:ext cx="2508038" cy="82173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9" name="TextBox 18"/>
          <p:cNvSpPr txBox="1"/>
          <p:nvPr/>
        </p:nvSpPr>
        <p:spPr>
          <a:xfrm>
            <a:off x="2511025"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Start playtime</a:t>
            </a:r>
          </a:p>
        </p:txBody>
      </p:sp>
      <p:sp>
        <p:nvSpPr>
          <p:cNvPr id="29" name="Rounded Rectangle 28"/>
          <p:cNvSpPr/>
          <p:nvPr/>
        </p:nvSpPr>
        <p:spPr>
          <a:xfrm>
            <a:off x="4174068" y="1270001"/>
            <a:ext cx="279399" cy="5215468"/>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9" name="Rounded Rectangle 8"/>
          <p:cNvSpPr/>
          <p:nvPr/>
        </p:nvSpPr>
        <p:spPr>
          <a:xfrm>
            <a:off x="4237566" y="4246035"/>
            <a:ext cx="152400" cy="1206501"/>
          </a:xfrm>
          <a:prstGeom prst="round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10" name="Picture 9"/>
          <p:cNvPicPr>
            <a:picLocks noChangeAspect="1"/>
          </p:cNvPicPr>
          <p:nvPr/>
        </p:nvPicPr>
        <p:blipFill>
          <a:blip r:embed="rId3"/>
          <a:stretch>
            <a:fillRect/>
          </a:stretch>
        </p:blipFill>
        <p:spPr>
          <a:xfrm>
            <a:off x="704065" y="3586616"/>
            <a:ext cx="1055668" cy="838201"/>
          </a:xfrm>
          <a:prstGeom prst="rect">
            <a:avLst/>
          </a:prstGeom>
        </p:spPr>
      </p:pic>
      <p:pic>
        <p:nvPicPr>
          <p:cNvPr id="13" name="Picture 12"/>
          <p:cNvPicPr>
            <a:picLocks noChangeAspect="1"/>
          </p:cNvPicPr>
          <p:nvPr/>
        </p:nvPicPr>
        <p:blipFill>
          <a:blip r:embed="rId4"/>
          <a:stretch>
            <a:fillRect/>
          </a:stretch>
        </p:blipFill>
        <p:spPr>
          <a:xfrm>
            <a:off x="0" y="4080933"/>
            <a:ext cx="2438400" cy="2438400"/>
          </a:xfrm>
          <a:prstGeom prst="rect">
            <a:avLst/>
          </a:prstGeom>
        </p:spPr>
      </p:pic>
      <p:pic>
        <p:nvPicPr>
          <p:cNvPr id="16" name="Picture 15"/>
          <p:cNvPicPr>
            <a:picLocks noChangeAspect="1"/>
          </p:cNvPicPr>
          <p:nvPr/>
        </p:nvPicPr>
        <p:blipFill rotWithShape="1">
          <a:blip r:embed="rId5"/>
          <a:srcRect t="1" b="56170"/>
          <a:stretch/>
        </p:blipFill>
        <p:spPr>
          <a:xfrm>
            <a:off x="711200" y="6123977"/>
            <a:ext cx="960449" cy="356616"/>
          </a:xfrm>
          <a:prstGeom prst="rect">
            <a:avLst/>
          </a:prstGeom>
          <a:scene3d>
            <a:camera prst="orthographicFront">
              <a:rot lat="0" lon="10800000" rev="0"/>
            </a:camera>
            <a:lightRig rig="threePt" dir="t"/>
          </a:scene3d>
        </p:spPr>
      </p:pic>
      <p:sp>
        <p:nvSpPr>
          <p:cNvPr id="17" name="TextBox 16"/>
          <p:cNvSpPr txBox="1"/>
          <p:nvPr/>
        </p:nvSpPr>
        <p:spPr>
          <a:xfrm>
            <a:off x="732364" y="4508500"/>
            <a:ext cx="1016000" cy="283924"/>
          </a:xfrm>
          <a:prstGeom prst="rect">
            <a:avLst/>
          </a:prstGeom>
          <a:noFill/>
        </p:spPr>
        <p:txBody>
          <a:bodyPr wrap="square" rtlCol="0">
            <a:spAutoFit/>
          </a:bodyPr>
          <a:lstStyle/>
          <a:p>
            <a:pPr algn="ctr"/>
            <a:r>
              <a:rPr lang="en-US" sz="1245" dirty="0">
                <a:solidFill>
                  <a:schemeClr val="accent6">
                    <a:lumMod val="50000"/>
                  </a:schemeClr>
                </a:solidFill>
              </a:rPr>
              <a:t>Lucky</a:t>
            </a:r>
          </a:p>
        </p:txBody>
      </p:sp>
      <p:sp>
        <p:nvSpPr>
          <p:cNvPr id="42" name="TextBox 41"/>
          <p:cNvSpPr txBox="1"/>
          <p:nvPr/>
        </p:nvSpPr>
        <p:spPr>
          <a:xfrm>
            <a:off x="728133" y="5744633"/>
            <a:ext cx="1016000" cy="283924"/>
          </a:xfrm>
          <a:prstGeom prst="rect">
            <a:avLst/>
          </a:prstGeom>
          <a:noFill/>
        </p:spPr>
        <p:txBody>
          <a:bodyPr wrap="square" rtlCol="0">
            <a:spAutoFit/>
          </a:bodyPr>
          <a:lstStyle/>
          <a:p>
            <a:pPr algn="ctr"/>
            <a:r>
              <a:rPr lang="en-US" sz="1245" dirty="0">
                <a:solidFill>
                  <a:srgbClr val="385723"/>
                </a:solidFill>
              </a:rPr>
              <a:t>Ducky</a:t>
            </a:r>
          </a:p>
        </p:txBody>
      </p:sp>
      <p:sp>
        <p:nvSpPr>
          <p:cNvPr id="26" name="TextBox 25"/>
          <p:cNvSpPr txBox="1"/>
          <p:nvPr/>
        </p:nvSpPr>
        <p:spPr>
          <a:xfrm>
            <a:off x="1854200" y="3687232"/>
            <a:ext cx="2260601" cy="667106"/>
          </a:xfrm>
          <a:prstGeom prst="rect">
            <a:avLst/>
          </a:prstGeom>
          <a:noFill/>
        </p:spPr>
        <p:txBody>
          <a:bodyPr wrap="square" rtlCol="0">
            <a:spAutoFit/>
          </a:bodyPr>
          <a:lstStyle/>
          <a:p>
            <a:r>
              <a:rPr lang="en-US" sz="1245" dirty="0">
                <a:solidFill>
                  <a:srgbClr val="385723"/>
                </a:solidFill>
              </a:rPr>
              <a:t>Owner: Nan</a:t>
            </a:r>
          </a:p>
          <a:p>
            <a:r>
              <a:rPr lang="en-US" sz="1245" dirty="0">
                <a:solidFill>
                  <a:srgbClr val="385723"/>
                </a:solidFill>
              </a:rPr>
              <a:t>Distance: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p>
        </p:txBody>
      </p:sp>
      <p:sp>
        <p:nvSpPr>
          <p:cNvPr id="43" name="TextBox 42"/>
          <p:cNvSpPr txBox="1"/>
          <p:nvPr/>
        </p:nvSpPr>
        <p:spPr>
          <a:xfrm>
            <a:off x="1854200" y="4995337"/>
            <a:ext cx="2260601" cy="667106"/>
          </a:xfrm>
          <a:prstGeom prst="rect">
            <a:avLst/>
          </a:prstGeom>
          <a:noFill/>
        </p:spPr>
        <p:txBody>
          <a:bodyPr wrap="square" rtlCol="0">
            <a:spAutoFit/>
          </a:bodyPr>
          <a:lstStyle/>
          <a:p>
            <a:r>
              <a:rPr lang="en-US" sz="1245" dirty="0">
                <a:solidFill>
                  <a:srgbClr val="385723"/>
                </a:solidFill>
              </a:rPr>
              <a:t>Owner: Dan</a:t>
            </a: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p>
        </p:txBody>
      </p:sp>
      <p:sp>
        <p:nvSpPr>
          <p:cNvPr id="44" name="TextBox 43"/>
          <p:cNvSpPr txBox="1"/>
          <p:nvPr/>
        </p:nvSpPr>
        <p:spPr>
          <a:xfrm>
            <a:off x="1854200" y="6197605"/>
            <a:ext cx="2260601" cy="283924"/>
          </a:xfrm>
          <a:prstGeom prst="rect">
            <a:avLst/>
          </a:prstGeom>
          <a:noFill/>
        </p:spPr>
        <p:txBody>
          <a:bodyPr wrap="square" rtlCol="0">
            <a:spAutoFit/>
          </a:bodyPr>
          <a:lstStyle/>
          <a:p>
            <a:r>
              <a:rPr lang="en-US" sz="1245" dirty="0">
                <a:solidFill>
                  <a:srgbClr val="385723"/>
                </a:solidFill>
              </a:rPr>
              <a:t>Owner: </a:t>
            </a:r>
            <a:r>
              <a:rPr lang="en-US" sz="1245" dirty="0" smtClean="0">
                <a:solidFill>
                  <a:srgbClr val="385723"/>
                </a:solidFill>
              </a:rPr>
              <a:t>Fran</a:t>
            </a:r>
            <a:endParaRPr lang="en-US" sz="1245" dirty="0">
              <a:solidFill>
                <a:srgbClr val="385723"/>
              </a:solidFill>
            </a:endParaRPr>
          </a:p>
        </p:txBody>
      </p:sp>
      <p:sp>
        <p:nvSpPr>
          <p:cNvPr id="22" name="Rectangle 21"/>
          <p:cNvSpPr/>
          <p:nvPr/>
        </p:nvSpPr>
        <p:spPr>
          <a:xfrm>
            <a:off x="0" y="0"/>
            <a:ext cx="5029200"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23" name="Picture 22"/>
          <p:cNvPicPr>
            <a:picLocks noChangeAspect="1"/>
          </p:cNvPicPr>
          <p:nvPr/>
        </p:nvPicPr>
        <p:blipFill rotWithShape="1">
          <a:blip r:embed="rId3"/>
          <a:srcRect t="21919" b="-21561"/>
          <a:stretch/>
        </p:blipFill>
        <p:spPr>
          <a:xfrm>
            <a:off x="704065" y="1266751"/>
            <a:ext cx="1055668" cy="838201"/>
          </a:xfrm>
          <a:prstGeom prst="rect">
            <a:avLst/>
          </a:prstGeom>
        </p:spPr>
      </p:pic>
      <p:pic>
        <p:nvPicPr>
          <p:cNvPr id="24" name="Picture 23"/>
          <p:cNvPicPr>
            <a:picLocks noChangeAspect="1"/>
          </p:cNvPicPr>
          <p:nvPr/>
        </p:nvPicPr>
        <p:blipFill>
          <a:blip r:embed="rId4"/>
          <a:stretch>
            <a:fillRect/>
          </a:stretch>
        </p:blipFill>
        <p:spPr>
          <a:xfrm>
            <a:off x="0" y="1625600"/>
            <a:ext cx="2438400" cy="2438400"/>
          </a:xfrm>
          <a:prstGeom prst="rect">
            <a:avLst/>
          </a:prstGeom>
        </p:spPr>
      </p:pic>
      <p:sp>
        <p:nvSpPr>
          <p:cNvPr id="25" name="TextBox 24"/>
          <p:cNvSpPr txBox="1"/>
          <p:nvPr/>
        </p:nvSpPr>
        <p:spPr>
          <a:xfrm>
            <a:off x="732364" y="2053167"/>
            <a:ext cx="1016000" cy="283924"/>
          </a:xfrm>
          <a:prstGeom prst="rect">
            <a:avLst/>
          </a:prstGeom>
          <a:noFill/>
        </p:spPr>
        <p:txBody>
          <a:bodyPr wrap="square" rtlCol="0">
            <a:spAutoFit/>
          </a:bodyPr>
          <a:lstStyle/>
          <a:p>
            <a:pPr algn="ctr"/>
            <a:r>
              <a:rPr lang="en-US" sz="1245" dirty="0" err="1">
                <a:solidFill>
                  <a:schemeClr val="accent6">
                    <a:lumMod val="50000"/>
                  </a:schemeClr>
                </a:solidFill>
              </a:rPr>
              <a:t>P</a:t>
            </a:r>
            <a:r>
              <a:rPr lang="en-US" sz="1245" dirty="0" err="1" smtClean="0">
                <a:solidFill>
                  <a:schemeClr val="accent6">
                    <a:lumMod val="50000"/>
                  </a:schemeClr>
                </a:solidFill>
              </a:rPr>
              <a:t>ucky</a:t>
            </a:r>
            <a:endParaRPr lang="en-US" sz="1245" dirty="0">
              <a:solidFill>
                <a:schemeClr val="accent6">
                  <a:lumMod val="50000"/>
                </a:schemeClr>
              </a:solidFill>
            </a:endParaRPr>
          </a:p>
        </p:txBody>
      </p:sp>
      <p:sp>
        <p:nvSpPr>
          <p:cNvPr id="27" name="TextBox 26"/>
          <p:cNvSpPr txBox="1"/>
          <p:nvPr/>
        </p:nvSpPr>
        <p:spPr>
          <a:xfrm>
            <a:off x="728133" y="3289300"/>
            <a:ext cx="1016000" cy="283924"/>
          </a:xfrm>
          <a:prstGeom prst="rect">
            <a:avLst/>
          </a:prstGeom>
          <a:noFill/>
        </p:spPr>
        <p:txBody>
          <a:bodyPr wrap="square" rtlCol="0">
            <a:spAutoFit/>
          </a:bodyPr>
          <a:lstStyle/>
          <a:p>
            <a:pPr algn="ctr"/>
            <a:r>
              <a:rPr lang="en-US" sz="1245" dirty="0">
                <a:solidFill>
                  <a:srgbClr val="385723"/>
                </a:solidFill>
              </a:rPr>
              <a:t>M</a:t>
            </a:r>
            <a:r>
              <a:rPr lang="en-US" sz="1245" dirty="0" smtClean="0">
                <a:solidFill>
                  <a:srgbClr val="385723"/>
                </a:solidFill>
              </a:rPr>
              <a:t>ucky</a:t>
            </a:r>
            <a:endParaRPr lang="en-US" sz="1245" dirty="0">
              <a:solidFill>
                <a:srgbClr val="385723"/>
              </a:solidFill>
            </a:endParaRPr>
          </a:p>
        </p:txBody>
      </p:sp>
      <p:sp>
        <p:nvSpPr>
          <p:cNvPr id="28" name="TextBox 27"/>
          <p:cNvSpPr txBox="1"/>
          <p:nvPr/>
        </p:nvSpPr>
        <p:spPr>
          <a:xfrm>
            <a:off x="1854200" y="1231899"/>
            <a:ext cx="2260601" cy="667106"/>
          </a:xfrm>
          <a:prstGeom prst="rect">
            <a:avLst/>
          </a:prstGeom>
          <a:noFill/>
        </p:spPr>
        <p:txBody>
          <a:bodyPr wrap="square" rtlCol="0">
            <a:spAutoFit/>
          </a:bodyPr>
          <a:lstStyle/>
          <a:p>
            <a:r>
              <a:rPr lang="en-US" sz="1245" dirty="0" smtClean="0">
                <a:solidFill>
                  <a:srgbClr val="385723"/>
                </a:solidFill>
              </a:rPr>
              <a:t>Owner: Stan</a:t>
            </a:r>
          </a:p>
          <a:p>
            <a:r>
              <a:rPr lang="en-US" sz="1245" dirty="0" smtClean="0">
                <a:solidFill>
                  <a:srgbClr val="385723"/>
                </a:solidFill>
              </a:rPr>
              <a:t>Distance</a:t>
            </a:r>
            <a:r>
              <a:rPr lang="en-US" sz="1245" dirty="0">
                <a:solidFill>
                  <a:srgbClr val="385723"/>
                </a:solidFill>
              </a:rPr>
              <a:t>: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p>
        </p:txBody>
      </p:sp>
      <p:sp>
        <p:nvSpPr>
          <p:cNvPr id="30" name="TextBox 29"/>
          <p:cNvSpPr txBox="1"/>
          <p:nvPr/>
        </p:nvSpPr>
        <p:spPr>
          <a:xfrm>
            <a:off x="1854200" y="2540004"/>
            <a:ext cx="2260601" cy="667106"/>
          </a:xfrm>
          <a:prstGeom prst="rect">
            <a:avLst/>
          </a:prstGeom>
          <a:noFill/>
        </p:spPr>
        <p:txBody>
          <a:bodyPr wrap="square" rtlCol="0">
            <a:spAutoFit/>
          </a:bodyPr>
          <a:lstStyle/>
          <a:p>
            <a:r>
              <a:rPr lang="en-US" sz="1245" dirty="0">
                <a:solidFill>
                  <a:srgbClr val="385723"/>
                </a:solidFill>
              </a:rPr>
              <a:t>Owner: </a:t>
            </a:r>
            <a:r>
              <a:rPr lang="en-US" sz="1245" dirty="0" smtClean="0">
                <a:solidFill>
                  <a:srgbClr val="385723"/>
                </a:solidFill>
              </a:rPr>
              <a:t>Chan</a:t>
            </a:r>
            <a:endParaRPr lang="en-US" sz="1245" dirty="0">
              <a:solidFill>
                <a:srgbClr val="385723"/>
              </a:solidFill>
            </a:endParaRP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p>
        </p:txBody>
      </p:sp>
      <p:sp>
        <p:nvSpPr>
          <p:cNvPr id="3" name="TextBox 2"/>
          <p:cNvSpPr txBox="1"/>
          <p:nvPr/>
        </p:nvSpPr>
        <p:spPr>
          <a:xfrm>
            <a:off x="660400" y="33867"/>
            <a:ext cx="3691467" cy="584776"/>
          </a:xfrm>
          <a:prstGeom prst="rect">
            <a:avLst/>
          </a:prstGeom>
          <a:noFill/>
        </p:spPr>
        <p:txBody>
          <a:bodyPr wrap="square" rtlCol="0">
            <a:spAutoFit/>
          </a:bodyPr>
          <a:lstStyle/>
          <a:p>
            <a:pPr algn="ctr"/>
            <a:r>
              <a:rPr lang="en-US" sz="3200" b="1" i="1" dirty="0">
                <a:solidFill>
                  <a:schemeClr val="bg1"/>
                </a:solidFill>
                <a:latin typeface="Georgia"/>
                <a:cs typeface="Georgia"/>
              </a:rPr>
              <a:t>p</a:t>
            </a:r>
            <a:r>
              <a:rPr lang="en-US" sz="3200" b="1" i="1" dirty="0" smtClean="0">
                <a:solidFill>
                  <a:schemeClr val="bg1"/>
                </a:solidFill>
                <a:latin typeface="Georgia"/>
                <a:cs typeface="Georgia"/>
              </a:rPr>
              <a:t>et my pet</a:t>
            </a:r>
            <a:endParaRPr lang="en-US" sz="3200" b="1" i="1" dirty="0">
              <a:solidFill>
                <a:schemeClr val="bg1"/>
              </a:solidFill>
              <a:latin typeface="Georgia"/>
              <a:cs typeface="Georgia"/>
            </a:endParaRPr>
          </a:p>
        </p:txBody>
      </p:sp>
      <p:sp>
        <p:nvSpPr>
          <p:cNvPr id="31" name="Oval 30"/>
          <p:cNvSpPr/>
          <p:nvPr/>
        </p:nvSpPr>
        <p:spPr>
          <a:xfrm>
            <a:off x="4296152" y="152401"/>
            <a:ext cx="502920" cy="502920"/>
          </a:xfrm>
          <a:prstGeom prst="ellipse">
            <a:avLst/>
          </a:prstGeom>
          <a:solidFill>
            <a:schemeClr val="accent6">
              <a:lumMod val="50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32" name="Oval 31"/>
          <p:cNvSpPr/>
          <p:nvPr/>
        </p:nvSpPr>
        <p:spPr>
          <a:xfrm>
            <a:off x="4431619" y="304801"/>
            <a:ext cx="228600" cy="22860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 name="Rounded Rectangle 4"/>
          <p:cNvSpPr/>
          <p:nvPr/>
        </p:nvSpPr>
        <p:spPr>
          <a:xfrm>
            <a:off x="4470400" y="101599"/>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rot="18900000">
            <a:off x="4314699" y="169332"/>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ounded Rectangle 33"/>
          <p:cNvSpPr/>
          <p:nvPr/>
        </p:nvSpPr>
        <p:spPr>
          <a:xfrm rot="13500000">
            <a:off x="4309533" y="4910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rot="2700000">
            <a:off x="4631265" y="1608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rot="8100000">
            <a:off x="4622795" y="499534"/>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470400" y="567267"/>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rot="16200000">
            <a:off x="4238504" y="338666"/>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ounded Rectangle 39"/>
          <p:cNvSpPr/>
          <p:nvPr/>
        </p:nvSpPr>
        <p:spPr>
          <a:xfrm rot="16200000">
            <a:off x="4704172" y="338665"/>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132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64" y="0"/>
            <a:ext cx="5029200" cy="7772400"/>
          </a:xfrm>
          <a:prstGeom prst="rect">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31" name="Rounded Rectangle 30"/>
          <p:cNvSpPr/>
          <p:nvPr/>
        </p:nvSpPr>
        <p:spPr>
          <a:xfrm>
            <a:off x="372454" y="897466"/>
            <a:ext cx="4301019" cy="595582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0" name="TextBox 9"/>
          <p:cNvSpPr txBox="1"/>
          <p:nvPr/>
        </p:nvSpPr>
        <p:spPr>
          <a:xfrm>
            <a:off x="770346" y="1363051"/>
            <a:ext cx="3500581" cy="283924"/>
          </a:xfrm>
          <a:prstGeom prst="rect">
            <a:avLst/>
          </a:prstGeom>
          <a:noFill/>
        </p:spPr>
        <p:txBody>
          <a:bodyPr wrap="square" rtlCol="0">
            <a:spAutoFit/>
          </a:bodyPr>
          <a:lstStyle/>
          <a:p>
            <a:pPr algn="ctr"/>
            <a:r>
              <a:rPr lang="en-US" sz="1245" dirty="0">
                <a:solidFill>
                  <a:schemeClr val="accent6">
                    <a:lumMod val="50000"/>
                  </a:schemeClr>
                </a:solidFill>
              </a:rPr>
              <a:t>How long would you like to play?</a:t>
            </a:r>
          </a:p>
        </p:txBody>
      </p:sp>
      <p:sp>
        <p:nvSpPr>
          <p:cNvPr id="11" name="Rounded Rectangle 10"/>
          <p:cNvSpPr/>
          <p:nvPr/>
        </p:nvSpPr>
        <p:spPr>
          <a:xfrm>
            <a:off x="602742" y="192534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Enter desired playtime in minutes</a:t>
            </a:r>
          </a:p>
        </p:txBody>
      </p:sp>
      <p:sp>
        <p:nvSpPr>
          <p:cNvPr id="12" name="Rounded Rectangle 11"/>
          <p:cNvSpPr/>
          <p:nvPr/>
        </p:nvSpPr>
        <p:spPr>
          <a:xfrm>
            <a:off x="1680662" y="2698105"/>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p>
        </p:txBody>
      </p:sp>
      <p:sp>
        <p:nvSpPr>
          <p:cNvPr id="15" name="Rectangle 14"/>
          <p:cNvSpPr/>
          <p:nvPr/>
        </p:nvSpPr>
        <p:spPr>
          <a:xfrm>
            <a:off x="0" y="6947673"/>
            <a:ext cx="2508038"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6" name="TextBox 15"/>
          <p:cNvSpPr txBox="1"/>
          <p:nvPr/>
        </p:nvSpPr>
        <p:spPr>
          <a:xfrm>
            <a:off x="2987"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Find dogs in your area</a:t>
            </a:r>
          </a:p>
        </p:txBody>
      </p:sp>
      <p:sp>
        <p:nvSpPr>
          <p:cNvPr id="17" name="Rectangle 16"/>
          <p:cNvSpPr/>
          <p:nvPr/>
        </p:nvSpPr>
        <p:spPr>
          <a:xfrm>
            <a:off x="2521697" y="6950667"/>
            <a:ext cx="2508038" cy="82173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511025"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Start playtime</a:t>
            </a:r>
          </a:p>
        </p:txBody>
      </p:sp>
      <p:sp>
        <p:nvSpPr>
          <p:cNvPr id="19" name="Rectangle 18"/>
          <p:cNvSpPr/>
          <p:nvPr/>
        </p:nvSpPr>
        <p:spPr>
          <a:xfrm>
            <a:off x="0" y="0"/>
            <a:ext cx="5029200"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20" name="TextBox 19"/>
          <p:cNvSpPr txBox="1"/>
          <p:nvPr/>
        </p:nvSpPr>
        <p:spPr>
          <a:xfrm>
            <a:off x="660400" y="33867"/>
            <a:ext cx="3691467" cy="584776"/>
          </a:xfrm>
          <a:prstGeom prst="rect">
            <a:avLst/>
          </a:prstGeom>
          <a:noFill/>
        </p:spPr>
        <p:txBody>
          <a:bodyPr wrap="square" rtlCol="0">
            <a:spAutoFit/>
          </a:bodyPr>
          <a:lstStyle/>
          <a:p>
            <a:pPr algn="ctr"/>
            <a:r>
              <a:rPr lang="en-US" sz="3200" b="1" i="1" dirty="0">
                <a:solidFill>
                  <a:schemeClr val="bg1"/>
                </a:solidFill>
                <a:latin typeface="Georgia"/>
                <a:cs typeface="Georgia"/>
              </a:rPr>
              <a:t>p</a:t>
            </a:r>
            <a:r>
              <a:rPr lang="en-US" sz="3200" b="1" i="1" dirty="0" smtClean="0">
                <a:solidFill>
                  <a:schemeClr val="bg1"/>
                </a:solidFill>
                <a:latin typeface="Georgia"/>
                <a:cs typeface="Georgia"/>
              </a:rPr>
              <a:t>et my pet</a:t>
            </a:r>
            <a:endParaRPr lang="en-US" sz="3200" b="1" i="1" dirty="0">
              <a:solidFill>
                <a:schemeClr val="bg1"/>
              </a:solidFill>
              <a:latin typeface="Georgia"/>
              <a:cs typeface="Georgia"/>
            </a:endParaRPr>
          </a:p>
        </p:txBody>
      </p:sp>
      <p:sp>
        <p:nvSpPr>
          <p:cNvPr id="21" name="Oval 20"/>
          <p:cNvSpPr/>
          <p:nvPr/>
        </p:nvSpPr>
        <p:spPr>
          <a:xfrm>
            <a:off x="4296152" y="152401"/>
            <a:ext cx="502920" cy="502920"/>
          </a:xfrm>
          <a:prstGeom prst="ellipse">
            <a:avLst/>
          </a:prstGeom>
          <a:solidFill>
            <a:schemeClr val="accent6">
              <a:lumMod val="50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2" name="Oval 21"/>
          <p:cNvSpPr/>
          <p:nvPr/>
        </p:nvSpPr>
        <p:spPr>
          <a:xfrm>
            <a:off x="4431619" y="304801"/>
            <a:ext cx="228600" cy="22860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3" name="Rounded Rectangle 22"/>
          <p:cNvSpPr/>
          <p:nvPr/>
        </p:nvSpPr>
        <p:spPr>
          <a:xfrm rot="18900000">
            <a:off x="4314699" y="169332"/>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ounded Rectangle 23"/>
          <p:cNvSpPr/>
          <p:nvPr/>
        </p:nvSpPr>
        <p:spPr>
          <a:xfrm rot="13500000">
            <a:off x="4309533" y="4910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rot="2700000">
            <a:off x="4631265" y="160871"/>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rot="8100000">
            <a:off x="4622795" y="499534"/>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rot="16200000">
            <a:off x="4238504" y="338666"/>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ounded Rectangle 27"/>
          <p:cNvSpPr/>
          <p:nvPr/>
        </p:nvSpPr>
        <p:spPr>
          <a:xfrm rot="16200000">
            <a:off x="4704172" y="338665"/>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ounded Rectangle 28"/>
          <p:cNvSpPr/>
          <p:nvPr/>
        </p:nvSpPr>
        <p:spPr>
          <a:xfrm>
            <a:off x="4470400" y="101599"/>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4470400" y="567267"/>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820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314</TotalTime>
  <Words>514</Words>
  <Application>Microsoft Macintosh PowerPoint</Application>
  <PresentationFormat>Custom</PresentationFormat>
  <Paragraphs>68</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sun</dc:creator>
  <cp:lastModifiedBy>Christie</cp:lastModifiedBy>
  <cp:revision>26</cp:revision>
  <dcterms:created xsi:type="dcterms:W3CDTF">2015-10-04T02:05:22Z</dcterms:created>
  <dcterms:modified xsi:type="dcterms:W3CDTF">2015-10-04T08:21:06Z</dcterms:modified>
</cp:coreProperties>
</file>