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00800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28" name="Picture 4" descr="C:\Users\csun24\Documents\GitHub\PetMyPet\petmype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2" y="216677"/>
            <a:ext cx="23907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004050" y="2807920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04050" y="374294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4050" y="467119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04050" y="559944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Password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236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8" name="Picture 4" descr="C:\Users\csun24\Documents\GitHub\PetMyPet\petmype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8" y="216677"/>
            <a:ext cx="23907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1233486" y="3500037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3486" y="4428287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Password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65385" y="5353439"/>
            <a:ext cx="1333500" cy="635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65385" y="6364284"/>
            <a:ext cx="1333500" cy="635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35949" y="6527691"/>
            <a:ext cx="1333500" cy="635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0236" y="0"/>
            <a:ext cx="5029200" cy="77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4" descr="C:\Users\csun24\Documents\GitHub\PetMyPet\petmype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8" y="216677"/>
            <a:ext cx="23907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566985" y="3130939"/>
            <a:ext cx="1333500" cy="635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66985" y="4141784"/>
            <a:ext cx="1333500" cy="635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sun</dc:creator>
  <cp:lastModifiedBy>christine sun</cp:lastModifiedBy>
  <cp:revision>4</cp:revision>
  <dcterms:created xsi:type="dcterms:W3CDTF">2015-10-04T02:05:22Z</dcterms:created>
  <dcterms:modified xsi:type="dcterms:W3CDTF">2015-10-04T02:27:29Z</dcterms:modified>
</cp:coreProperties>
</file>