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8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0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C8A6-8591-4EB8-AF3A-CCD2BBB113E4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1683-36B8-4956-95E2-218B955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00800" y="0"/>
            <a:ext cx="5029200" cy="777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1028" name="Picture 4" descr="C:\Users\csun24\Documents\GitHub\PetMyPet\petmype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2" y="216677"/>
            <a:ext cx="23907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004050" y="2807920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04050" y="3742941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4050" y="4671191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04050" y="5599441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Password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0236" y="0"/>
            <a:ext cx="5029200" cy="777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18" name="Picture 4" descr="C:\Users\csun24\Documents\GitHub\PetMyPet\petmype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8" y="216677"/>
            <a:ext cx="23907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/>
          <p:cNvSpPr/>
          <p:nvPr/>
        </p:nvSpPr>
        <p:spPr>
          <a:xfrm>
            <a:off x="1233486" y="3500037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33486" y="4428287"/>
            <a:ext cx="3822700" cy="4858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Password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33486" y="5436033"/>
            <a:ext cx="3822700" cy="5206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Login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478086" y="5956688"/>
            <a:ext cx="1333500" cy="635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04050" y="6527691"/>
            <a:ext cx="3822700" cy="5206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4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0236" y="0"/>
            <a:ext cx="5029200" cy="77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8" name="Picture 4" descr="C:\Users\csun24\Documents\GitHub\PetMyPet\petmype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8" y="216677"/>
            <a:ext cx="23907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2566985" y="3130939"/>
            <a:ext cx="1333500" cy="635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Login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66985" y="4141784"/>
            <a:ext cx="1333500" cy="635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2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sun</dc:creator>
  <cp:lastModifiedBy>christine sun</cp:lastModifiedBy>
  <cp:revision>5</cp:revision>
  <dcterms:created xsi:type="dcterms:W3CDTF">2015-10-04T02:05:22Z</dcterms:created>
  <dcterms:modified xsi:type="dcterms:W3CDTF">2015-10-04T02:41:15Z</dcterms:modified>
</cp:coreProperties>
</file>