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57" r:id="rId6"/>
    <p:sldId id="259" r:id="rId7"/>
    <p:sldId id="264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9A538-54B9-489D-8695-974032D236BB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2D2629-8154-4FA1-A70A-FF20B4B18F93}">
      <dgm:prSet/>
      <dgm:spPr/>
      <dgm:t>
        <a:bodyPr/>
        <a:lstStyle/>
        <a:p>
          <a:r>
            <a:rPr lang="ko-KR"/>
            <a:t>이유민</a:t>
          </a:r>
          <a:endParaRPr lang="en-US"/>
        </a:p>
      </dgm:t>
    </dgm:pt>
    <dgm:pt modelId="{803F5EB6-40BE-48EF-BEDF-28F6BF5FA5BF}" type="parTrans" cxnId="{D67F916C-63D1-423E-BF4F-F1829DAD8524}">
      <dgm:prSet/>
      <dgm:spPr/>
      <dgm:t>
        <a:bodyPr/>
        <a:lstStyle/>
        <a:p>
          <a:endParaRPr lang="en-US"/>
        </a:p>
      </dgm:t>
    </dgm:pt>
    <dgm:pt modelId="{B2D30208-7860-4FFB-AA71-5EF1CACC5FCD}" type="sibTrans" cxnId="{D67F916C-63D1-423E-BF4F-F1829DAD8524}">
      <dgm:prSet/>
      <dgm:spPr/>
      <dgm:t>
        <a:bodyPr/>
        <a:lstStyle/>
        <a:p>
          <a:endParaRPr lang="en-US"/>
        </a:p>
      </dgm:t>
    </dgm:pt>
    <dgm:pt modelId="{FF783502-AC48-4BA0-99D1-228307520129}">
      <dgm:prSet/>
      <dgm:spPr/>
      <dgm:t>
        <a:bodyPr/>
        <a:lstStyle/>
        <a:p>
          <a:r>
            <a:rPr lang="ko-KR"/>
            <a:t>배열을 이용한 </a:t>
          </a:r>
          <a:r>
            <a:rPr lang="en-US"/>
            <a:t>TUI </a:t>
          </a:r>
          <a:r>
            <a:rPr lang="ko-KR"/>
            <a:t>제작</a:t>
          </a:r>
          <a:endParaRPr lang="en-US"/>
        </a:p>
      </dgm:t>
    </dgm:pt>
    <dgm:pt modelId="{3A8CCC67-75CC-4B23-9264-1FBF2BC52FF1}" type="parTrans" cxnId="{A3101D37-4E90-49C2-9ABF-30600DD88ADD}">
      <dgm:prSet/>
      <dgm:spPr/>
      <dgm:t>
        <a:bodyPr/>
        <a:lstStyle/>
        <a:p>
          <a:endParaRPr lang="en-US"/>
        </a:p>
      </dgm:t>
    </dgm:pt>
    <dgm:pt modelId="{021270A5-4986-4C4F-B5EC-5415A42D1280}" type="sibTrans" cxnId="{A3101D37-4E90-49C2-9ABF-30600DD88ADD}">
      <dgm:prSet/>
      <dgm:spPr/>
      <dgm:t>
        <a:bodyPr/>
        <a:lstStyle/>
        <a:p>
          <a:endParaRPr lang="en-US"/>
        </a:p>
      </dgm:t>
    </dgm:pt>
    <dgm:pt modelId="{E835E823-6536-40E5-8362-8A1564A93C88}">
      <dgm:prSet/>
      <dgm:spPr/>
      <dgm:t>
        <a:bodyPr/>
        <a:lstStyle/>
        <a:p>
          <a:r>
            <a:rPr lang="ko-KR"/>
            <a:t>코드 최적화</a:t>
          </a:r>
          <a:endParaRPr lang="en-US"/>
        </a:p>
      </dgm:t>
    </dgm:pt>
    <dgm:pt modelId="{906507C0-9751-4243-A4AB-0288CA45BF24}" type="parTrans" cxnId="{DC6F933E-B410-4D8F-B11B-C790DC48C31E}">
      <dgm:prSet/>
      <dgm:spPr/>
      <dgm:t>
        <a:bodyPr/>
        <a:lstStyle/>
        <a:p>
          <a:endParaRPr lang="en-US"/>
        </a:p>
      </dgm:t>
    </dgm:pt>
    <dgm:pt modelId="{03DB2550-BD44-4C9F-93C6-A9973F30540E}" type="sibTrans" cxnId="{DC6F933E-B410-4D8F-B11B-C790DC48C31E}">
      <dgm:prSet/>
      <dgm:spPr/>
      <dgm:t>
        <a:bodyPr/>
        <a:lstStyle/>
        <a:p>
          <a:endParaRPr lang="en-US"/>
        </a:p>
      </dgm:t>
    </dgm:pt>
    <dgm:pt modelId="{3891AB11-2FC8-4BC5-B1E8-0DFEAB96A98A}">
      <dgm:prSet/>
      <dgm:spPr/>
      <dgm:t>
        <a:bodyPr/>
        <a:lstStyle/>
        <a:p>
          <a:r>
            <a:rPr lang="ko-KR"/>
            <a:t>코드 하나로 합치기</a:t>
          </a:r>
          <a:endParaRPr lang="en-US"/>
        </a:p>
      </dgm:t>
    </dgm:pt>
    <dgm:pt modelId="{E1167D93-70BB-4836-8485-040DAC683265}" type="parTrans" cxnId="{FA9A3090-65BF-4936-BEBC-92A5C0B839F8}">
      <dgm:prSet/>
      <dgm:spPr/>
      <dgm:t>
        <a:bodyPr/>
        <a:lstStyle/>
        <a:p>
          <a:endParaRPr lang="en-US"/>
        </a:p>
      </dgm:t>
    </dgm:pt>
    <dgm:pt modelId="{BF604851-DD30-4C3E-8313-8C12236EFBAC}" type="sibTrans" cxnId="{FA9A3090-65BF-4936-BEBC-92A5C0B839F8}">
      <dgm:prSet/>
      <dgm:spPr/>
      <dgm:t>
        <a:bodyPr/>
        <a:lstStyle/>
        <a:p>
          <a:endParaRPr lang="en-US"/>
        </a:p>
      </dgm:t>
    </dgm:pt>
    <dgm:pt modelId="{C1CB8E01-38F3-4C0A-8159-C5083E479DB4}">
      <dgm:prSet/>
      <dgm:spPr/>
      <dgm:t>
        <a:bodyPr/>
        <a:lstStyle/>
        <a:p>
          <a:r>
            <a:rPr lang="en-US"/>
            <a:t>PPT </a:t>
          </a:r>
          <a:r>
            <a:rPr lang="ko-KR"/>
            <a:t>제작</a:t>
          </a:r>
          <a:endParaRPr lang="en-US"/>
        </a:p>
      </dgm:t>
    </dgm:pt>
    <dgm:pt modelId="{417D3A3E-CD9D-4CD1-83F3-7894ED68CC16}" type="parTrans" cxnId="{34B1F0B8-106B-4CEA-87B5-1E7DEACFE8D5}">
      <dgm:prSet/>
      <dgm:spPr/>
      <dgm:t>
        <a:bodyPr/>
        <a:lstStyle/>
        <a:p>
          <a:endParaRPr lang="en-US"/>
        </a:p>
      </dgm:t>
    </dgm:pt>
    <dgm:pt modelId="{2D2479C8-656F-49C2-A49B-16511CE0F966}" type="sibTrans" cxnId="{34B1F0B8-106B-4CEA-87B5-1E7DEACFE8D5}">
      <dgm:prSet/>
      <dgm:spPr/>
      <dgm:t>
        <a:bodyPr/>
        <a:lstStyle/>
        <a:p>
          <a:endParaRPr lang="en-US"/>
        </a:p>
      </dgm:t>
    </dgm:pt>
    <dgm:pt modelId="{42A6401E-46BC-42EC-B8D8-7460FAA7266F}">
      <dgm:prSet/>
      <dgm:spPr/>
      <dgm:t>
        <a:bodyPr/>
        <a:lstStyle/>
        <a:p>
          <a:r>
            <a:rPr lang="ko-KR"/>
            <a:t>이주호</a:t>
          </a:r>
          <a:endParaRPr lang="en-US"/>
        </a:p>
      </dgm:t>
    </dgm:pt>
    <dgm:pt modelId="{2C63B210-66E9-496A-8041-07A7296F8C3E}" type="parTrans" cxnId="{FCFA9507-8339-45A7-B76D-57A50E6FB6E4}">
      <dgm:prSet/>
      <dgm:spPr/>
      <dgm:t>
        <a:bodyPr/>
        <a:lstStyle/>
        <a:p>
          <a:endParaRPr lang="en-US"/>
        </a:p>
      </dgm:t>
    </dgm:pt>
    <dgm:pt modelId="{EB93F565-37CD-48A7-9880-074A3DF54129}" type="sibTrans" cxnId="{FCFA9507-8339-45A7-B76D-57A50E6FB6E4}">
      <dgm:prSet/>
      <dgm:spPr/>
      <dgm:t>
        <a:bodyPr/>
        <a:lstStyle/>
        <a:p>
          <a:endParaRPr lang="en-US"/>
        </a:p>
      </dgm:t>
    </dgm:pt>
    <dgm:pt modelId="{70887DEF-EB0F-4AA9-B050-ADB0AB2938E1}">
      <dgm:prSet/>
      <dgm:spPr/>
      <dgm:t>
        <a:bodyPr/>
        <a:lstStyle/>
        <a:p>
          <a:r>
            <a:rPr lang="ko-KR"/>
            <a:t>배열 퍼시스턴트 구현 </a:t>
          </a:r>
          <a:endParaRPr lang="en-US"/>
        </a:p>
      </dgm:t>
    </dgm:pt>
    <dgm:pt modelId="{F3E8505D-B333-4D71-ACD0-FCDB3B893995}" type="parTrans" cxnId="{B7D3FF78-B192-49BB-9554-A1873F1EEB95}">
      <dgm:prSet/>
      <dgm:spPr/>
      <dgm:t>
        <a:bodyPr/>
        <a:lstStyle/>
        <a:p>
          <a:endParaRPr lang="en-US"/>
        </a:p>
      </dgm:t>
    </dgm:pt>
    <dgm:pt modelId="{29E05C2E-CC52-411F-AEDD-C19EAAC72178}" type="sibTrans" cxnId="{B7D3FF78-B192-49BB-9554-A1873F1EEB95}">
      <dgm:prSet/>
      <dgm:spPr/>
      <dgm:t>
        <a:bodyPr/>
        <a:lstStyle/>
        <a:p>
          <a:endParaRPr lang="en-US"/>
        </a:p>
      </dgm:t>
    </dgm:pt>
    <dgm:pt modelId="{B9B12BEC-DC44-4FB3-BCBB-C0C87D8528D9}">
      <dgm:prSet/>
      <dgm:spPr/>
      <dgm:t>
        <a:bodyPr/>
        <a:lstStyle/>
        <a:p>
          <a:r>
            <a:rPr lang="ko-KR"/>
            <a:t>리스트 스택 구현</a:t>
          </a:r>
          <a:endParaRPr lang="en-US"/>
        </a:p>
      </dgm:t>
    </dgm:pt>
    <dgm:pt modelId="{4014484D-8CD8-4463-86DB-450D3773E998}" type="parTrans" cxnId="{483A3D9D-3478-458B-8378-24D9697BD577}">
      <dgm:prSet/>
      <dgm:spPr/>
      <dgm:t>
        <a:bodyPr/>
        <a:lstStyle/>
        <a:p>
          <a:endParaRPr lang="en-US"/>
        </a:p>
      </dgm:t>
    </dgm:pt>
    <dgm:pt modelId="{26E03C19-B206-4EF0-A590-D6EB6C9F9016}" type="sibTrans" cxnId="{483A3D9D-3478-458B-8378-24D9697BD577}">
      <dgm:prSet/>
      <dgm:spPr/>
      <dgm:t>
        <a:bodyPr/>
        <a:lstStyle/>
        <a:p>
          <a:endParaRPr lang="en-US"/>
        </a:p>
      </dgm:t>
    </dgm:pt>
    <dgm:pt modelId="{EA33991F-CEA5-477B-8FA0-13BDF2BEB116}">
      <dgm:prSet/>
      <dgm:spPr/>
      <dgm:t>
        <a:bodyPr/>
        <a:lstStyle/>
        <a:p>
          <a:r>
            <a:rPr lang="en-US"/>
            <a:t>SQL</a:t>
          </a:r>
          <a:r>
            <a:rPr lang="ko-KR"/>
            <a:t> 부분 작성</a:t>
          </a:r>
          <a:endParaRPr lang="en-US"/>
        </a:p>
      </dgm:t>
    </dgm:pt>
    <dgm:pt modelId="{9D7D0439-52D6-4193-826E-830CF1A1D4DC}" type="parTrans" cxnId="{2EBD6D4E-E412-4D6F-96DA-1891122109A3}">
      <dgm:prSet/>
      <dgm:spPr/>
      <dgm:t>
        <a:bodyPr/>
        <a:lstStyle/>
        <a:p>
          <a:endParaRPr lang="en-US"/>
        </a:p>
      </dgm:t>
    </dgm:pt>
    <dgm:pt modelId="{80A5E49E-E4F8-42D1-8EAF-36AFC2F95160}" type="sibTrans" cxnId="{2EBD6D4E-E412-4D6F-96DA-1891122109A3}">
      <dgm:prSet/>
      <dgm:spPr/>
      <dgm:t>
        <a:bodyPr/>
        <a:lstStyle/>
        <a:p>
          <a:endParaRPr lang="en-US"/>
        </a:p>
      </dgm:t>
    </dgm:pt>
    <dgm:pt modelId="{6A49295B-5CCE-4959-8AF9-14B755D7D53A}">
      <dgm:prSet/>
      <dgm:spPr/>
      <dgm:t>
        <a:bodyPr/>
        <a:lstStyle/>
        <a:p>
          <a:r>
            <a:rPr lang="en-US"/>
            <a:t>PPT </a:t>
          </a:r>
          <a:r>
            <a:rPr lang="ko-KR"/>
            <a:t>제작</a:t>
          </a:r>
          <a:endParaRPr lang="en-US"/>
        </a:p>
      </dgm:t>
    </dgm:pt>
    <dgm:pt modelId="{2BC42E9A-A57D-4C96-82A7-4E07F2CDB289}" type="parTrans" cxnId="{E4112B22-6E38-47AF-A072-E8A0E1DDB8BA}">
      <dgm:prSet/>
      <dgm:spPr/>
      <dgm:t>
        <a:bodyPr/>
        <a:lstStyle/>
        <a:p>
          <a:endParaRPr lang="en-US"/>
        </a:p>
      </dgm:t>
    </dgm:pt>
    <dgm:pt modelId="{EBA9C7E8-084F-45FB-8962-301427B0B852}" type="sibTrans" cxnId="{E4112B22-6E38-47AF-A072-E8A0E1DDB8BA}">
      <dgm:prSet/>
      <dgm:spPr/>
      <dgm:t>
        <a:bodyPr/>
        <a:lstStyle/>
        <a:p>
          <a:endParaRPr lang="en-US"/>
        </a:p>
      </dgm:t>
    </dgm:pt>
    <dgm:pt modelId="{9BCF6EBB-2DCC-4917-8DE4-F8A3481B22E0}">
      <dgm:prSet/>
      <dgm:spPr/>
      <dgm:t>
        <a:bodyPr/>
        <a:lstStyle/>
        <a:p>
          <a:r>
            <a:rPr lang="ko-KR"/>
            <a:t>한승호</a:t>
          </a:r>
          <a:endParaRPr lang="en-US"/>
        </a:p>
      </dgm:t>
    </dgm:pt>
    <dgm:pt modelId="{1B3E2560-4635-439C-A1F3-DDDED6C79440}" type="parTrans" cxnId="{AEE44E7F-8D6F-40AC-8F3A-6339361E7FD4}">
      <dgm:prSet/>
      <dgm:spPr/>
      <dgm:t>
        <a:bodyPr/>
        <a:lstStyle/>
        <a:p>
          <a:endParaRPr lang="en-US"/>
        </a:p>
      </dgm:t>
    </dgm:pt>
    <dgm:pt modelId="{B1D16737-818F-486C-AA04-3C085F48255D}" type="sibTrans" cxnId="{AEE44E7F-8D6F-40AC-8F3A-6339361E7FD4}">
      <dgm:prSet/>
      <dgm:spPr/>
      <dgm:t>
        <a:bodyPr/>
        <a:lstStyle/>
        <a:p>
          <a:endParaRPr lang="en-US"/>
        </a:p>
      </dgm:t>
    </dgm:pt>
    <dgm:pt modelId="{949BA502-C594-4C9A-B00E-6EEC1093E78F}">
      <dgm:prSet/>
      <dgm:spPr/>
      <dgm:t>
        <a:bodyPr/>
        <a:lstStyle/>
        <a:p>
          <a:r>
            <a:rPr lang="ko-KR"/>
            <a:t>리스트 큐 구현</a:t>
          </a:r>
          <a:endParaRPr lang="en-US"/>
        </a:p>
      </dgm:t>
    </dgm:pt>
    <dgm:pt modelId="{5CDDC5F9-ABC1-4DC7-B658-85BACC3AA7FA}" type="parTrans" cxnId="{80E3BF54-7D0E-4F9F-B697-5D26739C353A}">
      <dgm:prSet/>
      <dgm:spPr/>
      <dgm:t>
        <a:bodyPr/>
        <a:lstStyle/>
        <a:p>
          <a:endParaRPr lang="en-US"/>
        </a:p>
      </dgm:t>
    </dgm:pt>
    <dgm:pt modelId="{387B5318-86F5-43C5-909F-13796DF01504}" type="sibTrans" cxnId="{80E3BF54-7D0E-4F9F-B697-5D26739C353A}">
      <dgm:prSet/>
      <dgm:spPr/>
      <dgm:t>
        <a:bodyPr/>
        <a:lstStyle/>
        <a:p>
          <a:endParaRPr lang="en-US"/>
        </a:p>
      </dgm:t>
    </dgm:pt>
    <dgm:pt modelId="{F5807ECA-776C-4152-A1B3-BBB796783D1F}">
      <dgm:prSet/>
      <dgm:spPr/>
      <dgm:t>
        <a:bodyPr/>
        <a:lstStyle/>
        <a:p>
          <a:r>
            <a:rPr lang="ko-KR"/>
            <a:t>온라인 부분 구현</a:t>
          </a:r>
          <a:endParaRPr lang="en-US"/>
        </a:p>
      </dgm:t>
    </dgm:pt>
    <dgm:pt modelId="{5B5DE1AA-726C-4DA3-929E-047F1DB9BF1F}" type="parTrans" cxnId="{8415F04D-B8B0-4730-9B01-016B8E303031}">
      <dgm:prSet/>
      <dgm:spPr/>
      <dgm:t>
        <a:bodyPr/>
        <a:lstStyle/>
        <a:p>
          <a:endParaRPr lang="en-US"/>
        </a:p>
      </dgm:t>
    </dgm:pt>
    <dgm:pt modelId="{9CD1DEFE-F533-4BEB-B7E8-B4EB4BF83506}" type="sibTrans" cxnId="{8415F04D-B8B0-4730-9B01-016B8E303031}">
      <dgm:prSet/>
      <dgm:spPr/>
      <dgm:t>
        <a:bodyPr/>
        <a:lstStyle/>
        <a:p>
          <a:endParaRPr lang="en-US"/>
        </a:p>
      </dgm:t>
    </dgm:pt>
    <dgm:pt modelId="{1A18AE76-49E1-499F-A65D-077D7DB36516}">
      <dgm:prSet/>
      <dgm:spPr/>
      <dgm:t>
        <a:bodyPr/>
        <a:lstStyle/>
        <a:p>
          <a:r>
            <a:rPr lang="en-US"/>
            <a:t>PPT </a:t>
          </a:r>
          <a:r>
            <a:rPr lang="ko-KR"/>
            <a:t>제작</a:t>
          </a:r>
          <a:endParaRPr lang="en-US"/>
        </a:p>
      </dgm:t>
    </dgm:pt>
    <dgm:pt modelId="{002EE8BE-5119-4FC7-B2AB-70C7962E6940}" type="parTrans" cxnId="{7E2C62A1-4C43-4CA4-9859-A43F6BD83C79}">
      <dgm:prSet/>
      <dgm:spPr/>
      <dgm:t>
        <a:bodyPr/>
        <a:lstStyle/>
        <a:p>
          <a:endParaRPr lang="en-US"/>
        </a:p>
      </dgm:t>
    </dgm:pt>
    <dgm:pt modelId="{8B4FF1E2-263C-4422-A3FF-9F9FEFD4E932}" type="sibTrans" cxnId="{7E2C62A1-4C43-4CA4-9859-A43F6BD83C79}">
      <dgm:prSet/>
      <dgm:spPr/>
      <dgm:t>
        <a:bodyPr/>
        <a:lstStyle/>
        <a:p>
          <a:endParaRPr lang="en-US"/>
        </a:p>
      </dgm:t>
    </dgm:pt>
    <dgm:pt modelId="{AF5E1A19-790B-47D2-89AA-3D3C041604E6}" type="pres">
      <dgm:prSet presAssocID="{E279A538-54B9-489D-8695-974032D236BB}" presName="Name0" presStyleCnt="0">
        <dgm:presLayoutVars>
          <dgm:dir/>
          <dgm:animLvl val="lvl"/>
          <dgm:resizeHandles val="exact"/>
        </dgm:presLayoutVars>
      </dgm:prSet>
      <dgm:spPr/>
    </dgm:pt>
    <dgm:pt modelId="{45B3C806-C1C1-4195-B8C8-5689EBC33B9A}" type="pres">
      <dgm:prSet presAssocID="{752D2629-8154-4FA1-A70A-FF20B4B18F93}" presName="composite" presStyleCnt="0"/>
      <dgm:spPr/>
    </dgm:pt>
    <dgm:pt modelId="{068BA4EB-4394-41D7-9E02-785D67067A20}" type="pres">
      <dgm:prSet presAssocID="{752D2629-8154-4FA1-A70A-FF20B4B18F93}" presName="parTx" presStyleLbl="alignNode1" presStyleIdx="0" presStyleCnt="3">
        <dgm:presLayoutVars>
          <dgm:chMax val="0"/>
          <dgm:chPref val="0"/>
        </dgm:presLayoutVars>
      </dgm:prSet>
      <dgm:spPr/>
    </dgm:pt>
    <dgm:pt modelId="{CF9169D5-C2CE-4072-A269-B0FC0D6876FB}" type="pres">
      <dgm:prSet presAssocID="{752D2629-8154-4FA1-A70A-FF20B4B18F93}" presName="desTx" presStyleLbl="alignAccFollowNode1" presStyleIdx="0" presStyleCnt="3">
        <dgm:presLayoutVars/>
      </dgm:prSet>
      <dgm:spPr/>
    </dgm:pt>
    <dgm:pt modelId="{43CE6821-6B78-4AB3-9B5E-829446E8D4EB}" type="pres">
      <dgm:prSet presAssocID="{B2D30208-7860-4FFB-AA71-5EF1CACC5FCD}" presName="space" presStyleCnt="0"/>
      <dgm:spPr/>
    </dgm:pt>
    <dgm:pt modelId="{65A63CA5-D084-4BCF-9E73-ADC4AF32BEC9}" type="pres">
      <dgm:prSet presAssocID="{42A6401E-46BC-42EC-B8D8-7460FAA7266F}" presName="composite" presStyleCnt="0"/>
      <dgm:spPr/>
    </dgm:pt>
    <dgm:pt modelId="{A5EAE971-E35A-4CD5-ADD8-23F3A46BE141}" type="pres">
      <dgm:prSet presAssocID="{42A6401E-46BC-42EC-B8D8-7460FAA7266F}" presName="parTx" presStyleLbl="alignNode1" presStyleIdx="1" presStyleCnt="3">
        <dgm:presLayoutVars>
          <dgm:chMax val="0"/>
          <dgm:chPref val="0"/>
        </dgm:presLayoutVars>
      </dgm:prSet>
      <dgm:spPr/>
    </dgm:pt>
    <dgm:pt modelId="{17F6FE71-0119-40BC-AFDC-B73B89E249CB}" type="pres">
      <dgm:prSet presAssocID="{42A6401E-46BC-42EC-B8D8-7460FAA7266F}" presName="desTx" presStyleLbl="alignAccFollowNode1" presStyleIdx="1" presStyleCnt="3">
        <dgm:presLayoutVars/>
      </dgm:prSet>
      <dgm:spPr/>
    </dgm:pt>
    <dgm:pt modelId="{79AA7BFA-C384-4718-9FFD-21B416027502}" type="pres">
      <dgm:prSet presAssocID="{EB93F565-37CD-48A7-9880-074A3DF54129}" presName="space" presStyleCnt="0"/>
      <dgm:spPr/>
    </dgm:pt>
    <dgm:pt modelId="{E9A275AB-E439-4661-AD3E-79A0189521F0}" type="pres">
      <dgm:prSet presAssocID="{9BCF6EBB-2DCC-4917-8DE4-F8A3481B22E0}" presName="composite" presStyleCnt="0"/>
      <dgm:spPr/>
    </dgm:pt>
    <dgm:pt modelId="{00A4D948-263C-44DE-A541-4427EA331FC0}" type="pres">
      <dgm:prSet presAssocID="{9BCF6EBB-2DCC-4917-8DE4-F8A3481B22E0}" presName="parTx" presStyleLbl="alignNode1" presStyleIdx="2" presStyleCnt="3">
        <dgm:presLayoutVars>
          <dgm:chMax val="0"/>
          <dgm:chPref val="0"/>
        </dgm:presLayoutVars>
      </dgm:prSet>
      <dgm:spPr/>
    </dgm:pt>
    <dgm:pt modelId="{64E896B6-A362-48EF-8AC8-4DF81E4CDA17}" type="pres">
      <dgm:prSet presAssocID="{9BCF6EBB-2DCC-4917-8DE4-F8A3481B22E0}" presName="desTx" presStyleLbl="alignAccFollowNode1" presStyleIdx="2" presStyleCnt="3">
        <dgm:presLayoutVars/>
      </dgm:prSet>
      <dgm:spPr/>
    </dgm:pt>
  </dgm:ptLst>
  <dgm:cxnLst>
    <dgm:cxn modelId="{4210FE00-3592-4414-B580-074EEB96639A}" type="presOf" srcId="{9BCF6EBB-2DCC-4917-8DE4-F8A3481B22E0}" destId="{00A4D948-263C-44DE-A541-4427EA331FC0}" srcOrd="0" destOrd="0" presId="urn:microsoft.com/office/officeart/2016/7/layout/HorizontalActionList"/>
    <dgm:cxn modelId="{FCFA9507-8339-45A7-B76D-57A50E6FB6E4}" srcId="{E279A538-54B9-489D-8695-974032D236BB}" destId="{42A6401E-46BC-42EC-B8D8-7460FAA7266F}" srcOrd="1" destOrd="0" parTransId="{2C63B210-66E9-496A-8041-07A7296F8C3E}" sibTransId="{EB93F565-37CD-48A7-9880-074A3DF54129}"/>
    <dgm:cxn modelId="{F38AC809-49DC-4E8B-8864-27E2E090ED21}" type="presOf" srcId="{B9B12BEC-DC44-4FB3-BCBB-C0C87D8528D9}" destId="{17F6FE71-0119-40BC-AFDC-B73B89E249CB}" srcOrd="0" destOrd="1" presId="urn:microsoft.com/office/officeart/2016/7/layout/HorizontalActionList"/>
    <dgm:cxn modelId="{6BA4EE1A-1397-4D18-AF8B-6B47B460AB17}" type="presOf" srcId="{F5807ECA-776C-4152-A1B3-BBB796783D1F}" destId="{64E896B6-A362-48EF-8AC8-4DF81E4CDA17}" srcOrd="0" destOrd="1" presId="urn:microsoft.com/office/officeart/2016/7/layout/HorizontalActionList"/>
    <dgm:cxn modelId="{E4112B22-6E38-47AF-A072-E8A0E1DDB8BA}" srcId="{42A6401E-46BC-42EC-B8D8-7460FAA7266F}" destId="{6A49295B-5CCE-4959-8AF9-14B755D7D53A}" srcOrd="3" destOrd="0" parTransId="{2BC42E9A-A57D-4C96-82A7-4E07F2CDB289}" sibTransId="{EBA9C7E8-084F-45FB-8962-301427B0B852}"/>
    <dgm:cxn modelId="{79634D24-BC86-4FB0-A4C8-D170C013BB3E}" type="presOf" srcId="{EA33991F-CEA5-477B-8FA0-13BDF2BEB116}" destId="{17F6FE71-0119-40BC-AFDC-B73B89E249CB}" srcOrd="0" destOrd="2" presId="urn:microsoft.com/office/officeart/2016/7/layout/HorizontalActionList"/>
    <dgm:cxn modelId="{A0DAF32B-755C-4EC1-8D1C-FF1750DBF109}" type="presOf" srcId="{E279A538-54B9-489D-8695-974032D236BB}" destId="{AF5E1A19-790B-47D2-89AA-3D3C041604E6}" srcOrd="0" destOrd="0" presId="urn:microsoft.com/office/officeart/2016/7/layout/HorizontalActionList"/>
    <dgm:cxn modelId="{A3101D37-4E90-49C2-9ABF-30600DD88ADD}" srcId="{752D2629-8154-4FA1-A70A-FF20B4B18F93}" destId="{FF783502-AC48-4BA0-99D1-228307520129}" srcOrd="0" destOrd="0" parTransId="{3A8CCC67-75CC-4B23-9264-1FBF2BC52FF1}" sibTransId="{021270A5-4986-4C4F-B5EC-5415A42D1280}"/>
    <dgm:cxn modelId="{DC6F933E-B410-4D8F-B11B-C790DC48C31E}" srcId="{752D2629-8154-4FA1-A70A-FF20B4B18F93}" destId="{E835E823-6536-40E5-8362-8A1564A93C88}" srcOrd="1" destOrd="0" parTransId="{906507C0-9751-4243-A4AB-0288CA45BF24}" sibTransId="{03DB2550-BD44-4C9F-93C6-A9973F30540E}"/>
    <dgm:cxn modelId="{81BC9740-E27C-450A-8984-2B1444702D59}" type="presOf" srcId="{C1CB8E01-38F3-4C0A-8159-C5083E479DB4}" destId="{CF9169D5-C2CE-4072-A269-B0FC0D6876FB}" srcOrd="0" destOrd="3" presId="urn:microsoft.com/office/officeart/2016/7/layout/HorizontalActionList"/>
    <dgm:cxn modelId="{96A9AB43-CB4D-47E5-A911-07E45638ADD7}" type="presOf" srcId="{FF783502-AC48-4BA0-99D1-228307520129}" destId="{CF9169D5-C2CE-4072-A269-B0FC0D6876FB}" srcOrd="0" destOrd="0" presId="urn:microsoft.com/office/officeart/2016/7/layout/HorizontalActionList"/>
    <dgm:cxn modelId="{2124D749-FC05-4680-AD60-360800065102}" type="presOf" srcId="{6A49295B-5CCE-4959-8AF9-14B755D7D53A}" destId="{17F6FE71-0119-40BC-AFDC-B73B89E249CB}" srcOrd="0" destOrd="3" presId="urn:microsoft.com/office/officeart/2016/7/layout/HorizontalActionList"/>
    <dgm:cxn modelId="{D67F916C-63D1-423E-BF4F-F1829DAD8524}" srcId="{E279A538-54B9-489D-8695-974032D236BB}" destId="{752D2629-8154-4FA1-A70A-FF20B4B18F93}" srcOrd="0" destOrd="0" parTransId="{803F5EB6-40BE-48EF-BEDF-28F6BF5FA5BF}" sibTransId="{B2D30208-7860-4FFB-AA71-5EF1CACC5FCD}"/>
    <dgm:cxn modelId="{8415F04D-B8B0-4730-9B01-016B8E303031}" srcId="{9BCF6EBB-2DCC-4917-8DE4-F8A3481B22E0}" destId="{F5807ECA-776C-4152-A1B3-BBB796783D1F}" srcOrd="1" destOrd="0" parTransId="{5B5DE1AA-726C-4DA3-929E-047F1DB9BF1F}" sibTransId="{9CD1DEFE-F533-4BEB-B7E8-B4EB4BF83506}"/>
    <dgm:cxn modelId="{2EBD6D4E-E412-4D6F-96DA-1891122109A3}" srcId="{42A6401E-46BC-42EC-B8D8-7460FAA7266F}" destId="{EA33991F-CEA5-477B-8FA0-13BDF2BEB116}" srcOrd="2" destOrd="0" parTransId="{9D7D0439-52D6-4193-826E-830CF1A1D4DC}" sibTransId="{80A5E49E-E4F8-42D1-8EAF-36AFC2F95160}"/>
    <dgm:cxn modelId="{80E3BF54-7D0E-4F9F-B697-5D26739C353A}" srcId="{9BCF6EBB-2DCC-4917-8DE4-F8A3481B22E0}" destId="{949BA502-C594-4C9A-B00E-6EEC1093E78F}" srcOrd="0" destOrd="0" parTransId="{5CDDC5F9-ABC1-4DC7-B658-85BACC3AA7FA}" sibTransId="{387B5318-86F5-43C5-909F-13796DF01504}"/>
    <dgm:cxn modelId="{CCE2BD56-7B90-4A37-8D9B-A60570A761DC}" type="presOf" srcId="{3891AB11-2FC8-4BC5-B1E8-0DFEAB96A98A}" destId="{CF9169D5-C2CE-4072-A269-B0FC0D6876FB}" srcOrd="0" destOrd="2" presId="urn:microsoft.com/office/officeart/2016/7/layout/HorizontalActionList"/>
    <dgm:cxn modelId="{B7D3FF78-B192-49BB-9554-A1873F1EEB95}" srcId="{42A6401E-46BC-42EC-B8D8-7460FAA7266F}" destId="{70887DEF-EB0F-4AA9-B050-ADB0AB2938E1}" srcOrd="0" destOrd="0" parTransId="{F3E8505D-B333-4D71-ACD0-FCDB3B893995}" sibTransId="{29E05C2E-CC52-411F-AEDD-C19EAAC72178}"/>
    <dgm:cxn modelId="{C213BC7E-6CBE-46C7-B882-53F543E887AD}" type="presOf" srcId="{949BA502-C594-4C9A-B00E-6EEC1093E78F}" destId="{64E896B6-A362-48EF-8AC8-4DF81E4CDA17}" srcOrd="0" destOrd="0" presId="urn:microsoft.com/office/officeart/2016/7/layout/HorizontalActionList"/>
    <dgm:cxn modelId="{AEE44E7F-8D6F-40AC-8F3A-6339361E7FD4}" srcId="{E279A538-54B9-489D-8695-974032D236BB}" destId="{9BCF6EBB-2DCC-4917-8DE4-F8A3481B22E0}" srcOrd="2" destOrd="0" parTransId="{1B3E2560-4635-439C-A1F3-DDDED6C79440}" sibTransId="{B1D16737-818F-486C-AA04-3C085F48255D}"/>
    <dgm:cxn modelId="{A8080287-A566-4274-8CB0-03AE2537B70B}" type="presOf" srcId="{752D2629-8154-4FA1-A70A-FF20B4B18F93}" destId="{068BA4EB-4394-41D7-9E02-785D67067A20}" srcOrd="0" destOrd="0" presId="urn:microsoft.com/office/officeart/2016/7/layout/HorizontalActionList"/>
    <dgm:cxn modelId="{9CFB808F-5866-464C-AD9A-54561308B1D3}" type="presOf" srcId="{E835E823-6536-40E5-8362-8A1564A93C88}" destId="{CF9169D5-C2CE-4072-A269-B0FC0D6876FB}" srcOrd="0" destOrd="1" presId="urn:microsoft.com/office/officeart/2016/7/layout/HorizontalActionList"/>
    <dgm:cxn modelId="{FA9A3090-65BF-4936-BEBC-92A5C0B839F8}" srcId="{752D2629-8154-4FA1-A70A-FF20B4B18F93}" destId="{3891AB11-2FC8-4BC5-B1E8-0DFEAB96A98A}" srcOrd="2" destOrd="0" parTransId="{E1167D93-70BB-4836-8485-040DAC683265}" sibTransId="{BF604851-DD30-4C3E-8313-8C12236EFBAC}"/>
    <dgm:cxn modelId="{483A3D9D-3478-458B-8378-24D9697BD577}" srcId="{42A6401E-46BC-42EC-B8D8-7460FAA7266F}" destId="{B9B12BEC-DC44-4FB3-BCBB-C0C87D8528D9}" srcOrd="1" destOrd="0" parTransId="{4014484D-8CD8-4463-86DB-450D3773E998}" sibTransId="{26E03C19-B206-4EF0-A590-D6EB6C9F9016}"/>
    <dgm:cxn modelId="{7E2C62A1-4C43-4CA4-9859-A43F6BD83C79}" srcId="{9BCF6EBB-2DCC-4917-8DE4-F8A3481B22E0}" destId="{1A18AE76-49E1-499F-A65D-077D7DB36516}" srcOrd="2" destOrd="0" parTransId="{002EE8BE-5119-4FC7-B2AB-70C7962E6940}" sibTransId="{8B4FF1E2-263C-4422-A3FF-9F9FEFD4E932}"/>
    <dgm:cxn modelId="{C71B03B5-9FA3-4CEF-8A5C-1A73CD051246}" type="presOf" srcId="{1A18AE76-49E1-499F-A65D-077D7DB36516}" destId="{64E896B6-A362-48EF-8AC8-4DF81E4CDA17}" srcOrd="0" destOrd="2" presId="urn:microsoft.com/office/officeart/2016/7/layout/HorizontalActionList"/>
    <dgm:cxn modelId="{34B1F0B8-106B-4CEA-87B5-1E7DEACFE8D5}" srcId="{752D2629-8154-4FA1-A70A-FF20B4B18F93}" destId="{C1CB8E01-38F3-4C0A-8159-C5083E479DB4}" srcOrd="3" destOrd="0" parTransId="{417D3A3E-CD9D-4CD1-83F3-7894ED68CC16}" sibTransId="{2D2479C8-656F-49C2-A49B-16511CE0F966}"/>
    <dgm:cxn modelId="{7D17EEC6-3712-400C-B86C-07BBABDD1659}" type="presOf" srcId="{70887DEF-EB0F-4AA9-B050-ADB0AB2938E1}" destId="{17F6FE71-0119-40BC-AFDC-B73B89E249CB}" srcOrd="0" destOrd="0" presId="urn:microsoft.com/office/officeart/2016/7/layout/HorizontalActionList"/>
    <dgm:cxn modelId="{D6F8E7F0-2844-4B23-A4B9-69707D584AD5}" type="presOf" srcId="{42A6401E-46BC-42EC-B8D8-7460FAA7266F}" destId="{A5EAE971-E35A-4CD5-ADD8-23F3A46BE141}" srcOrd="0" destOrd="0" presId="urn:microsoft.com/office/officeart/2016/7/layout/HorizontalActionList"/>
    <dgm:cxn modelId="{70E79132-02DF-449B-8569-45533911F861}" type="presParOf" srcId="{AF5E1A19-790B-47D2-89AA-3D3C041604E6}" destId="{45B3C806-C1C1-4195-B8C8-5689EBC33B9A}" srcOrd="0" destOrd="0" presId="urn:microsoft.com/office/officeart/2016/7/layout/HorizontalActionList"/>
    <dgm:cxn modelId="{D750E149-A305-4067-8222-2A1945A4C7CD}" type="presParOf" srcId="{45B3C806-C1C1-4195-B8C8-5689EBC33B9A}" destId="{068BA4EB-4394-41D7-9E02-785D67067A20}" srcOrd="0" destOrd="0" presId="urn:microsoft.com/office/officeart/2016/7/layout/HorizontalActionList"/>
    <dgm:cxn modelId="{2E5F854D-CEAF-4A01-9DA6-3EF6922BA8EA}" type="presParOf" srcId="{45B3C806-C1C1-4195-B8C8-5689EBC33B9A}" destId="{CF9169D5-C2CE-4072-A269-B0FC0D6876FB}" srcOrd="1" destOrd="0" presId="urn:microsoft.com/office/officeart/2016/7/layout/HorizontalActionList"/>
    <dgm:cxn modelId="{DF4BE061-7AE8-457C-B31E-4EE9745B3E09}" type="presParOf" srcId="{AF5E1A19-790B-47D2-89AA-3D3C041604E6}" destId="{43CE6821-6B78-4AB3-9B5E-829446E8D4EB}" srcOrd="1" destOrd="0" presId="urn:microsoft.com/office/officeart/2016/7/layout/HorizontalActionList"/>
    <dgm:cxn modelId="{AD246CD2-DC60-4B74-8A5C-5B8DA38095D9}" type="presParOf" srcId="{AF5E1A19-790B-47D2-89AA-3D3C041604E6}" destId="{65A63CA5-D084-4BCF-9E73-ADC4AF32BEC9}" srcOrd="2" destOrd="0" presId="urn:microsoft.com/office/officeart/2016/7/layout/HorizontalActionList"/>
    <dgm:cxn modelId="{0E945D02-B217-4BBD-8E8A-613F1ED730E6}" type="presParOf" srcId="{65A63CA5-D084-4BCF-9E73-ADC4AF32BEC9}" destId="{A5EAE971-E35A-4CD5-ADD8-23F3A46BE141}" srcOrd="0" destOrd="0" presId="urn:microsoft.com/office/officeart/2016/7/layout/HorizontalActionList"/>
    <dgm:cxn modelId="{213E788A-1204-402B-95B1-E1509AF4CF2C}" type="presParOf" srcId="{65A63CA5-D084-4BCF-9E73-ADC4AF32BEC9}" destId="{17F6FE71-0119-40BC-AFDC-B73B89E249CB}" srcOrd="1" destOrd="0" presId="urn:microsoft.com/office/officeart/2016/7/layout/HorizontalActionList"/>
    <dgm:cxn modelId="{5CD66162-B909-4CB4-B71C-CFFFA5B61BEA}" type="presParOf" srcId="{AF5E1A19-790B-47D2-89AA-3D3C041604E6}" destId="{79AA7BFA-C384-4718-9FFD-21B416027502}" srcOrd="3" destOrd="0" presId="urn:microsoft.com/office/officeart/2016/7/layout/HorizontalActionList"/>
    <dgm:cxn modelId="{86C87FEE-9B87-4815-9890-FB6CE71C6C42}" type="presParOf" srcId="{AF5E1A19-790B-47D2-89AA-3D3C041604E6}" destId="{E9A275AB-E439-4661-AD3E-79A0189521F0}" srcOrd="4" destOrd="0" presId="urn:microsoft.com/office/officeart/2016/7/layout/HorizontalActionList"/>
    <dgm:cxn modelId="{EAF8E247-2D50-44E8-94DE-B2A4573555DE}" type="presParOf" srcId="{E9A275AB-E439-4661-AD3E-79A0189521F0}" destId="{00A4D948-263C-44DE-A541-4427EA331FC0}" srcOrd="0" destOrd="0" presId="urn:microsoft.com/office/officeart/2016/7/layout/HorizontalActionList"/>
    <dgm:cxn modelId="{EF5E9BE1-0C9A-44C5-ABB1-D65096E33934}" type="presParOf" srcId="{E9A275AB-E439-4661-AD3E-79A0189521F0}" destId="{64E896B6-A362-48EF-8AC8-4DF81E4CDA1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F1D80-C6B1-4B10-BD89-6616F4C1D05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16CEF1-4AE1-4AF9-BF0A-698E7E720EB2}">
      <dgm:prSet/>
      <dgm:spPr/>
      <dgm:t>
        <a:bodyPr/>
        <a:lstStyle/>
        <a:p>
          <a:r>
            <a:rPr lang="ko-KR"/>
            <a:t>배열 퍼시스턴트 스택</a:t>
          </a:r>
          <a:endParaRPr lang="en-US"/>
        </a:p>
      </dgm:t>
    </dgm:pt>
    <dgm:pt modelId="{136B4385-CF8D-49B4-A661-E958118048E4}" type="parTrans" cxnId="{9EB24FD2-61D6-42D5-A68E-5FC6A1A8C7A0}">
      <dgm:prSet/>
      <dgm:spPr/>
      <dgm:t>
        <a:bodyPr/>
        <a:lstStyle/>
        <a:p>
          <a:endParaRPr lang="en-US"/>
        </a:p>
      </dgm:t>
    </dgm:pt>
    <dgm:pt modelId="{2713D486-8CF5-47DF-BC58-D0D13B859784}" type="sibTrans" cxnId="{9EB24FD2-61D6-42D5-A68E-5FC6A1A8C7A0}">
      <dgm:prSet/>
      <dgm:spPr/>
      <dgm:t>
        <a:bodyPr/>
        <a:lstStyle/>
        <a:p>
          <a:endParaRPr lang="en-US"/>
        </a:p>
      </dgm:t>
    </dgm:pt>
    <dgm:pt modelId="{CC74909F-1488-4F30-B218-21C7F2A0F1C2}">
      <dgm:prSet/>
      <dgm:spPr/>
      <dgm:t>
        <a:bodyPr/>
        <a:lstStyle/>
        <a:p>
          <a:r>
            <a:rPr lang="ko-KR"/>
            <a:t>리스트 스택</a:t>
          </a:r>
          <a:endParaRPr lang="en-US"/>
        </a:p>
      </dgm:t>
    </dgm:pt>
    <dgm:pt modelId="{AA9BAC19-C001-41A0-AFF2-9360B1EC4227}" type="parTrans" cxnId="{8DDC7C01-6A39-44D1-B0EF-45387BF214C4}">
      <dgm:prSet/>
      <dgm:spPr/>
      <dgm:t>
        <a:bodyPr/>
        <a:lstStyle/>
        <a:p>
          <a:endParaRPr lang="en-US"/>
        </a:p>
      </dgm:t>
    </dgm:pt>
    <dgm:pt modelId="{E3D460E9-37F0-4F7C-8BD5-5D72D8BCF1CC}" type="sibTrans" cxnId="{8DDC7C01-6A39-44D1-B0EF-45387BF214C4}">
      <dgm:prSet/>
      <dgm:spPr/>
      <dgm:t>
        <a:bodyPr/>
        <a:lstStyle/>
        <a:p>
          <a:endParaRPr lang="en-US"/>
        </a:p>
      </dgm:t>
    </dgm:pt>
    <dgm:pt modelId="{E150C24E-5A65-417E-9D6E-07F1D3AC2F4B}">
      <dgm:prSet/>
      <dgm:spPr/>
      <dgm:t>
        <a:bodyPr/>
        <a:lstStyle/>
        <a:p>
          <a:r>
            <a:rPr lang="ko-KR" altLang="en-US" dirty="0"/>
            <a:t>온라인</a:t>
          </a:r>
          <a:r>
            <a:rPr lang="ko-KR" dirty="0"/>
            <a:t> 큐</a:t>
          </a:r>
          <a:endParaRPr lang="en-US" dirty="0"/>
        </a:p>
      </dgm:t>
    </dgm:pt>
    <dgm:pt modelId="{6DC7D96D-E645-4E2D-A2B8-8C13D494867F}" type="parTrans" cxnId="{D6A1B8B2-D860-4A10-A8A5-7E62F0FC9306}">
      <dgm:prSet/>
      <dgm:spPr/>
      <dgm:t>
        <a:bodyPr/>
        <a:lstStyle/>
        <a:p>
          <a:endParaRPr lang="en-US"/>
        </a:p>
      </dgm:t>
    </dgm:pt>
    <dgm:pt modelId="{E67F14A2-8893-4A0E-BC74-733BB4088F47}" type="sibTrans" cxnId="{D6A1B8B2-D860-4A10-A8A5-7E62F0FC9306}">
      <dgm:prSet/>
      <dgm:spPr/>
      <dgm:t>
        <a:bodyPr/>
        <a:lstStyle/>
        <a:p>
          <a:endParaRPr lang="en-US"/>
        </a:p>
      </dgm:t>
    </dgm:pt>
    <dgm:pt modelId="{7681D967-0EC0-4515-B6E0-85EA6C3A51AE}">
      <dgm:prSet/>
      <dgm:spPr/>
      <dgm:t>
        <a:bodyPr/>
        <a:lstStyle/>
        <a:p>
          <a:r>
            <a:rPr lang="ko-KR"/>
            <a:t>배열</a:t>
          </a:r>
          <a:endParaRPr lang="en-US"/>
        </a:p>
      </dgm:t>
    </dgm:pt>
    <dgm:pt modelId="{D5187CF2-CCAE-4068-A304-C55C927BF304}" type="parTrans" cxnId="{4CDC3829-74D7-4568-9BFE-F0B118E155D7}">
      <dgm:prSet/>
      <dgm:spPr/>
      <dgm:t>
        <a:bodyPr/>
        <a:lstStyle/>
        <a:p>
          <a:endParaRPr lang="en-US"/>
        </a:p>
      </dgm:t>
    </dgm:pt>
    <dgm:pt modelId="{41D06F06-BC8A-42DB-ABB0-E988E83173FA}" type="sibTrans" cxnId="{4CDC3829-74D7-4568-9BFE-F0B118E155D7}">
      <dgm:prSet/>
      <dgm:spPr/>
      <dgm:t>
        <a:bodyPr/>
        <a:lstStyle/>
        <a:p>
          <a:endParaRPr lang="en-US"/>
        </a:p>
      </dgm:t>
    </dgm:pt>
    <dgm:pt modelId="{7C693CD1-EA53-4BCA-9EB4-F8033C60CAFA}">
      <dgm:prSet/>
      <dgm:spPr/>
      <dgm:t>
        <a:bodyPr/>
        <a:lstStyle/>
        <a:p>
          <a:r>
            <a:rPr lang="ko-KR"/>
            <a:t>파일 입출력 기능</a:t>
          </a:r>
          <a:r>
            <a:rPr lang="en-US"/>
            <a:t>(</a:t>
          </a:r>
          <a:r>
            <a:rPr lang="ko-KR"/>
            <a:t>문자열 파싱</a:t>
          </a:r>
          <a:r>
            <a:rPr lang="en-US"/>
            <a:t>)</a:t>
          </a:r>
        </a:p>
      </dgm:t>
    </dgm:pt>
    <dgm:pt modelId="{C3CB94C3-5B9C-4ECF-8817-84E71755FBBD}" type="parTrans" cxnId="{753C1EF4-791D-4ABB-9C05-458DD3FC2D08}">
      <dgm:prSet/>
      <dgm:spPr/>
      <dgm:t>
        <a:bodyPr/>
        <a:lstStyle/>
        <a:p>
          <a:endParaRPr lang="en-US"/>
        </a:p>
      </dgm:t>
    </dgm:pt>
    <dgm:pt modelId="{F1C5BE3C-38D7-400F-848F-2C25CF80B7A1}" type="sibTrans" cxnId="{753C1EF4-791D-4ABB-9C05-458DD3FC2D08}">
      <dgm:prSet/>
      <dgm:spPr/>
      <dgm:t>
        <a:bodyPr/>
        <a:lstStyle/>
        <a:p>
          <a:endParaRPr lang="en-US"/>
        </a:p>
      </dgm:t>
    </dgm:pt>
    <dgm:pt modelId="{AF224ECC-F6EF-47A1-8C3F-C806E8EF2FBF}">
      <dgm:prSet/>
      <dgm:spPr/>
      <dgm:t>
        <a:bodyPr/>
        <a:lstStyle/>
        <a:p>
          <a:r>
            <a:rPr lang="en-US"/>
            <a:t>Windows.h</a:t>
          </a:r>
          <a:r>
            <a:rPr lang="ko-KR"/>
            <a:t>를 사용한 도스 창 효과 및 조작</a:t>
          </a:r>
          <a:endParaRPr lang="en-US"/>
        </a:p>
      </dgm:t>
    </dgm:pt>
    <dgm:pt modelId="{33C33AC9-58CA-4D45-930B-F43C5B46572C}" type="parTrans" cxnId="{43FA2276-6BB2-456C-93D9-F8BF3E3D02C0}">
      <dgm:prSet/>
      <dgm:spPr/>
      <dgm:t>
        <a:bodyPr/>
        <a:lstStyle/>
        <a:p>
          <a:endParaRPr lang="en-US"/>
        </a:p>
      </dgm:t>
    </dgm:pt>
    <dgm:pt modelId="{A55B1DF5-FE83-4503-A3C2-D9138100D18E}" type="sibTrans" cxnId="{43FA2276-6BB2-456C-93D9-F8BF3E3D02C0}">
      <dgm:prSet/>
      <dgm:spPr/>
      <dgm:t>
        <a:bodyPr/>
        <a:lstStyle/>
        <a:p>
          <a:endParaRPr lang="en-US"/>
        </a:p>
      </dgm:t>
    </dgm:pt>
    <dgm:pt modelId="{FA3A9657-8CA8-4289-8747-DAD998885E14}" type="pres">
      <dgm:prSet presAssocID="{97DF1D80-C6B1-4B10-BD89-6616F4C1D050}" presName="diagram" presStyleCnt="0">
        <dgm:presLayoutVars>
          <dgm:dir/>
          <dgm:resizeHandles val="exact"/>
        </dgm:presLayoutVars>
      </dgm:prSet>
      <dgm:spPr/>
    </dgm:pt>
    <dgm:pt modelId="{5566361E-0B29-4BD0-96D5-26D12B233619}" type="pres">
      <dgm:prSet presAssocID="{DA16CEF1-4AE1-4AF9-BF0A-698E7E720EB2}" presName="node" presStyleLbl="node1" presStyleIdx="0" presStyleCnt="6">
        <dgm:presLayoutVars>
          <dgm:bulletEnabled val="1"/>
        </dgm:presLayoutVars>
      </dgm:prSet>
      <dgm:spPr/>
    </dgm:pt>
    <dgm:pt modelId="{D662B773-798D-4309-B95B-86890168F703}" type="pres">
      <dgm:prSet presAssocID="{2713D486-8CF5-47DF-BC58-D0D13B859784}" presName="sibTrans" presStyleCnt="0"/>
      <dgm:spPr/>
    </dgm:pt>
    <dgm:pt modelId="{24E906A9-71A4-4D96-BB58-E6A1DBA213C6}" type="pres">
      <dgm:prSet presAssocID="{CC74909F-1488-4F30-B218-21C7F2A0F1C2}" presName="node" presStyleLbl="node1" presStyleIdx="1" presStyleCnt="6">
        <dgm:presLayoutVars>
          <dgm:bulletEnabled val="1"/>
        </dgm:presLayoutVars>
      </dgm:prSet>
      <dgm:spPr/>
    </dgm:pt>
    <dgm:pt modelId="{D988E44C-BD6D-4C9A-8A7B-D81D4B435AD3}" type="pres">
      <dgm:prSet presAssocID="{E3D460E9-37F0-4F7C-8BD5-5D72D8BCF1CC}" presName="sibTrans" presStyleCnt="0"/>
      <dgm:spPr/>
    </dgm:pt>
    <dgm:pt modelId="{80A66D89-97CA-4AAA-97BA-BD4D22FE5FA8}" type="pres">
      <dgm:prSet presAssocID="{E150C24E-5A65-417E-9D6E-07F1D3AC2F4B}" presName="node" presStyleLbl="node1" presStyleIdx="2" presStyleCnt="6">
        <dgm:presLayoutVars>
          <dgm:bulletEnabled val="1"/>
        </dgm:presLayoutVars>
      </dgm:prSet>
      <dgm:spPr/>
    </dgm:pt>
    <dgm:pt modelId="{117578D6-F760-4D16-B2CC-ADB8DFD8E335}" type="pres">
      <dgm:prSet presAssocID="{E67F14A2-8893-4A0E-BC74-733BB4088F47}" presName="sibTrans" presStyleCnt="0"/>
      <dgm:spPr/>
    </dgm:pt>
    <dgm:pt modelId="{28322C5D-0E6B-4401-AD89-F024D15FA86D}" type="pres">
      <dgm:prSet presAssocID="{7681D967-0EC0-4515-B6E0-85EA6C3A51AE}" presName="node" presStyleLbl="node1" presStyleIdx="3" presStyleCnt="6">
        <dgm:presLayoutVars>
          <dgm:bulletEnabled val="1"/>
        </dgm:presLayoutVars>
      </dgm:prSet>
      <dgm:spPr/>
    </dgm:pt>
    <dgm:pt modelId="{A30D4252-5ACB-44BB-962D-3109B6BCF243}" type="pres">
      <dgm:prSet presAssocID="{41D06F06-BC8A-42DB-ABB0-E988E83173FA}" presName="sibTrans" presStyleCnt="0"/>
      <dgm:spPr/>
    </dgm:pt>
    <dgm:pt modelId="{B2D3C1EB-FD46-4C11-B82A-DBA5D02BF9CD}" type="pres">
      <dgm:prSet presAssocID="{7C693CD1-EA53-4BCA-9EB4-F8033C60CAFA}" presName="node" presStyleLbl="node1" presStyleIdx="4" presStyleCnt="6">
        <dgm:presLayoutVars>
          <dgm:bulletEnabled val="1"/>
        </dgm:presLayoutVars>
      </dgm:prSet>
      <dgm:spPr/>
    </dgm:pt>
    <dgm:pt modelId="{4C3440FE-64DB-4332-AA51-81D262C81038}" type="pres">
      <dgm:prSet presAssocID="{F1C5BE3C-38D7-400F-848F-2C25CF80B7A1}" presName="sibTrans" presStyleCnt="0"/>
      <dgm:spPr/>
    </dgm:pt>
    <dgm:pt modelId="{6A7092F2-ADDA-4B96-9429-597013AE4E81}" type="pres">
      <dgm:prSet presAssocID="{AF224ECC-F6EF-47A1-8C3F-C806E8EF2FBF}" presName="node" presStyleLbl="node1" presStyleIdx="5" presStyleCnt="6">
        <dgm:presLayoutVars>
          <dgm:bulletEnabled val="1"/>
        </dgm:presLayoutVars>
      </dgm:prSet>
      <dgm:spPr/>
    </dgm:pt>
  </dgm:ptLst>
  <dgm:cxnLst>
    <dgm:cxn modelId="{8DDC7C01-6A39-44D1-B0EF-45387BF214C4}" srcId="{97DF1D80-C6B1-4B10-BD89-6616F4C1D050}" destId="{CC74909F-1488-4F30-B218-21C7F2A0F1C2}" srcOrd="1" destOrd="0" parTransId="{AA9BAC19-C001-41A0-AFF2-9360B1EC4227}" sibTransId="{E3D460E9-37F0-4F7C-8BD5-5D72D8BCF1CC}"/>
    <dgm:cxn modelId="{4CDC3829-74D7-4568-9BFE-F0B118E155D7}" srcId="{97DF1D80-C6B1-4B10-BD89-6616F4C1D050}" destId="{7681D967-0EC0-4515-B6E0-85EA6C3A51AE}" srcOrd="3" destOrd="0" parTransId="{D5187CF2-CCAE-4068-A304-C55C927BF304}" sibTransId="{41D06F06-BC8A-42DB-ABB0-E988E83173FA}"/>
    <dgm:cxn modelId="{EED54A3C-28C0-4700-8AC0-BD0DAB7C30A9}" type="presOf" srcId="{DA16CEF1-4AE1-4AF9-BF0A-698E7E720EB2}" destId="{5566361E-0B29-4BD0-96D5-26D12B233619}" srcOrd="0" destOrd="0" presId="urn:microsoft.com/office/officeart/2005/8/layout/default"/>
    <dgm:cxn modelId="{43FA2276-6BB2-456C-93D9-F8BF3E3D02C0}" srcId="{97DF1D80-C6B1-4B10-BD89-6616F4C1D050}" destId="{AF224ECC-F6EF-47A1-8C3F-C806E8EF2FBF}" srcOrd="5" destOrd="0" parTransId="{33C33AC9-58CA-4D45-930B-F43C5B46572C}" sibTransId="{A55B1DF5-FE83-4503-A3C2-D9138100D18E}"/>
    <dgm:cxn modelId="{45191B58-FD6E-4C0F-B18F-99D65AC29564}" type="presOf" srcId="{97DF1D80-C6B1-4B10-BD89-6616F4C1D050}" destId="{FA3A9657-8CA8-4289-8747-DAD998885E14}" srcOrd="0" destOrd="0" presId="urn:microsoft.com/office/officeart/2005/8/layout/default"/>
    <dgm:cxn modelId="{17AC2693-3807-4801-B76B-A54F0976A9CD}" type="presOf" srcId="{E150C24E-5A65-417E-9D6E-07F1D3AC2F4B}" destId="{80A66D89-97CA-4AAA-97BA-BD4D22FE5FA8}" srcOrd="0" destOrd="0" presId="urn:microsoft.com/office/officeart/2005/8/layout/default"/>
    <dgm:cxn modelId="{A5757BB1-E334-4B7F-8035-AF8677ED85AA}" type="presOf" srcId="{7C693CD1-EA53-4BCA-9EB4-F8033C60CAFA}" destId="{B2D3C1EB-FD46-4C11-B82A-DBA5D02BF9CD}" srcOrd="0" destOrd="0" presId="urn:microsoft.com/office/officeart/2005/8/layout/default"/>
    <dgm:cxn modelId="{D6A1B8B2-D860-4A10-A8A5-7E62F0FC9306}" srcId="{97DF1D80-C6B1-4B10-BD89-6616F4C1D050}" destId="{E150C24E-5A65-417E-9D6E-07F1D3AC2F4B}" srcOrd="2" destOrd="0" parTransId="{6DC7D96D-E645-4E2D-A2B8-8C13D494867F}" sibTransId="{E67F14A2-8893-4A0E-BC74-733BB4088F47}"/>
    <dgm:cxn modelId="{8E822BD0-D1C3-445D-8BD1-80A94C73EC87}" type="presOf" srcId="{7681D967-0EC0-4515-B6E0-85EA6C3A51AE}" destId="{28322C5D-0E6B-4401-AD89-F024D15FA86D}" srcOrd="0" destOrd="0" presId="urn:microsoft.com/office/officeart/2005/8/layout/default"/>
    <dgm:cxn modelId="{9EB24FD2-61D6-42D5-A68E-5FC6A1A8C7A0}" srcId="{97DF1D80-C6B1-4B10-BD89-6616F4C1D050}" destId="{DA16CEF1-4AE1-4AF9-BF0A-698E7E720EB2}" srcOrd="0" destOrd="0" parTransId="{136B4385-CF8D-49B4-A661-E958118048E4}" sibTransId="{2713D486-8CF5-47DF-BC58-D0D13B859784}"/>
    <dgm:cxn modelId="{E2B187D2-A6B0-4ECA-9B5E-B7CDC5150BB2}" type="presOf" srcId="{CC74909F-1488-4F30-B218-21C7F2A0F1C2}" destId="{24E906A9-71A4-4D96-BB58-E6A1DBA213C6}" srcOrd="0" destOrd="0" presId="urn:microsoft.com/office/officeart/2005/8/layout/default"/>
    <dgm:cxn modelId="{5BA9FBEC-25C5-4C96-9103-DE15121B389C}" type="presOf" srcId="{AF224ECC-F6EF-47A1-8C3F-C806E8EF2FBF}" destId="{6A7092F2-ADDA-4B96-9429-597013AE4E81}" srcOrd="0" destOrd="0" presId="urn:microsoft.com/office/officeart/2005/8/layout/default"/>
    <dgm:cxn modelId="{753C1EF4-791D-4ABB-9C05-458DD3FC2D08}" srcId="{97DF1D80-C6B1-4B10-BD89-6616F4C1D050}" destId="{7C693CD1-EA53-4BCA-9EB4-F8033C60CAFA}" srcOrd="4" destOrd="0" parTransId="{C3CB94C3-5B9C-4ECF-8817-84E71755FBBD}" sibTransId="{F1C5BE3C-38D7-400F-848F-2C25CF80B7A1}"/>
    <dgm:cxn modelId="{6B5EABDD-CF71-466F-A5AD-76CB5E789AE7}" type="presParOf" srcId="{FA3A9657-8CA8-4289-8747-DAD998885E14}" destId="{5566361E-0B29-4BD0-96D5-26D12B233619}" srcOrd="0" destOrd="0" presId="urn:microsoft.com/office/officeart/2005/8/layout/default"/>
    <dgm:cxn modelId="{E009C560-294D-43F2-AA62-D2B4B5655A18}" type="presParOf" srcId="{FA3A9657-8CA8-4289-8747-DAD998885E14}" destId="{D662B773-798D-4309-B95B-86890168F703}" srcOrd="1" destOrd="0" presId="urn:microsoft.com/office/officeart/2005/8/layout/default"/>
    <dgm:cxn modelId="{CD980050-67EF-4BC6-B651-6DCBC133C9EF}" type="presParOf" srcId="{FA3A9657-8CA8-4289-8747-DAD998885E14}" destId="{24E906A9-71A4-4D96-BB58-E6A1DBA213C6}" srcOrd="2" destOrd="0" presId="urn:microsoft.com/office/officeart/2005/8/layout/default"/>
    <dgm:cxn modelId="{F5E80945-B7AD-41B9-A932-8B6A6FE2E2E9}" type="presParOf" srcId="{FA3A9657-8CA8-4289-8747-DAD998885E14}" destId="{D988E44C-BD6D-4C9A-8A7B-D81D4B435AD3}" srcOrd="3" destOrd="0" presId="urn:microsoft.com/office/officeart/2005/8/layout/default"/>
    <dgm:cxn modelId="{893019E6-9F16-4781-A5EC-3136F45C8CFA}" type="presParOf" srcId="{FA3A9657-8CA8-4289-8747-DAD998885E14}" destId="{80A66D89-97CA-4AAA-97BA-BD4D22FE5FA8}" srcOrd="4" destOrd="0" presId="urn:microsoft.com/office/officeart/2005/8/layout/default"/>
    <dgm:cxn modelId="{0D3308A1-E402-421D-ABE5-F38297B6B6F6}" type="presParOf" srcId="{FA3A9657-8CA8-4289-8747-DAD998885E14}" destId="{117578D6-F760-4D16-B2CC-ADB8DFD8E335}" srcOrd="5" destOrd="0" presId="urn:microsoft.com/office/officeart/2005/8/layout/default"/>
    <dgm:cxn modelId="{AAE6E75B-F3A4-40EB-A079-26FEED02BA72}" type="presParOf" srcId="{FA3A9657-8CA8-4289-8747-DAD998885E14}" destId="{28322C5D-0E6B-4401-AD89-F024D15FA86D}" srcOrd="6" destOrd="0" presId="urn:microsoft.com/office/officeart/2005/8/layout/default"/>
    <dgm:cxn modelId="{F59B7C7E-0890-4D29-8F96-09234B7051D2}" type="presParOf" srcId="{FA3A9657-8CA8-4289-8747-DAD998885E14}" destId="{A30D4252-5ACB-44BB-962D-3109B6BCF243}" srcOrd="7" destOrd="0" presId="urn:microsoft.com/office/officeart/2005/8/layout/default"/>
    <dgm:cxn modelId="{95E13EEA-7DC5-4C58-B684-DDD3792151B5}" type="presParOf" srcId="{FA3A9657-8CA8-4289-8747-DAD998885E14}" destId="{B2D3C1EB-FD46-4C11-B82A-DBA5D02BF9CD}" srcOrd="8" destOrd="0" presId="urn:microsoft.com/office/officeart/2005/8/layout/default"/>
    <dgm:cxn modelId="{4EE0D854-821A-48BA-9C5E-DCE8DFD6014C}" type="presParOf" srcId="{FA3A9657-8CA8-4289-8747-DAD998885E14}" destId="{4C3440FE-64DB-4332-AA51-81D262C81038}" srcOrd="9" destOrd="0" presId="urn:microsoft.com/office/officeart/2005/8/layout/default"/>
    <dgm:cxn modelId="{FD6308F7-F510-43BD-A1ED-A879A54B70DD}" type="presParOf" srcId="{FA3A9657-8CA8-4289-8747-DAD998885E14}" destId="{6A7092F2-ADDA-4B96-9429-597013AE4E8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5EBF7B-FE2E-4058-91E1-2204838E9A4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ED3F5C-7B5F-49BE-A2DC-B26081C4B62A}">
      <dgm:prSet/>
      <dgm:spPr/>
      <dgm:t>
        <a:bodyPr/>
        <a:lstStyle/>
        <a:p>
          <a:r>
            <a:rPr lang="ko-KR"/>
            <a:t>리스트 큐를 사용하여 파일의 추가를 순차적으로 원할하게 할 수 있게 구현을 하였다</a:t>
          </a:r>
          <a:r>
            <a:rPr lang="en-US"/>
            <a:t>. </a:t>
          </a:r>
          <a:r>
            <a:rPr lang="ko-KR"/>
            <a:t>업로드 기능을 사용할 때 보다 편하게 사용할 수 있다</a:t>
          </a:r>
          <a:r>
            <a:rPr lang="en-US"/>
            <a:t>.</a:t>
          </a:r>
        </a:p>
      </dgm:t>
    </dgm:pt>
    <dgm:pt modelId="{1CF893D5-F348-46E7-8B77-83E5DDF3698D}" type="parTrans" cxnId="{12D3F0B4-8227-463A-982C-88EA3C2A1C1C}">
      <dgm:prSet/>
      <dgm:spPr/>
      <dgm:t>
        <a:bodyPr/>
        <a:lstStyle/>
        <a:p>
          <a:endParaRPr lang="en-US"/>
        </a:p>
      </dgm:t>
    </dgm:pt>
    <dgm:pt modelId="{25FB1B52-A8F5-47AA-9778-E43AC480772D}" type="sibTrans" cxnId="{12D3F0B4-8227-463A-982C-88EA3C2A1C1C}">
      <dgm:prSet/>
      <dgm:spPr/>
      <dgm:t>
        <a:bodyPr/>
        <a:lstStyle/>
        <a:p>
          <a:endParaRPr lang="en-US"/>
        </a:p>
      </dgm:t>
    </dgm:pt>
    <dgm:pt modelId="{7C6391F2-711E-4448-925D-4B384CAF404E}">
      <dgm:prSet/>
      <dgm:spPr/>
      <dgm:t>
        <a:bodyPr/>
        <a:lstStyle/>
        <a:p>
          <a:r>
            <a:rPr lang="ko-KR"/>
            <a:t>업로드 할때 순차적으로 업로드 후 종료할때 파일을 한꺼번에 업로드 한 후 종료한다</a:t>
          </a:r>
          <a:r>
            <a:rPr lang="en-US"/>
            <a:t>.</a:t>
          </a:r>
        </a:p>
      </dgm:t>
    </dgm:pt>
    <dgm:pt modelId="{1D337DF7-C4A9-473A-8907-510275527A2E}" type="parTrans" cxnId="{97D5FB97-E216-4C90-B227-F7FF8CF52B73}">
      <dgm:prSet/>
      <dgm:spPr/>
      <dgm:t>
        <a:bodyPr/>
        <a:lstStyle/>
        <a:p>
          <a:endParaRPr lang="en-US"/>
        </a:p>
      </dgm:t>
    </dgm:pt>
    <dgm:pt modelId="{A4F6FE97-B93F-48C3-B85C-3F5A9866F6F5}" type="sibTrans" cxnId="{97D5FB97-E216-4C90-B227-F7FF8CF52B73}">
      <dgm:prSet/>
      <dgm:spPr/>
      <dgm:t>
        <a:bodyPr/>
        <a:lstStyle/>
        <a:p>
          <a:endParaRPr lang="en-US"/>
        </a:p>
      </dgm:t>
    </dgm:pt>
    <dgm:pt modelId="{EBBBD747-565C-451A-B9D3-EDFB1C908ACE}" type="pres">
      <dgm:prSet presAssocID="{D05EBF7B-FE2E-4058-91E1-2204838E9A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6A9B49-F79A-4206-93B7-42C6178E1084}" type="pres">
      <dgm:prSet presAssocID="{5AED3F5C-7B5F-49BE-A2DC-B26081C4B62A}" presName="hierRoot1" presStyleCnt="0"/>
      <dgm:spPr/>
    </dgm:pt>
    <dgm:pt modelId="{A7EE3C6E-1867-456D-81F5-2843D6FE3448}" type="pres">
      <dgm:prSet presAssocID="{5AED3F5C-7B5F-49BE-A2DC-B26081C4B62A}" presName="composite" presStyleCnt="0"/>
      <dgm:spPr/>
    </dgm:pt>
    <dgm:pt modelId="{776311D6-2A3F-4E7F-8126-39D35372620C}" type="pres">
      <dgm:prSet presAssocID="{5AED3F5C-7B5F-49BE-A2DC-B26081C4B62A}" presName="background" presStyleLbl="node0" presStyleIdx="0" presStyleCnt="2"/>
      <dgm:spPr/>
    </dgm:pt>
    <dgm:pt modelId="{B0F59D7F-D4FD-4157-9AC0-9D1D548724B2}" type="pres">
      <dgm:prSet presAssocID="{5AED3F5C-7B5F-49BE-A2DC-B26081C4B62A}" presName="text" presStyleLbl="fgAcc0" presStyleIdx="0" presStyleCnt="2">
        <dgm:presLayoutVars>
          <dgm:chPref val="3"/>
        </dgm:presLayoutVars>
      </dgm:prSet>
      <dgm:spPr/>
    </dgm:pt>
    <dgm:pt modelId="{87F29E52-0CF4-4D77-AE2A-F87CEAD3FA2C}" type="pres">
      <dgm:prSet presAssocID="{5AED3F5C-7B5F-49BE-A2DC-B26081C4B62A}" presName="hierChild2" presStyleCnt="0"/>
      <dgm:spPr/>
    </dgm:pt>
    <dgm:pt modelId="{EE20AE8F-9766-432A-B660-817F8D5E8B9F}" type="pres">
      <dgm:prSet presAssocID="{7C6391F2-711E-4448-925D-4B384CAF404E}" presName="hierRoot1" presStyleCnt="0"/>
      <dgm:spPr/>
    </dgm:pt>
    <dgm:pt modelId="{A6E77E05-189C-451D-821F-B5850DCDCEEC}" type="pres">
      <dgm:prSet presAssocID="{7C6391F2-711E-4448-925D-4B384CAF404E}" presName="composite" presStyleCnt="0"/>
      <dgm:spPr/>
    </dgm:pt>
    <dgm:pt modelId="{454AAA47-C613-459E-80AB-D98A0AAA3546}" type="pres">
      <dgm:prSet presAssocID="{7C6391F2-711E-4448-925D-4B384CAF404E}" presName="background" presStyleLbl="node0" presStyleIdx="1" presStyleCnt="2"/>
      <dgm:spPr/>
    </dgm:pt>
    <dgm:pt modelId="{51DB51C2-5C07-435B-A015-376B279D9D31}" type="pres">
      <dgm:prSet presAssocID="{7C6391F2-711E-4448-925D-4B384CAF404E}" presName="text" presStyleLbl="fgAcc0" presStyleIdx="1" presStyleCnt="2">
        <dgm:presLayoutVars>
          <dgm:chPref val="3"/>
        </dgm:presLayoutVars>
      </dgm:prSet>
      <dgm:spPr/>
    </dgm:pt>
    <dgm:pt modelId="{D6A16145-5C70-4A14-A06B-59A14E8B3C5A}" type="pres">
      <dgm:prSet presAssocID="{7C6391F2-711E-4448-925D-4B384CAF404E}" presName="hierChild2" presStyleCnt="0"/>
      <dgm:spPr/>
    </dgm:pt>
  </dgm:ptLst>
  <dgm:cxnLst>
    <dgm:cxn modelId="{E365D025-F5B7-4EB7-9C19-974A5925E2CF}" type="presOf" srcId="{5AED3F5C-7B5F-49BE-A2DC-B26081C4B62A}" destId="{B0F59D7F-D4FD-4157-9AC0-9D1D548724B2}" srcOrd="0" destOrd="0" presId="urn:microsoft.com/office/officeart/2005/8/layout/hierarchy1"/>
    <dgm:cxn modelId="{08F2F496-2D1F-4F30-9DC6-E0AD466A21E8}" type="presOf" srcId="{D05EBF7B-FE2E-4058-91E1-2204838E9A46}" destId="{EBBBD747-565C-451A-B9D3-EDFB1C908ACE}" srcOrd="0" destOrd="0" presId="urn:microsoft.com/office/officeart/2005/8/layout/hierarchy1"/>
    <dgm:cxn modelId="{97D5FB97-E216-4C90-B227-F7FF8CF52B73}" srcId="{D05EBF7B-FE2E-4058-91E1-2204838E9A46}" destId="{7C6391F2-711E-4448-925D-4B384CAF404E}" srcOrd="1" destOrd="0" parTransId="{1D337DF7-C4A9-473A-8907-510275527A2E}" sibTransId="{A4F6FE97-B93F-48C3-B85C-3F5A9866F6F5}"/>
    <dgm:cxn modelId="{12D3F0B4-8227-463A-982C-88EA3C2A1C1C}" srcId="{D05EBF7B-FE2E-4058-91E1-2204838E9A46}" destId="{5AED3F5C-7B5F-49BE-A2DC-B26081C4B62A}" srcOrd="0" destOrd="0" parTransId="{1CF893D5-F348-46E7-8B77-83E5DDF3698D}" sibTransId="{25FB1B52-A8F5-47AA-9778-E43AC480772D}"/>
    <dgm:cxn modelId="{5E5805D8-2DAD-4440-B190-D860412DB18D}" type="presOf" srcId="{7C6391F2-711E-4448-925D-4B384CAF404E}" destId="{51DB51C2-5C07-435B-A015-376B279D9D31}" srcOrd="0" destOrd="0" presId="urn:microsoft.com/office/officeart/2005/8/layout/hierarchy1"/>
    <dgm:cxn modelId="{A5A211DE-83A5-4765-B7B0-A70F969F0ACB}" type="presParOf" srcId="{EBBBD747-565C-451A-B9D3-EDFB1C908ACE}" destId="{3D6A9B49-F79A-4206-93B7-42C6178E1084}" srcOrd="0" destOrd="0" presId="urn:microsoft.com/office/officeart/2005/8/layout/hierarchy1"/>
    <dgm:cxn modelId="{A7EEB0F6-AD46-460A-BA1F-EA6EBA78977B}" type="presParOf" srcId="{3D6A9B49-F79A-4206-93B7-42C6178E1084}" destId="{A7EE3C6E-1867-456D-81F5-2843D6FE3448}" srcOrd="0" destOrd="0" presId="urn:microsoft.com/office/officeart/2005/8/layout/hierarchy1"/>
    <dgm:cxn modelId="{913DEEE0-C8FA-4948-9D7F-5ACFC4B39B1A}" type="presParOf" srcId="{A7EE3C6E-1867-456D-81F5-2843D6FE3448}" destId="{776311D6-2A3F-4E7F-8126-39D35372620C}" srcOrd="0" destOrd="0" presId="urn:microsoft.com/office/officeart/2005/8/layout/hierarchy1"/>
    <dgm:cxn modelId="{AD573F83-DD5F-4583-B6E3-7272DC762254}" type="presParOf" srcId="{A7EE3C6E-1867-456D-81F5-2843D6FE3448}" destId="{B0F59D7F-D4FD-4157-9AC0-9D1D548724B2}" srcOrd="1" destOrd="0" presId="urn:microsoft.com/office/officeart/2005/8/layout/hierarchy1"/>
    <dgm:cxn modelId="{FF8D628F-D02B-4908-BA8A-9506A3ABF07D}" type="presParOf" srcId="{3D6A9B49-F79A-4206-93B7-42C6178E1084}" destId="{87F29E52-0CF4-4D77-AE2A-F87CEAD3FA2C}" srcOrd="1" destOrd="0" presId="urn:microsoft.com/office/officeart/2005/8/layout/hierarchy1"/>
    <dgm:cxn modelId="{9A451456-7105-44F2-B005-7C32A9459E8E}" type="presParOf" srcId="{EBBBD747-565C-451A-B9D3-EDFB1C908ACE}" destId="{EE20AE8F-9766-432A-B660-817F8D5E8B9F}" srcOrd="1" destOrd="0" presId="urn:microsoft.com/office/officeart/2005/8/layout/hierarchy1"/>
    <dgm:cxn modelId="{785A7915-3C2B-4027-BCFE-431D780CB33A}" type="presParOf" srcId="{EE20AE8F-9766-432A-B660-817F8D5E8B9F}" destId="{A6E77E05-189C-451D-821F-B5850DCDCEEC}" srcOrd="0" destOrd="0" presId="urn:microsoft.com/office/officeart/2005/8/layout/hierarchy1"/>
    <dgm:cxn modelId="{892B6B33-C914-493F-BC60-FA452A6E6847}" type="presParOf" srcId="{A6E77E05-189C-451D-821F-B5850DCDCEEC}" destId="{454AAA47-C613-459E-80AB-D98A0AAA3546}" srcOrd="0" destOrd="0" presId="urn:microsoft.com/office/officeart/2005/8/layout/hierarchy1"/>
    <dgm:cxn modelId="{102C4D37-4F42-430D-9A41-27C6062FC269}" type="presParOf" srcId="{A6E77E05-189C-451D-821F-B5850DCDCEEC}" destId="{51DB51C2-5C07-435B-A015-376B279D9D31}" srcOrd="1" destOrd="0" presId="urn:microsoft.com/office/officeart/2005/8/layout/hierarchy1"/>
    <dgm:cxn modelId="{3F6E7372-4C35-43D8-B0F0-04AE92B8E522}" type="presParOf" srcId="{EE20AE8F-9766-432A-B660-817F8D5E8B9F}" destId="{D6A16145-5C70-4A14-A06B-59A14E8B3C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546DA4-7207-446E-9F1B-16DF5E29DFAC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DBD93B-AF80-4DFD-B6B7-BA06461C2498}">
      <dgm:prSet/>
      <dgm:spPr/>
      <dgm:t>
        <a:bodyPr/>
        <a:lstStyle/>
        <a:p>
          <a:pPr>
            <a:defRPr b="1"/>
          </a:pPr>
          <a:r>
            <a:rPr lang="ko-KR"/>
            <a:t>화면의 </a:t>
          </a:r>
          <a:r>
            <a:rPr lang="en-US"/>
            <a:t>TUI(</a:t>
          </a:r>
          <a:r>
            <a:rPr lang="ko-KR"/>
            <a:t>사용자 인터페이스</a:t>
          </a:r>
          <a:r>
            <a:rPr lang="en-US"/>
            <a:t>)</a:t>
          </a:r>
          <a:r>
            <a:rPr lang="ko-KR"/>
            <a:t>를 만들 때</a:t>
          </a:r>
          <a:r>
            <a:rPr lang="en-US"/>
            <a:t>…</a:t>
          </a:r>
        </a:p>
      </dgm:t>
    </dgm:pt>
    <dgm:pt modelId="{B0B568F0-1792-4246-94B7-6ABCCF9DEA04}" type="parTrans" cxnId="{4D83F163-808E-498D-8E52-8F1D5E17CCC4}">
      <dgm:prSet/>
      <dgm:spPr/>
      <dgm:t>
        <a:bodyPr/>
        <a:lstStyle/>
        <a:p>
          <a:endParaRPr lang="en-US"/>
        </a:p>
      </dgm:t>
    </dgm:pt>
    <dgm:pt modelId="{C05BB03C-F923-4E0D-8B76-1E465942F4C3}" type="sibTrans" cxnId="{4D83F163-808E-498D-8E52-8F1D5E17CCC4}">
      <dgm:prSet/>
      <dgm:spPr/>
      <dgm:t>
        <a:bodyPr/>
        <a:lstStyle/>
        <a:p>
          <a:endParaRPr lang="en-US"/>
        </a:p>
      </dgm:t>
    </dgm:pt>
    <dgm:pt modelId="{B941827A-A89C-4BD8-820C-47E278F94678}">
      <dgm:prSet/>
      <dgm:spPr/>
      <dgm:t>
        <a:bodyPr/>
        <a:lstStyle/>
        <a:p>
          <a:r>
            <a:rPr lang="ko-KR" dirty="0"/>
            <a:t>메뉴 항목 배열</a:t>
          </a:r>
          <a:endParaRPr lang="en-US" dirty="0"/>
        </a:p>
      </dgm:t>
    </dgm:pt>
    <dgm:pt modelId="{52763B7B-7CF5-416B-997C-F060795D4DED}" type="parTrans" cxnId="{CFF62A44-CF35-4872-BE83-BDE424BAD94B}">
      <dgm:prSet/>
      <dgm:spPr/>
      <dgm:t>
        <a:bodyPr/>
        <a:lstStyle/>
        <a:p>
          <a:endParaRPr lang="en-US"/>
        </a:p>
      </dgm:t>
    </dgm:pt>
    <dgm:pt modelId="{AC75005F-7AAF-4010-AE83-694DA129D248}" type="sibTrans" cxnId="{CFF62A44-CF35-4872-BE83-BDE424BAD94B}">
      <dgm:prSet/>
      <dgm:spPr/>
      <dgm:t>
        <a:bodyPr/>
        <a:lstStyle/>
        <a:p>
          <a:endParaRPr lang="en-US"/>
        </a:p>
      </dgm:t>
    </dgm:pt>
    <dgm:pt modelId="{986265CD-D4DA-43F0-9952-B176A69446B4}">
      <dgm:prSet/>
      <dgm:spPr/>
      <dgm:t>
        <a:bodyPr/>
        <a:lstStyle/>
        <a:p>
          <a:r>
            <a:rPr lang="ko-KR"/>
            <a:t>창의 버튼 배열</a:t>
          </a:r>
          <a:endParaRPr lang="en-US"/>
        </a:p>
      </dgm:t>
    </dgm:pt>
    <dgm:pt modelId="{0E76ED84-E1E7-4859-9FBF-203C8D1EBAB9}" type="parTrans" cxnId="{0C74BA36-AEA2-4E5A-A894-35622BDD3618}">
      <dgm:prSet/>
      <dgm:spPr/>
      <dgm:t>
        <a:bodyPr/>
        <a:lstStyle/>
        <a:p>
          <a:endParaRPr lang="en-US"/>
        </a:p>
      </dgm:t>
    </dgm:pt>
    <dgm:pt modelId="{56AD4CCA-5AE0-4D5F-8793-EEE54C43E2C8}" type="sibTrans" cxnId="{0C74BA36-AEA2-4E5A-A894-35622BDD3618}">
      <dgm:prSet/>
      <dgm:spPr/>
      <dgm:t>
        <a:bodyPr/>
        <a:lstStyle/>
        <a:p>
          <a:endParaRPr lang="en-US"/>
        </a:p>
      </dgm:t>
    </dgm:pt>
    <dgm:pt modelId="{CFA29A95-7331-44F8-A2C5-1509F9CB4E5F}">
      <dgm:prSet/>
      <dgm:spPr/>
      <dgm:t>
        <a:bodyPr/>
        <a:lstStyle/>
        <a:p>
          <a:r>
            <a:rPr lang="ko-KR"/>
            <a:t>창의 라벨 배열</a:t>
          </a:r>
          <a:endParaRPr lang="en-US"/>
        </a:p>
      </dgm:t>
    </dgm:pt>
    <dgm:pt modelId="{370EC1B6-7E7D-4A03-BE8E-5F651908011D}" type="parTrans" cxnId="{C3F2A503-96FF-4976-847E-F47B5DD74614}">
      <dgm:prSet/>
      <dgm:spPr/>
      <dgm:t>
        <a:bodyPr/>
        <a:lstStyle/>
        <a:p>
          <a:endParaRPr lang="en-US"/>
        </a:p>
      </dgm:t>
    </dgm:pt>
    <dgm:pt modelId="{82C13FCE-F2C2-428F-9C4D-0624542C3462}" type="sibTrans" cxnId="{C3F2A503-96FF-4976-847E-F47B5DD74614}">
      <dgm:prSet/>
      <dgm:spPr/>
      <dgm:t>
        <a:bodyPr/>
        <a:lstStyle/>
        <a:p>
          <a:endParaRPr lang="en-US"/>
        </a:p>
      </dgm:t>
    </dgm:pt>
    <dgm:pt modelId="{DAB86EA1-E9CB-4E3F-B4E2-9172BEB139C6}">
      <dgm:prSet/>
      <dgm:spPr/>
      <dgm:t>
        <a:bodyPr/>
        <a:lstStyle/>
        <a:p>
          <a:pPr>
            <a:defRPr b="1"/>
          </a:pPr>
          <a:r>
            <a:rPr lang="ko-KR"/>
            <a:t>동적 할당 시 발생하는 오류로 인하여 정적 길이 배열 사용</a:t>
          </a:r>
          <a:endParaRPr lang="en-US"/>
        </a:p>
      </dgm:t>
    </dgm:pt>
    <dgm:pt modelId="{5A6DC7FC-4B6A-4579-BD17-9526051EA12D}" type="parTrans" cxnId="{07B8CAF4-9C5B-436F-AC18-FC6BBEA4BD2A}">
      <dgm:prSet/>
      <dgm:spPr/>
      <dgm:t>
        <a:bodyPr/>
        <a:lstStyle/>
        <a:p>
          <a:endParaRPr lang="en-US"/>
        </a:p>
      </dgm:t>
    </dgm:pt>
    <dgm:pt modelId="{029BBC32-6F18-4329-B0BA-C97604B733EA}" type="sibTrans" cxnId="{07B8CAF4-9C5B-436F-AC18-FC6BBEA4BD2A}">
      <dgm:prSet/>
      <dgm:spPr/>
      <dgm:t>
        <a:bodyPr/>
        <a:lstStyle/>
        <a:p>
          <a:endParaRPr lang="en-US"/>
        </a:p>
      </dgm:t>
    </dgm:pt>
    <dgm:pt modelId="{42E71A5E-D1C0-4B94-BB4F-09D13C0DE2E6}" type="pres">
      <dgm:prSet presAssocID="{33546DA4-7207-446E-9F1B-16DF5E29DFAC}" presName="Name0" presStyleCnt="0">
        <dgm:presLayoutVars>
          <dgm:dir/>
          <dgm:resizeHandles val="exact"/>
        </dgm:presLayoutVars>
      </dgm:prSet>
      <dgm:spPr/>
    </dgm:pt>
    <dgm:pt modelId="{E0CDF009-7880-4C99-A4F5-2447196F133D}" type="pres">
      <dgm:prSet presAssocID="{5EDBD93B-AF80-4DFD-B6B7-BA06461C2498}" presName="node" presStyleLbl="node1" presStyleIdx="0" presStyleCnt="3">
        <dgm:presLayoutVars>
          <dgm:bulletEnabled val="1"/>
        </dgm:presLayoutVars>
      </dgm:prSet>
      <dgm:spPr/>
    </dgm:pt>
    <dgm:pt modelId="{1F5FDF1A-EA74-4E0A-B2C4-97AAF1684D29}" type="pres">
      <dgm:prSet presAssocID="{C05BB03C-F923-4E0D-8B76-1E465942F4C3}" presName="sibTransSpacerBeforeConnector" presStyleCnt="0"/>
      <dgm:spPr/>
    </dgm:pt>
    <dgm:pt modelId="{E47FCEE2-EB0F-47D1-932E-B446CB73046A}" type="pres">
      <dgm:prSet presAssocID="{C05BB03C-F923-4E0D-8B76-1E465942F4C3}" presName="sibTrans" presStyleLbl="node1" presStyleIdx="1" presStyleCnt="3"/>
      <dgm:spPr/>
    </dgm:pt>
    <dgm:pt modelId="{11511C7E-708F-43E4-A6BD-4F5DF0A865AB}" type="pres">
      <dgm:prSet presAssocID="{C05BB03C-F923-4E0D-8B76-1E465942F4C3}" presName="sibTransSpacerAfterConnector" presStyleCnt="0"/>
      <dgm:spPr/>
    </dgm:pt>
    <dgm:pt modelId="{51D764CB-6CC3-4CD7-AF0A-813F2792C049}" type="pres">
      <dgm:prSet presAssocID="{DAB86EA1-E9CB-4E3F-B4E2-9172BEB139C6}" presName="node" presStyleLbl="node1" presStyleIdx="2" presStyleCnt="3">
        <dgm:presLayoutVars>
          <dgm:bulletEnabled val="1"/>
        </dgm:presLayoutVars>
      </dgm:prSet>
      <dgm:spPr/>
    </dgm:pt>
  </dgm:ptLst>
  <dgm:cxnLst>
    <dgm:cxn modelId="{C3F2A503-96FF-4976-847E-F47B5DD74614}" srcId="{5EDBD93B-AF80-4DFD-B6B7-BA06461C2498}" destId="{CFA29A95-7331-44F8-A2C5-1509F9CB4E5F}" srcOrd="2" destOrd="0" parTransId="{370EC1B6-7E7D-4A03-BE8E-5F651908011D}" sibTransId="{82C13FCE-F2C2-428F-9C4D-0624542C3462}"/>
    <dgm:cxn modelId="{0C74BA36-AEA2-4E5A-A894-35622BDD3618}" srcId="{5EDBD93B-AF80-4DFD-B6B7-BA06461C2498}" destId="{986265CD-D4DA-43F0-9952-B176A69446B4}" srcOrd="1" destOrd="0" parTransId="{0E76ED84-E1E7-4859-9FBF-203C8D1EBAB9}" sibTransId="{56AD4CCA-5AE0-4D5F-8793-EEE54C43E2C8}"/>
    <dgm:cxn modelId="{56509262-DA8A-4019-A3B6-9526180879C0}" type="presOf" srcId="{CFA29A95-7331-44F8-A2C5-1509F9CB4E5F}" destId="{E0CDF009-7880-4C99-A4F5-2447196F133D}" srcOrd="0" destOrd="3" presId="urn:microsoft.com/office/officeart/2016/7/layout/BasicProcessNew"/>
    <dgm:cxn modelId="{4D83F163-808E-498D-8E52-8F1D5E17CCC4}" srcId="{33546DA4-7207-446E-9F1B-16DF5E29DFAC}" destId="{5EDBD93B-AF80-4DFD-B6B7-BA06461C2498}" srcOrd="0" destOrd="0" parTransId="{B0B568F0-1792-4246-94B7-6ABCCF9DEA04}" sibTransId="{C05BB03C-F923-4E0D-8B76-1E465942F4C3}"/>
    <dgm:cxn modelId="{CFF62A44-CF35-4872-BE83-BDE424BAD94B}" srcId="{5EDBD93B-AF80-4DFD-B6B7-BA06461C2498}" destId="{B941827A-A89C-4BD8-820C-47E278F94678}" srcOrd="0" destOrd="0" parTransId="{52763B7B-7CF5-416B-997C-F060795D4DED}" sibTransId="{AC75005F-7AAF-4010-AE83-694DA129D248}"/>
    <dgm:cxn modelId="{6482D671-A149-4D5D-96D6-77C8D4138EF4}" type="presOf" srcId="{33546DA4-7207-446E-9F1B-16DF5E29DFAC}" destId="{42E71A5E-D1C0-4B94-BB4F-09D13C0DE2E6}" srcOrd="0" destOrd="0" presId="urn:microsoft.com/office/officeart/2016/7/layout/BasicProcessNew"/>
    <dgm:cxn modelId="{10E67172-8825-4DB2-9426-E82A83C8D382}" type="presOf" srcId="{986265CD-D4DA-43F0-9952-B176A69446B4}" destId="{E0CDF009-7880-4C99-A4F5-2447196F133D}" srcOrd="0" destOrd="2" presId="urn:microsoft.com/office/officeart/2016/7/layout/BasicProcessNew"/>
    <dgm:cxn modelId="{9C692376-0323-4103-AC73-ACEAAB999685}" type="presOf" srcId="{C05BB03C-F923-4E0D-8B76-1E465942F4C3}" destId="{E47FCEE2-EB0F-47D1-932E-B446CB73046A}" srcOrd="0" destOrd="0" presId="urn:microsoft.com/office/officeart/2016/7/layout/BasicProcessNew"/>
    <dgm:cxn modelId="{AAF11EAB-56CE-4EFA-9052-E87BA2B2F574}" type="presOf" srcId="{5EDBD93B-AF80-4DFD-B6B7-BA06461C2498}" destId="{E0CDF009-7880-4C99-A4F5-2447196F133D}" srcOrd="0" destOrd="0" presId="urn:microsoft.com/office/officeart/2016/7/layout/BasicProcessNew"/>
    <dgm:cxn modelId="{68D620B6-D8AB-499B-8CE2-AE38558BE649}" type="presOf" srcId="{DAB86EA1-E9CB-4E3F-B4E2-9172BEB139C6}" destId="{51D764CB-6CC3-4CD7-AF0A-813F2792C049}" srcOrd="0" destOrd="0" presId="urn:microsoft.com/office/officeart/2016/7/layout/BasicProcessNew"/>
    <dgm:cxn modelId="{BAF45EEC-5D51-4D76-85E4-99FE3ACE8F06}" type="presOf" srcId="{B941827A-A89C-4BD8-820C-47E278F94678}" destId="{E0CDF009-7880-4C99-A4F5-2447196F133D}" srcOrd="0" destOrd="1" presId="urn:microsoft.com/office/officeart/2016/7/layout/BasicProcessNew"/>
    <dgm:cxn modelId="{07B8CAF4-9C5B-436F-AC18-FC6BBEA4BD2A}" srcId="{33546DA4-7207-446E-9F1B-16DF5E29DFAC}" destId="{DAB86EA1-E9CB-4E3F-B4E2-9172BEB139C6}" srcOrd="1" destOrd="0" parTransId="{5A6DC7FC-4B6A-4579-BD17-9526051EA12D}" sibTransId="{029BBC32-6F18-4329-B0BA-C97604B733EA}"/>
    <dgm:cxn modelId="{1870D963-DF5A-417E-AA64-48B2821EC8C1}" type="presParOf" srcId="{42E71A5E-D1C0-4B94-BB4F-09D13C0DE2E6}" destId="{E0CDF009-7880-4C99-A4F5-2447196F133D}" srcOrd="0" destOrd="0" presId="urn:microsoft.com/office/officeart/2016/7/layout/BasicProcessNew"/>
    <dgm:cxn modelId="{890F8B2F-0784-4FCE-9C52-5B7195C41575}" type="presParOf" srcId="{42E71A5E-D1C0-4B94-BB4F-09D13C0DE2E6}" destId="{1F5FDF1A-EA74-4E0A-B2C4-97AAF1684D29}" srcOrd="1" destOrd="0" presId="urn:microsoft.com/office/officeart/2016/7/layout/BasicProcessNew"/>
    <dgm:cxn modelId="{E69884F4-D57E-46AB-B3B1-D3E5118FA772}" type="presParOf" srcId="{42E71A5E-D1C0-4B94-BB4F-09D13C0DE2E6}" destId="{E47FCEE2-EB0F-47D1-932E-B446CB73046A}" srcOrd="2" destOrd="0" presId="urn:microsoft.com/office/officeart/2016/7/layout/BasicProcessNew"/>
    <dgm:cxn modelId="{7A67B773-69F0-4A58-904D-72C55233DA3C}" type="presParOf" srcId="{42E71A5E-D1C0-4B94-BB4F-09D13C0DE2E6}" destId="{11511C7E-708F-43E4-A6BD-4F5DF0A865AB}" srcOrd="3" destOrd="0" presId="urn:microsoft.com/office/officeart/2016/7/layout/BasicProcessNew"/>
    <dgm:cxn modelId="{722C7325-AE66-4CAA-9EE5-C700EEC1CB18}" type="presParOf" srcId="{42E71A5E-D1C0-4B94-BB4F-09D13C0DE2E6}" destId="{51D764CB-6CC3-4CD7-AF0A-813F2792C049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BA4EB-4394-41D7-9E02-785D67067A20}">
      <dsp:nvSpPr>
        <dsp:cNvPr id="0" name=""/>
        <dsp:cNvSpPr/>
      </dsp:nvSpPr>
      <dsp:spPr>
        <a:xfrm>
          <a:off x="6719" y="23016"/>
          <a:ext cx="3566200" cy="10698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809" tIns="281809" rIns="281809" bIns="28180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이유민</a:t>
          </a:r>
          <a:endParaRPr lang="en-US" sz="2400" kern="1200"/>
        </a:p>
      </dsp:txBody>
      <dsp:txXfrm>
        <a:off x="6719" y="23016"/>
        <a:ext cx="3566200" cy="1069860"/>
      </dsp:txXfrm>
    </dsp:sp>
    <dsp:sp modelId="{CF9169D5-C2CE-4072-A269-B0FC0D6876FB}">
      <dsp:nvSpPr>
        <dsp:cNvPr id="0" name=""/>
        <dsp:cNvSpPr/>
      </dsp:nvSpPr>
      <dsp:spPr>
        <a:xfrm>
          <a:off x="6719" y="1092876"/>
          <a:ext cx="3566200" cy="257351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261" tIns="352261" rIns="352261" bIns="352261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배열을 이용한 </a:t>
          </a:r>
          <a:r>
            <a:rPr lang="en-US" sz="1800" kern="1200"/>
            <a:t>TUI </a:t>
          </a:r>
          <a:r>
            <a:rPr lang="ko-KR" sz="1800" kern="1200"/>
            <a:t>제작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코드 최적화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코드 하나로 합치기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PPT </a:t>
          </a:r>
          <a:r>
            <a:rPr lang="ko-KR" sz="1800" kern="1200"/>
            <a:t>제작</a:t>
          </a:r>
          <a:endParaRPr lang="en-US" sz="1800" kern="1200"/>
        </a:p>
      </dsp:txBody>
      <dsp:txXfrm>
        <a:off x="6719" y="1092876"/>
        <a:ext cx="3566200" cy="2573511"/>
      </dsp:txXfrm>
    </dsp:sp>
    <dsp:sp modelId="{A5EAE971-E35A-4CD5-ADD8-23F3A46BE141}">
      <dsp:nvSpPr>
        <dsp:cNvPr id="0" name=""/>
        <dsp:cNvSpPr/>
      </dsp:nvSpPr>
      <dsp:spPr>
        <a:xfrm>
          <a:off x="3680814" y="23016"/>
          <a:ext cx="3566200" cy="106986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809" tIns="281809" rIns="281809" bIns="28180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이주호</a:t>
          </a:r>
          <a:endParaRPr lang="en-US" sz="2400" kern="1200"/>
        </a:p>
      </dsp:txBody>
      <dsp:txXfrm>
        <a:off x="3680814" y="23016"/>
        <a:ext cx="3566200" cy="1069860"/>
      </dsp:txXfrm>
    </dsp:sp>
    <dsp:sp modelId="{17F6FE71-0119-40BC-AFDC-B73B89E249CB}">
      <dsp:nvSpPr>
        <dsp:cNvPr id="0" name=""/>
        <dsp:cNvSpPr/>
      </dsp:nvSpPr>
      <dsp:spPr>
        <a:xfrm>
          <a:off x="3680814" y="1092876"/>
          <a:ext cx="3566200" cy="257351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261" tIns="352261" rIns="352261" bIns="352261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배열 퍼시스턴트 구현 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리스트 스택 구현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SQL</a:t>
          </a:r>
          <a:r>
            <a:rPr lang="ko-KR" sz="1800" kern="1200"/>
            <a:t> 부분 작성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PPT </a:t>
          </a:r>
          <a:r>
            <a:rPr lang="ko-KR" sz="1800" kern="1200"/>
            <a:t>제작</a:t>
          </a:r>
          <a:endParaRPr lang="en-US" sz="1800" kern="1200"/>
        </a:p>
      </dsp:txBody>
      <dsp:txXfrm>
        <a:off x="3680814" y="1092876"/>
        <a:ext cx="3566200" cy="2573511"/>
      </dsp:txXfrm>
    </dsp:sp>
    <dsp:sp modelId="{00A4D948-263C-44DE-A541-4427EA331FC0}">
      <dsp:nvSpPr>
        <dsp:cNvPr id="0" name=""/>
        <dsp:cNvSpPr/>
      </dsp:nvSpPr>
      <dsp:spPr>
        <a:xfrm>
          <a:off x="7354909" y="23016"/>
          <a:ext cx="3566200" cy="106986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809" tIns="281809" rIns="281809" bIns="28180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한승호</a:t>
          </a:r>
          <a:endParaRPr lang="en-US" sz="2400" kern="1200"/>
        </a:p>
      </dsp:txBody>
      <dsp:txXfrm>
        <a:off x="7354909" y="23016"/>
        <a:ext cx="3566200" cy="1069860"/>
      </dsp:txXfrm>
    </dsp:sp>
    <dsp:sp modelId="{64E896B6-A362-48EF-8AC8-4DF81E4CDA17}">
      <dsp:nvSpPr>
        <dsp:cNvPr id="0" name=""/>
        <dsp:cNvSpPr/>
      </dsp:nvSpPr>
      <dsp:spPr>
        <a:xfrm>
          <a:off x="7354909" y="1092876"/>
          <a:ext cx="3566200" cy="257351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261" tIns="352261" rIns="352261" bIns="352261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리스트 큐 구현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온라인 부분 구현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PPT </a:t>
          </a:r>
          <a:r>
            <a:rPr lang="ko-KR" sz="1800" kern="1200"/>
            <a:t>제작</a:t>
          </a:r>
          <a:endParaRPr lang="en-US" sz="1800" kern="1200"/>
        </a:p>
      </dsp:txBody>
      <dsp:txXfrm>
        <a:off x="7354909" y="1092876"/>
        <a:ext cx="3566200" cy="2573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6361E-0B29-4BD0-96D5-26D12B233619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배열 퍼시스턴트 스택</a:t>
          </a:r>
          <a:endParaRPr lang="en-US" sz="2500" kern="1200"/>
        </a:p>
      </dsp:txBody>
      <dsp:txXfrm>
        <a:off x="930572" y="3032"/>
        <a:ext cx="2833338" cy="1700003"/>
      </dsp:txXfrm>
    </dsp:sp>
    <dsp:sp modelId="{24E906A9-71A4-4D96-BB58-E6A1DBA213C6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리스트 스택</a:t>
          </a:r>
          <a:endParaRPr lang="en-US" sz="2500" kern="1200"/>
        </a:p>
      </dsp:txBody>
      <dsp:txXfrm>
        <a:off x="4047245" y="3032"/>
        <a:ext cx="2833338" cy="1700003"/>
      </dsp:txXfrm>
    </dsp:sp>
    <dsp:sp modelId="{80A66D89-97CA-4AAA-97BA-BD4D22FE5FA8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온라인</a:t>
          </a:r>
          <a:r>
            <a:rPr lang="ko-KR" sz="2500" kern="1200" dirty="0"/>
            <a:t> 큐</a:t>
          </a:r>
          <a:endParaRPr lang="en-US" sz="2500" kern="1200" dirty="0"/>
        </a:p>
      </dsp:txBody>
      <dsp:txXfrm>
        <a:off x="7163917" y="3032"/>
        <a:ext cx="2833338" cy="1700003"/>
      </dsp:txXfrm>
    </dsp:sp>
    <dsp:sp modelId="{28322C5D-0E6B-4401-AD89-F024D15FA86D}">
      <dsp:nvSpPr>
        <dsp:cNvPr id="0" name=""/>
        <dsp:cNvSpPr/>
      </dsp:nvSpPr>
      <dsp:spPr>
        <a:xfrm>
          <a:off x="930572" y="1986369"/>
          <a:ext cx="2833338" cy="1700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배열</a:t>
          </a:r>
          <a:endParaRPr lang="en-US" sz="2500" kern="1200"/>
        </a:p>
      </dsp:txBody>
      <dsp:txXfrm>
        <a:off x="930572" y="1986369"/>
        <a:ext cx="2833338" cy="1700003"/>
      </dsp:txXfrm>
    </dsp:sp>
    <dsp:sp modelId="{B2D3C1EB-FD46-4C11-B82A-DBA5D02BF9CD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파일 입출력 기능</a:t>
          </a:r>
          <a:r>
            <a:rPr lang="en-US" sz="2500" kern="1200"/>
            <a:t>(</a:t>
          </a:r>
          <a:r>
            <a:rPr lang="ko-KR" sz="2500" kern="1200"/>
            <a:t>문자열 파싱</a:t>
          </a:r>
          <a:r>
            <a:rPr lang="en-US" sz="2500" kern="1200"/>
            <a:t>)</a:t>
          </a:r>
        </a:p>
      </dsp:txBody>
      <dsp:txXfrm>
        <a:off x="4047245" y="1986369"/>
        <a:ext cx="2833338" cy="1700003"/>
      </dsp:txXfrm>
    </dsp:sp>
    <dsp:sp modelId="{6A7092F2-ADDA-4B96-9429-597013AE4E81}">
      <dsp:nvSpPr>
        <dsp:cNvPr id="0" name=""/>
        <dsp:cNvSpPr/>
      </dsp:nvSpPr>
      <dsp:spPr>
        <a:xfrm>
          <a:off x="7163917" y="1986369"/>
          <a:ext cx="2833338" cy="1700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Windows.h</a:t>
          </a:r>
          <a:r>
            <a:rPr lang="ko-KR" sz="2500" kern="1200"/>
            <a:t>를 사용한 도스 창 효과 및 조작</a:t>
          </a:r>
          <a:endParaRPr lang="en-US" sz="2500" kern="1200"/>
        </a:p>
      </dsp:txBody>
      <dsp:txXfrm>
        <a:off x="7163917" y="1986369"/>
        <a:ext cx="2833338" cy="1700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311D6-2A3F-4E7F-8126-39D35372620C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59D7F-D4FD-4157-9AC0-9D1D548724B2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리스트 큐를 사용하여 파일의 추가를 순차적으로 원할하게 할 수 있게 구현을 하였다</a:t>
          </a:r>
          <a:r>
            <a:rPr lang="en-US" sz="2600" kern="1200"/>
            <a:t>. </a:t>
          </a:r>
          <a:r>
            <a:rPr lang="ko-KR" sz="2600" kern="1200"/>
            <a:t>업로드 기능을 사용할 때 보다 편하게 사용할 수 있다</a:t>
          </a:r>
          <a:r>
            <a:rPr lang="en-US" sz="2600" kern="1200"/>
            <a:t>.</a:t>
          </a:r>
        </a:p>
      </dsp:txBody>
      <dsp:txXfrm>
        <a:off x="608661" y="692298"/>
        <a:ext cx="4508047" cy="2799040"/>
      </dsp:txXfrm>
    </dsp:sp>
    <dsp:sp modelId="{454AAA47-C613-459E-80AB-D98A0AAA3546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B51C2-5C07-435B-A015-376B279D9D31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업로드 할때 순차적으로 업로드 후 종료할때 파일을 한꺼번에 업로드 한 후 종료한다</a:t>
          </a:r>
          <a:r>
            <a:rPr lang="en-US" sz="2600" kern="1200"/>
            <a:t>.</a:t>
          </a:r>
        </a:p>
      </dsp:txBody>
      <dsp:txXfrm>
        <a:off x="6331365" y="692298"/>
        <a:ext cx="4508047" cy="2799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DF009-7880-4C99-A4F5-2447196F133D}">
      <dsp:nvSpPr>
        <dsp:cNvPr id="0" name=""/>
        <dsp:cNvSpPr/>
      </dsp:nvSpPr>
      <dsp:spPr>
        <a:xfrm>
          <a:off x="3493" y="341592"/>
          <a:ext cx="5010366" cy="3006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2700" kern="1200"/>
            <a:t>화면의 </a:t>
          </a:r>
          <a:r>
            <a:rPr lang="en-US" sz="2700" kern="1200"/>
            <a:t>TUI(</a:t>
          </a:r>
          <a:r>
            <a:rPr lang="ko-KR" sz="2700" kern="1200"/>
            <a:t>사용자 인터페이스</a:t>
          </a:r>
          <a:r>
            <a:rPr lang="en-US" sz="2700" kern="1200"/>
            <a:t>)</a:t>
          </a:r>
          <a:r>
            <a:rPr lang="ko-KR" sz="2700" kern="1200"/>
            <a:t>를 만들 때</a:t>
          </a:r>
          <a:r>
            <a:rPr lang="en-US" sz="2700" kern="1200"/>
            <a:t>…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 dirty="0"/>
            <a:t>메뉴 항목 배열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/>
            <a:t>창의 버튼 배열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/>
            <a:t>창의 라벨 배열</a:t>
          </a:r>
          <a:endParaRPr lang="en-US" sz="2100" kern="1200"/>
        </a:p>
      </dsp:txBody>
      <dsp:txXfrm>
        <a:off x="3493" y="341592"/>
        <a:ext cx="5010366" cy="3006220"/>
      </dsp:txXfrm>
    </dsp:sp>
    <dsp:sp modelId="{E47FCEE2-EB0F-47D1-932E-B446CB73046A}">
      <dsp:nvSpPr>
        <dsp:cNvPr id="0" name=""/>
        <dsp:cNvSpPr/>
      </dsp:nvSpPr>
      <dsp:spPr>
        <a:xfrm>
          <a:off x="5088136" y="1723202"/>
          <a:ext cx="75155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764CB-6CC3-4CD7-AF0A-813F2792C049}">
      <dsp:nvSpPr>
        <dsp:cNvPr id="0" name=""/>
        <dsp:cNvSpPr/>
      </dsp:nvSpPr>
      <dsp:spPr>
        <a:xfrm>
          <a:off x="5913968" y="341592"/>
          <a:ext cx="5010366" cy="300622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sz="2700" kern="1200"/>
            <a:t>동적 할당 시 발생하는 오류로 인하여 정적 길이 배열 사용</a:t>
          </a:r>
          <a:endParaRPr lang="en-US" sz="2700" kern="1200"/>
        </a:p>
      </dsp:txBody>
      <dsp:txXfrm>
        <a:off x="5913968" y="341592"/>
        <a:ext cx="5010366" cy="3006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AC37-CD6D-85D6-736C-56C1F3731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50C52-9CD9-5361-AD69-53AB05B09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8BDF6-873E-8382-9F60-E9B13431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6A17-BEAB-4BF7-96EB-95660C10F2E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1DEE-21A8-7050-9EAB-69CBF341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56772-027E-A1F4-79A8-3FDFEA0F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2999-472A-4FCD-9B2F-AC3F07E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2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77CA-8B98-D454-341C-F578E0DD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7D604-04F6-CAD9-47D2-D31778B6E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C369-D8A3-BBC2-B3DC-1C11EA40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6A17-BEAB-4BF7-96EB-95660C10F2E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58F84-5EC8-6AF7-F808-F3E76A81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ABBC2-AEC2-272F-7B5B-F0EC1804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2999-472A-4FCD-9B2F-AC3F07E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4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E7039-CD7B-77BB-6F8A-449D5F030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2874D-099B-1F69-C4AC-D7E9DABD9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6D75-5E86-7EBC-B78A-D0A05434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6A17-BEAB-4BF7-96EB-95660C10F2E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A5C2-7AE2-B879-577D-3EB044A8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9EFF-26C2-1F7B-A23E-2F88FEB2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2999-472A-4FCD-9B2F-AC3F07E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8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E22B-9459-EF41-4A3F-595849D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4C36-9FCD-717E-4A97-84F87D727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1F547-C539-DEAB-D18B-05CAABF0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6A17-BEAB-4BF7-96EB-95660C10F2E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77C23-58AE-53B3-B9AF-96E17474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D137-B1A9-B571-C138-DBCD4A5E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2999-472A-4FCD-9B2F-AC3F07E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941-2CFE-1B84-5E8F-CB16F121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6F947-B5D1-25B9-423D-66EF62368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7281-F27C-3638-3783-D358EFFE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6A17-BEAB-4BF7-96EB-95660C10F2E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5CCBA-6326-2BCA-2C61-09A51521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FE26-3C9D-2B30-799E-79243028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2999-472A-4FCD-9B2F-AC3F07E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AA40-C0EB-FA56-9361-12F423A0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F2EB-2DDC-E3A7-BC8E-8287CE33F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4890B-B5A5-B3ED-9301-CC6E6F94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786BC-918E-B0BC-3BBD-4921DB79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6A17-BEAB-4BF7-96EB-95660C10F2E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BF99D-EAAA-1CFB-504E-A98DEFBD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B7A56-38F1-09CC-EBB8-1492ED5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2999-472A-4FCD-9B2F-AC3F07E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B05F-0E03-B20D-6A36-B693B81C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526E4-5451-E1F9-6B13-40AEFBC87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655F9-5E7F-D76E-A11D-C4E642287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D3CFD-FECA-EF13-522C-A3B5F1B41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264CB-A619-187D-0C0B-62784DE91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320E7-5A24-C12F-1213-08089526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6A17-BEAB-4BF7-96EB-95660C10F2E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796E8-AB24-701F-7E0A-326C45FD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1DEA0-B7D1-524E-1C39-4379E029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2999-472A-4FCD-9B2F-AC3F07E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1AAA-F06D-EB1A-A78F-741F90B5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77BCF-AE7E-BCB5-9F97-C751D4FD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6A17-BEAB-4BF7-96EB-95660C10F2E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46D94-5E1B-3208-BA74-A531ADED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7B0BC-A5E0-E8AA-DF25-3CBE9D4E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2999-472A-4FCD-9B2F-AC3F07E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8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97F21-15E3-58B6-A382-E683FBB0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6A17-BEAB-4BF7-96EB-95660C10F2E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C5879-D94B-47C8-F24A-420F67E8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02A71-0F95-8DCB-7526-5F142286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2999-472A-4FCD-9B2F-AC3F07E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1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09AA-9F87-8915-A71C-9C03B396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6B45-0072-8B57-7E56-B7DC992F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68617-DE4B-B8B6-49EA-B3DACD2D6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F0BBB-3D5D-087C-E636-6323E405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6A17-BEAB-4BF7-96EB-95660C10F2E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6160-260A-BF68-3E49-6BE488CB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2C1DA-5B16-C24D-4529-8346A510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2999-472A-4FCD-9B2F-AC3F07E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2F33-75FA-8BFD-6DF9-558D9DA1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58226-B164-F836-D5C0-062A7F1F6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41395-C62C-0184-C479-323BD6F7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A1D49-B713-4644-16F6-525B6945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6A17-BEAB-4BF7-96EB-95660C10F2E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29B92-103F-ECF9-E69D-36C423C3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D7967-2430-E6F6-C2BE-234CF461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2999-472A-4FCD-9B2F-AC3F07E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3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B36E2-C682-8BEC-583A-17D67461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CAF18-E5A0-4738-FB8B-7ED6E1AF1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1AC6-F342-F573-9714-2C264B75A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6A17-BEAB-4BF7-96EB-95660C10F2E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E8D1F-AC64-FD72-8DD4-2267E8FB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68AB4-187F-155B-D77B-E15EEE317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2999-472A-4FCD-9B2F-AC3F07E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FE8E7-F1E7-C5B7-0EF0-9B1D61CC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>
                <a:solidFill>
                  <a:srgbClr val="FFFFFF"/>
                </a:solidFill>
              </a:rPr>
              <a:t>워드 프로세서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23F1B-CD7C-0931-B8B5-87A59E89F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이주호 이유민 한승호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9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70E8F-680D-F999-59DD-C2D4E664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역할분담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7FA646-D41A-4CF9-750A-C53DD59B5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06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B4F1B1-2EF5-76A8-0663-6906D74E82BC}"/>
              </a:ext>
            </a:extLst>
          </p:cNvPr>
          <p:cNvSpPr txBox="1"/>
          <p:nvPr/>
        </p:nvSpPr>
        <p:spPr>
          <a:xfrm>
            <a:off x="3623868" y="484850"/>
            <a:ext cx="61658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66,360 </a:t>
            </a:r>
            <a:r>
              <a:rPr lang="en-US" sz="3600" dirty="0" err="1">
                <a:solidFill>
                  <a:srgbClr val="FF0000"/>
                </a:solidFill>
              </a:rPr>
              <a:t>바이트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2329</a:t>
            </a:r>
            <a:r>
              <a:rPr lang="ko-KR" altLang="en-US" sz="3600" dirty="0">
                <a:solidFill>
                  <a:srgbClr val="FF0000"/>
                </a:solidFill>
              </a:rPr>
              <a:t>줄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2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190CE-A535-795C-7073-AC3A8560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>
                <a:solidFill>
                  <a:srgbClr val="FFFFFF"/>
                </a:solidFill>
              </a:rPr>
              <a:t>기능 소개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FC0D-63B7-6045-F377-8CA5E655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새로운 텍스트 파일 작성</a:t>
            </a:r>
          </a:p>
          <a:p>
            <a:r>
              <a:rPr lang="ko-KR" altLang="en-US" sz="2000" dirty="0"/>
              <a:t>파일을 큐를 이용해 순차적 데이터베이스</a:t>
            </a:r>
            <a:r>
              <a:rPr lang="en-US" altLang="ko-KR" sz="2000" dirty="0"/>
              <a:t>(SQL)</a:t>
            </a:r>
            <a:r>
              <a:rPr lang="ko-KR" altLang="en-US" sz="2000" dirty="0"/>
              <a:t>에 올리기</a:t>
            </a:r>
          </a:p>
          <a:p>
            <a:r>
              <a:rPr lang="ko-KR" altLang="en-US" sz="2000" dirty="0"/>
              <a:t>퍼시스턴트 스택을 이용한 실행 취소 기능 및 버전 복구 기능</a:t>
            </a:r>
          </a:p>
          <a:p>
            <a:r>
              <a:rPr lang="en-US" altLang="ko-KR" sz="2000" dirty="0"/>
              <a:t>TUI</a:t>
            </a:r>
            <a:r>
              <a:rPr lang="ko-KR" altLang="en-US" sz="2000" dirty="0"/>
              <a:t> 기술을 이용한 사용자 편의성</a:t>
            </a:r>
          </a:p>
        </p:txBody>
      </p:sp>
    </p:spTree>
    <p:extLst>
      <p:ext uri="{BB962C8B-B14F-4D97-AF65-F5344CB8AC3E}">
        <p14:creationId xmlns:p14="http://schemas.microsoft.com/office/powerpoint/2010/main" val="357920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1A248E73-1ED4-997C-1951-AFC526091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사용한 기술</a:t>
            </a:r>
          </a:p>
        </p:txBody>
      </p:sp>
      <p:graphicFrame>
        <p:nvGraphicFramePr>
          <p:cNvPr id="4101" name="Rectangle 3">
            <a:extLst>
              <a:ext uri="{FF2B5EF4-FFF2-40B4-BE49-F238E27FC236}">
                <a16:creationId xmlns:a16="http://schemas.microsoft.com/office/drawing/2014/main" id="{FB1C7EE9-F589-DD11-B724-62BC882AA4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6621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DE7F0-3C34-15B3-FF4B-F7C19E12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ko-KR" altLang="en-US" sz="4000"/>
              <a:t>동기</a:t>
            </a:r>
            <a:endParaRPr lang="en-US" sz="4000"/>
          </a:p>
        </p:txBody>
      </p:sp>
      <p:pic>
        <p:nvPicPr>
          <p:cNvPr id="5" name="Picture 4" descr="흰색 종이배들을 이끄는 노란 종이배">
            <a:extLst>
              <a:ext uri="{FF2B5EF4-FFF2-40B4-BE49-F238E27FC236}">
                <a16:creationId xmlns:a16="http://schemas.microsoft.com/office/drawing/2014/main" id="{D5B1E661-DBBA-BBD3-A37F-C650F35AF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75" b="66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9350-4EDA-44F9-F3F6-B8005726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689" y="4474565"/>
            <a:ext cx="8212111" cy="1575362"/>
          </a:xfrm>
        </p:spPr>
        <p:txBody>
          <a:bodyPr>
            <a:normAutofit fontScale="92500"/>
          </a:bodyPr>
          <a:lstStyle/>
          <a:p>
            <a:r>
              <a:rPr lang="ko-KR" altLang="en-US" sz="2400" dirty="0"/>
              <a:t>한글</a:t>
            </a:r>
            <a:r>
              <a:rPr lang="en-US" altLang="ko-KR" sz="2400" dirty="0"/>
              <a:t>,</a:t>
            </a:r>
            <a:r>
              <a:rPr lang="ko-KR" altLang="en-US" sz="2400" dirty="0"/>
              <a:t>워드 또는 다른 문서작업 프로그램을 사용하면서 불편했던 점 중 하나가 파일이 버전별로 복구가 힘들 다는 점이 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그래서 적은 용량의 보조기억장치와 주기억장치로 파일을 복구할 수 있는 프로그램을 생각해 보았다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E3F59-A32F-7A09-900D-81AD2555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퍼시스턴트 스택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9B297C-D863-8CEB-64FB-4776B930C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10" y="2615979"/>
            <a:ext cx="4822303" cy="556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5E8FE-EAE6-709B-F1FB-F47C5B174278}"/>
              </a:ext>
            </a:extLst>
          </p:cNvPr>
          <p:cNvSpPr txBox="1"/>
          <p:nvPr/>
        </p:nvSpPr>
        <p:spPr>
          <a:xfrm>
            <a:off x="6591052" y="2615979"/>
            <a:ext cx="3913758" cy="94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8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file[</a:t>
            </a:r>
            <a:r>
              <a:rPr lang="en-US" sz="18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8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 </a:t>
            </a:r>
            <a:r>
              <a:rPr lang="en-US" sz="184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ko-KR" altLang="en-US" sz="18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몇 번째 파일인지 확인하는 부분이고 </a:t>
            </a:r>
            <a:r>
              <a:rPr lang="en-US" altLang="ko-KR" sz="18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ko-KR" altLang="en-US" sz="18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몇번째 버전인지 저장하는 기능이다</a:t>
            </a:r>
            <a:r>
              <a:rPr lang="en-US" altLang="ko-KR" sz="18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00D9C-90ED-7998-09A6-A81AF7D2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47" y="3623901"/>
            <a:ext cx="3543763" cy="26814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9F58C-00A0-482D-36C6-CD7BA1B2041E}"/>
              </a:ext>
            </a:extLst>
          </p:cNvPr>
          <p:cNvSpPr txBox="1"/>
          <p:nvPr/>
        </p:nvSpPr>
        <p:spPr>
          <a:xfrm>
            <a:off x="5365342" y="3617065"/>
            <a:ext cx="3913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2400" dirty="0"/>
              <a:t>Node</a:t>
            </a:r>
            <a:r>
              <a:rPr lang="ko-KR" altLang="en-US" sz="2400" dirty="0"/>
              <a:t>는 현재 파일 버전의 문자열 값과 그 전에  참조하고 있는 버전의 주소값이다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68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E3F59-A32F-7A09-900D-81AD2555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리스트 스택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3898C0-72BC-CB3C-CA8B-8ED23FBE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55" y="1639141"/>
            <a:ext cx="8734489" cy="47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4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25DEC-FC8F-0898-0D5A-461FB4E5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온라인 큐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D8F701A-D2B5-8CAD-9FFE-CC6616CB1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81907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4517D6E-F230-08CF-59F7-1A2F647626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37" y="156641"/>
            <a:ext cx="9528339" cy="6544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21E79D-0A19-C3F3-F329-5CF69EE5E2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15" y="477913"/>
            <a:ext cx="10413170" cy="517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6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53CD8-46D9-35E1-F7D1-65C38E1A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TUI </a:t>
            </a:r>
            <a:r>
              <a:rPr lang="ko-KR" altLang="en-US" sz="4000">
                <a:solidFill>
                  <a:srgbClr val="FFFFFF"/>
                </a:solidFill>
              </a:rPr>
              <a:t>배열 사용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9553B0-002A-293D-B241-B83C46F1A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85832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183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워드 프로세서</vt:lpstr>
      <vt:lpstr>역할분담</vt:lpstr>
      <vt:lpstr>기능 소개</vt:lpstr>
      <vt:lpstr>사용한 기술</vt:lpstr>
      <vt:lpstr>동기</vt:lpstr>
      <vt:lpstr>퍼시스턴트 스택</vt:lpstr>
      <vt:lpstr>리스트 스택</vt:lpstr>
      <vt:lpstr>온라인 큐</vt:lpstr>
      <vt:lpstr>TUI 배열 사용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워드 프로세서</dc:title>
  <dc:creator>saturn0601@outlook.kr</dc:creator>
  <cp:lastModifiedBy>saturn0601@outlook.kr</cp:lastModifiedBy>
  <cp:revision>1</cp:revision>
  <dcterms:created xsi:type="dcterms:W3CDTF">2023-06-21T14:17:01Z</dcterms:created>
  <dcterms:modified xsi:type="dcterms:W3CDTF">2023-06-21T14:47:39Z</dcterms:modified>
</cp:coreProperties>
</file>