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0720" y="1112520"/>
            <a:ext cx="10695940" cy="361061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zh-CN" altLang="zh-CN" dirty="0"/>
            </a:br>
            <a:r>
              <a:rPr lang="zh-CN" altLang="zh-CN" sz="5335" dirty="0"/>
              <a:t>区块链学院</a:t>
            </a:r>
            <a:r>
              <a:rPr lang="en-US" altLang="zh-CN" sz="5335" dirty="0"/>
              <a:t> </a:t>
            </a:r>
            <a:r>
              <a:rPr lang="zh-CN" altLang="zh-CN" sz="5335" dirty="0"/>
              <a:t>2023—2024学年第二学期</a:t>
            </a:r>
            <a:br>
              <a:rPr lang="zh-CN" altLang="zh-CN" dirty="0"/>
            </a:br>
            <a:r>
              <a:rPr lang="en-US" altLang="zh-CN" sz="4890" dirty="0"/>
              <a:t>21</a:t>
            </a:r>
            <a:r>
              <a:rPr lang="zh-CN" altLang="en-US" sz="4890" dirty="0"/>
              <a:t>级本科项目实训</a:t>
            </a:r>
            <a:br>
              <a:rPr lang="zh-CN" altLang="zh-CN" dirty="0"/>
            </a:br>
            <a:r>
              <a:rPr lang="zh-CN" altLang="en-US" sz="5555" dirty="0"/>
              <a:t>基于区块链的电子合同系统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76350" y="5135245"/>
            <a:ext cx="9799320" cy="116141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项目成员：徐峰 曾思雨 张雅萍 李钰晨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时间：</a:t>
            </a:r>
            <a:r>
              <a:rPr lang="en-US" altLang="zh-CN" dirty="0">
                <a:sym typeface="+mn-ea"/>
              </a:rPr>
              <a:t>2024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27</a:t>
            </a:r>
            <a:r>
              <a:rPr lang="zh-CN" altLang="en-US" dirty="0">
                <a:sym typeface="+mn-ea"/>
              </a:rPr>
              <a:t>日</a:t>
            </a:r>
          </a:p>
        </p:txBody>
      </p:sp>
      <p:pic>
        <p:nvPicPr>
          <p:cNvPr id="11" name="图片 10" descr="电脑屏幕的照片上有字&#10;&#10;低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345" y="237859"/>
            <a:ext cx="4259309" cy="79242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MwNzE4NjEwOGI5NDIyODQxMDFmODFhYmYwMzM2N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 区块链学院 2023—2024学年第二学期 21级本科项目实训 基于区块链的电子合同系统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 wang</dc:creator>
  <cp:lastModifiedBy>泉 李</cp:lastModifiedBy>
  <cp:revision>11</cp:revision>
  <dcterms:created xsi:type="dcterms:W3CDTF">2023-08-09T12:44:00Z</dcterms:created>
  <dcterms:modified xsi:type="dcterms:W3CDTF">2024-06-27T13:36:35Z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