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16" r:id="rId2"/>
    <p:sldMasterId id="2147483840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71075BB-F9A3-47DD-B776-4FC158CE5A8E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6827B88-66D9-4122-AE44-11AF8832267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763688" y="404664"/>
            <a:ext cx="5105400" cy="416768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Sai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Vidya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of technology</a:t>
            </a:r>
            <a:b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Dept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Information science and Engineering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7854696" cy="4104456"/>
          </a:xfrm>
        </p:spPr>
        <p:txBody>
          <a:bodyPr>
            <a:normAutofit/>
          </a:bodyPr>
          <a:lstStyle/>
          <a:p>
            <a:r>
              <a:rPr lang="en-IN" dirty="0"/>
              <a:t>        Object oriented concept project </a:t>
            </a:r>
          </a:p>
          <a:p>
            <a:r>
              <a:rPr lang="en-IN" dirty="0"/>
              <a:t>on</a:t>
            </a:r>
          </a:p>
          <a:p>
            <a:r>
              <a:rPr lang="en-IN" dirty="0"/>
              <a:t>         GYM MANAGEMENT SYSTEM</a:t>
            </a:r>
          </a:p>
          <a:p>
            <a:endParaRPr lang="en-IN" dirty="0"/>
          </a:p>
          <a:p>
            <a:r>
              <a:rPr lang="en-IN" dirty="0"/>
              <a:t>Done by:</a:t>
            </a:r>
          </a:p>
          <a:p>
            <a:r>
              <a:rPr lang="en-IN" dirty="0"/>
              <a:t>Pooja Guttal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2"/>
            <a:ext cx="1403648" cy="240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36" y="-3612"/>
            <a:ext cx="1871464" cy="23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</p:spPr>
      </p:pic>
    </p:spTree>
    <p:extLst>
      <p:ext uri="{BB962C8B-B14F-4D97-AF65-F5344CB8AC3E}">
        <p14:creationId xmlns:p14="http://schemas.microsoft.com/office/powerpoint/2010/main" val="1040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7315200" cy="3539527"/>
          </a:xfrm>
        </p:spPr>
        <p:txBody>
          <a:bodyPr/>
          <a:lstStyle/>
          <a:p>
            <a:r>
              <a:rPr lang="en-US" dirty="0"/>
              <a:t>In the above </a:t>
            </a:r>
            <a:r>
              <a:rPr lang="en-US" dirty="0" err="1"/>
              <a:t>slide,there</a:t>
            </a:r>
            <a:r>
              <a:rPr lang="en-US" dirty="0"/>
              <a:t> is function called </a:t>
            </a:r>
            <a:r>
              <a:rPr lang="en-US" dirty="0" err="1"/>
              <a:t>attendence</a:t>
            </a:r>
            <a:r>
              <a:rPr lang="en-US" dirty="0"/>
              <a:t> which is of type void ,where we accept name from the trainee in order verify whether the trainee has attended the gym session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On successful entry of </a:t>
            </a:r>
            <a:r>
              <a:rPr lang="en-US" dirty="0" err="1"/>
              <a:t>name,it</a:t>
            </a:r>
            <a:r>
              <a:rPr lang="en-US" dirty="0"/>
              <a:t> prints “ </a:t>
            </a:r>
            <a:r>
              <a:rPr lang="en-US" dirty="0" err="1"/>
              <a:t>attendence</a:t>
            </a:r>
            <a:r>
              <a:rPr lang="en-US" dirty="0"/>
              <a:t> marked”. </a:t>
            </a:r>
            <a:r>
              <a:rPr lang="en-US" dirty="0" err="1"/>
              <a:t>i.e</a:t>
            </a:r>
            <a:r>
              <a:rPr lang="en-US" dirty="0"/>
              <a:t> trainee attended the session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" y="3260932"/>
            <a:ext cx="6524625" cy="35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7315200" cy="3539527"/>
          </a:xfrm>
        </p:spPr>
        <p:txBody>
          <a:bodyPr/>
          <a:lstStyle/>
          <a:p>
            <a:r>
              <a:rPr lang="en-US" dirty="0"/>
              <a:t>The slide also includes fees function of type void ,where we accept details such as </a:t>
            </a:r>
            <a:r>
              <a:rPr lang="en-US" dirty="0" err="1"/>
              <a:t>name,total</a:t>
            </a:r>
            <a:r>
              <a:rPr lang="en-US" dirty="0"/>
              <a:t> fees and amount paid by trainee along with balance amount </a:t>
            </a:r>
          </a:p>
          <a:p>
            <a:endParaRPr lang="en-US" dirty="0"/>
          </a:p>
          <a:p>
            <a:r>
              <a:rPr lang="en-US" dirty="0"/>
              <a:t>Balance is calculated by subtracting total with amount paid</a:t>
            </a:r>
          </a:p>
          <a:p>
            <a:endParaRPr lang="en-US" dirty="0"/>
          </a:p>
          <a:p>
            <a:r>
              <a:rPr lang="en-US" dirty="0"/>
              <a:t> If balance is greater than zero then it should be paid within 4 months else payment success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4"/>
            <a:ext cx="91440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3999" cy="6741368"/>
          </a:xfrm>
        </p:spPr>
      </p:pic>
    </p:spTree>
    <p:extLst>
      <p:ext uri="{BB962C8B-B14F-4D97-AF65-F5344CB8AC3E}">
        <p14:creationId xmlns:p14="http://schemas.microsoft.com/office/powerpoint/2010/main" val="162475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7315200" cy="3539527"/>
          </a:xfrm>
        </p:spPr>
        <p:txBody>
          <a:bodyPr/>
          <a:lstStyle/>
          <a:p>
            <a:r>
              <a:rPr lang="en-US" dirty="0"/>
              <a:t>In the above slide, there is function called diet plan where you accept the name of trainee and his/her habitat and provide the required diet plan depending upon his or her habitat. This function has return type of void. </a:t>
            </a:r>
          </a:p>
          <a:p>
            <a:endParaRPr lang="en-US" dirty="0"/>
          </a:p>
          <a:p>
            <a:r>
              <a:rPr lang="en-US" dirty="0"/>
              <a:t>The character “v” is used for vegetarians and "n" is used for non-vegetarian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</p:spPr>
      </p:pic>
    </p:spTree>
    <p:extLst>
      <p:ext uri="{BB962C8B-B14F-4D97-AF65-F5344CB8AC3E}">
        <p14:creationId xmlns:p14="http://schemas.microsoft.com/office/powerpoint/2010/main" val="9941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7315200" cy="3539527"/>
          </a:xfrm>
        </p:spPr>
        <p:txBody>
          <a:bodyPr/>
          <a:lstStyle/>
          <a:p>
            <a:r>
              <a:rPr lang="en-US" dirty="0"/>
              <a:t>In the above </a:t>
            </a:r>
            <a:r>
              <a:rPr lang="en-US" dirty="0" err="1"/>
              <a:t>slide,There</a:t>
            </a:r>
            <a:r>
              <a:rPr lang="en-US" dirty="0"/>
              <a:t> is exercise function where the trainer provides the list of exercises that has to be done by the trainee on a regular basis. The function is of void </a:t>
            </a:r>
            <a:r>
              <a:rPr lang="en-US" dirty="0" err="1"/>
              <a:t>typ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there is main function where we accept the information that user wants to </a:t>
            </a:r>
            <a:r>
              <a:rPr lang="en-US" dirty="0" err="1"/>
              <a:t>kn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397"/>
            <a:ext cx="9036496" cy="34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4368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7315200" cy="3539527"/>
          </a:xfrm>
        </p:spPr>
        <p:txBody>
          <a:bodyPr/>
          <a:lstStyle/>
          <a:p>
            <a:r>
              <a:rPr lang="en-US" dirty="0"/>
              <a:t>In the above </a:t>
            </a:r>
            <a:r>
              <a:rPr lang="en-US" dirty="0" err="1"/>
              <a:t>slide,there</a:t>
            </a:r>
            <a:r>
              <a:rPr lang="en-US" dirty="0"/>
              <a:t> is switch case which is used inside infinite for loop, where we accept the user choice and perform task depending upon the user choice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user selects anything other than given choice the program exit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684076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7315200" cy="3539527"/>
          </a:xfrm>
        </p:spPr>
        <p:txBody>
          <a:bodyPr>
            <a:normAutofit/>
          </a:bodyPr>
          <a:lstStyle/>
          <a:p>
            <a:r>
              <a:rPr lang="en-IN" sz="4800" dirty="0"/>
              <a:t>outputs</a:t>
            </a:r>
          </a:p>
        </p:txBody>
      </p:sp>
      <p:sp>
        <p:nvSpPr>
          <p:cNvPr id="4" name="Notched Right Arrow 3"/>
          <p:cNvSpPr/>
          <p:nvPr/>
        </p:nvSpPr>
        <p:spPr>
          <a:xfrm>
            <a:off x="2987824" y="3356992"/>
            <a:ext cx="2232248" cy="12961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315200" cy="1154097"/>
          </a:xfrm>
        </p:spPr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7315200" cy="3539527"/>
          </a:xfrm>
        </p:spPr>
        <p:txBody>
          <a:bodyPr/>
          <a:lstStyle/>
          <a:p>
            <a:r>
              <a:rPr lang="en-IN" dirty="0"/>
              <a:t>Introduction to project</a:t>
            </a:r>
          </a:p>
          <a:p>
            <a:r>
              <a:rPr lang="en-IN" dirty="0"/>
              <a:t>Project Goal</a:t>
            </a:r>
          </a:p>
          <a:p>
            <a:r>
              <a:rPr lang="en-IN" dirty="0"/>
              <a:t>Project scope</a:t>
            </a:r>
          </a:p>
          <a:p>
            <a:r>
              <a:rPr lang="en-IN" dirty="0"/>
              <a:t>Context level diagram of project</a:t>
            </a:r>
          </a:p>
          <a:p>
            <a:r>
              <a:rPr lang="en-IN" dirty="0"/>
              <a:t>Code</a:t>
            </a:r>
          </a:p>
          <a:p>
            <a:r>
              <a:rPr lang="en-IN" dirty="0"/>
              <a:t>Output</a:t>
            </a:r>
          </a:p>
          <a:p>
            <a:r>
              <a:rPr lang="en-IN" dirty="0"/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-315416"/>
            <a:ext cx="5233764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114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5219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6362"/>
          </a:xfrm>
        </p:spPr>
      </p:pic>
    </p:spTree>
    <p:extLst>
      <p:ext uri="{BB962C8B-B14F-4D97-AF65-F5344CB8AC3E}">
        <p14:creationId xmlns:p14="http://schemas.microsoft.com/office/powerpoint/2010/main" val="17681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1339"/>
          </a:xfrm>
        </p:spPr>
      </p:pic>
    </p:spTree>
    <p:extLst>
      <p:ext uri="{BB962C8B-B14F-4D97-AF65-F5344CB8AC3E}">
        <p14:creationId xmlns:p14="http://schemas.microsoft.com/office/powerpoint/2010/main" val="25226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589240"/>
            <a:ext cx="8229600" cy="1143000"/>
          </a:xfrm>
        </p:spPr>
        <p:txBody>
          <a:bodyPr/>
          <a:lstStyle/>
          <a:p>
            <a:r>
              <a:rPr lang="en-IN" dirty="0"/>
              <a:t>                            Introduction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54726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481517" y="6123772"/>
            <a:ext cx="864096" cy="692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2183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7315200" cy="1154097"/>
          </a:xfrm>
        </p:spPr>
        <p:txBody>
          <a:bodyPr>
            <a:normAutofit/>
          </a:bodyPr>
          <a:lstStyle/>
          <a:p>
            <a:r>
              <a:rPr lang="en-IN" sz="2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Now a days online service is a best competitive edge for any organization which makes it differ from other organizations.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/>
              <a:t>The gym management system is such a system which provide best platform for ease of access to gym staff, customer can check his updates online anytime about fitness or diet plan.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/>
              <a:t>The focus of this project is about online services for a fitness club but minimizing all  those defects which are found in currently available manually file system.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/>
              <a:t>This is a best platform for the customers </a:t>
            </a:r>
            <a:r>
              <a:rPr lang="en-IN" dirty="0" err="1"/>
              <a:t>abd</a:t>
            </a:r>
            <a:r>
              <a:rPr lang="en-IN" dirty="0"/>
              <a:t> gym staff to interact freely with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4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260648"/>
            <a:ext cx="7315200" cy="3539527"/>
          </a:xfrm>
        </p:spPr>
        <p:txBody>
          <a:bodyPr/>
          <a:lstStyle/>
          <a:p>
            <a:r>
              <a:rPr lang="en-IN" dirty="0"/>
              <a:t>PROJECT GOAL</a:t>
            </a:r>
          </a:p>
          <a:p>
            <a:endParaRPr lang="en-IN" dirty="0"/>
          </a:p>
          <a:p>
            <a:r>
              <a:rPr lang="en-IN" dirty="0"/>
              <a:t> To remove the manual or paper work in the fitness club.</a:t>
            </a:r>
          </a:p>
          <a:p>
            <a:r>
              <a:rPr lang="en-IN" dirty="0"/>
              <a:t>Provide a platform with interaction user interface for both customer and user</a:t>
            </a:r>
          </a:p>
          <a:p>
            <a:r>
              <a:rPr lang="en-IN" dirty="0"/>
              <a:t>Save the time of both admin and customer.</a:t>
            </a:r>
          </a:p>
          <a:p>
            <a:r>
              <a:rPr lang="en-IN" dirty="0"/>
              <a:t>Get online plan in efficient manner.</a:t>
            </a:r>
          </a:p>
          <a:p>
            <a:r>
              <a:rPr lang="en-IN" dirty="0"/>
              <a:t>To save cost for </a:t>
            </a:r>
            <a:r>
              <a:rPr lang="en-IN" dirty="0" err="1"/>
              <a:t>eachother</a:t>
            </a:r>
            <a:r>
              <a:rPr lang="en-IN" dirty="0"/>
              <a:t>.</a:t>
            </a:r>
          </a:p>
          <a:p>
            <a:r>
              <a:rPr lang="en-IN" dirty="0"/>
              <a:t>User friendly. </a:t>
            </a:r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8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5767"/>
            <a:ext cx="7315200" cy="944487"/>
          </a:xfrm>
        </p:spPr>
        <p:txBody>
          <a:bodyPr>
            <a:normAutofit/>
          </a:bodyPr>
          <a:lstStyle/>
          <a:p>
            <a:r>
              <a:rPr lang="en-IN" sz="2400" dirty="0"/>
              <a:t>Project 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268760"/>
            <a:ext cx="7315200" cy="3539527"/>
          </a:xfrm>
        </p:spPr>
        <p:txBody>
          <a:bodyPr/>
          <a:lstStyle/>
          <a:p>
            <a:r>
              <a:rPr lang="en-IN" dirty="0"/>
              <a:t>The administrator have full fledge right over the system.</a:t>
            </a:r>
          </a:p>
          <a:p>
            <a:r>
              <a:rPr lang="en-IN" dirty="0"/>
              <a:t>The admin can view and register the customers profile data.</a:t>
            </a:r>
          </a:p>
          <a:p>
            <a:r>
              <a:rPr lang="en-IN" dirty="0"/>
              <a:t>Customer can view his or her attendance report.</a:t>
            </a:r>
          </a:p>
          <a:p>
            <a:r>
              <a:rPr lang="en-IN" dirty="0"/>
              <a:t>The customer can get to know the update about their fees if it is due they can pay it in the specified amount of time.</a:t>
            </a:r>
          </a:p>
          <a:p>
            <a:r>
              <a:rPr lang="en-IN" dirty="0"/>
              <a:t>The customer can now about his or her diet plan and the kind of workout/exercise that they have to do according to the data that they have entered.</a:t>
            </a:r>
          </a:p>
          <a:p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5"/>
            <a:ext cx="9144000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" y="-171400"/>
            <a:ext cx="9237062" cy="702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50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315200" cy="1154097"/>
          </a:xfrm>
        </p:spPr>
        <p:txBody>
          <a:bodyPr/>
          <a:lstStyle/>
          <a:p>
            <a:r>
              <a:rPr lang="en-IN" dirty="0"/>
              <a:t>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Vasudevamurthy DK\Desktop\prg\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5069"/>
            <a:ext cx="9144000" cy="53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632"/>
            <a:ext cx="7704856" cy="5040560"/>
          </a:xfrm>
        </p:spPr>
        <p:txBody>
          <a:bodyPr>
            <a:normAutofit/>
          </a:bodyPr>
          <a:lstStyle/>
          <a:p>
            <a:r>
              <a:rPr lang="en-US" dirty="0"/>
              <a:t>In the Previous slide, the program for gym management is done.it is implemented using </a:t>
            </a:r>
            <a:r>
              <a:rPr lang="en-US" dirty="0" err="1"/>
              <a:t>c++</a:t>
            </a:r>
            <a:r>
              <a:rPr lang="en-US" dirty="0"/>
              <a:t>,the above slide basically consist of </a:t>
            </a:r>
            <a:r>
              <a:rPr lang="en-US" dirty="0" err="1"/>
              <a:t>registeration</a:t>
            </a:r>
            <a:r>
              <a:rPr lang="en-US" dirty="0"/>
              <a:t> </a:t>
            </a:r>
            <a:r>
              <a:rPr lang="en-US" dirty="0" err="1"/>
              <a:t>function,which</a:t>
            </a:r>
            <a:r>
              <a:rPr lang="en-US" dirty="0"/>
              <a:t> is of type </a:t>
            </a:r>
            <a:r>
              <a:rPr lang="en-US" dirty="0" err="1"/>
              <a:t>void.where</a:t>
            </a:r>
            <a:r>
              <a:rPr lang="en-US" dirty="0"/>
              <a:t> we accept various attributes related to registration from the trainee,</a:t>
            </a:r>
          </a:p>
          <a:p>
            <a:endParaRPr lang="en-US" dirty="0"/>
          </a:p>
          <a:p>
            <a:r>
              <a:rPr lang="en-IN" dirty="0"/>
              <a:t>Name(string)</a:t>
            </a:r>
          </a:p>
          <a:p>
            <a:endParaRPr lang="en-IN" dirty="0"/>
          </a:p>
          <a:p>
            <a:r>
              <a:rPr lang="en-IN" dirty="0"/>
              <a:t>Trainee Gender(char)</a:t>
            </a:r>
          </a:p>
          <a:p>
            <a:endParaRPr lang="en-IN" dirty="0"/>
          </a:p>
          <a:p>
            <a:r>
              <a:rPr lang="en-IN" dirty="0"/>
              <a:t>Phone number(string)</a:t>
            </a:r>
          </a:p>
          <a:p>
            <a:endParaRPr lang="en-IN" dirty="0"/>
          </a:p>
          <a:p>
            <a:r>
              <a:rPr lang="nn-NO" dirty="0"/>
              <a:t>Habitat i.e either veg or non veg(char)</a:t>
            </a:r>
          </a:p>
          <a:p>
            <a:endParaRPr lang="nn-NO" dirty="0"/>
          </a:p>
          <a:p>
            <a:r>
              <a:rPr lang="en-IN" dirty="0"/>
              <a:t>Height and weight(float)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1" y="2780928"/>
            <a:ext cx="349188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pex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154</TotalTime>
  <Words>632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Perspective</vt:lpstr>
      <vt:lpstr>1_Perspective</vt:lpstr>
      <vt:lpstr>Sai Vidya Institute of technology Dept of Information science and Engineering </vt:lpstr>
      <vt:lpstr>Index</vt:lpstr>
      <vt:lpstr>                            Introduction </vt:lpstr>
      <vt:lpstr>INTRODUCTION</vt:lpstr>
      <vt:lpstr>PowerPoint Presentation</vt:lpstr>
      <vt:lpstr>Project  scope</vt:lpstr>
      <vt:lpstr>PowerPoint Presentation</vt:lpstr>
      <vt:lpstr>Program: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 Dept of Information science and Engineering</dc:title>
  <dc:creator>Vasudevamurthy DK</dc:creator>
  <cp:lastModifiedBy>pooja guttal</cp:lastModifiedBy>
  <cp:revision>17</cp:revision>
  <dcterms:created xsi:type="dcterms:W3CDTF">2020-05-02T12:05:29Z</dcterms:created>
  <dcterms:modified xsi:type="dcterms:W3CDTF">2021-07-31T16:59:58Z</dcterms:modified>
</cp:coreProperties>
</file>