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omfortaa" panose="020B0604020202020204" charset="0"/>
      <p:regular r:id="rId11"/>
      <p:bold r:id="rId12"/>
    </p:embeddedFont>
    <p:embeddedFont>
      <p:font typeface="Comfortaa Regular" panose="020B0604020202020204" charset="0"/>
      <p:regular r:id="rId13"/>
      <p:bold r:id="rId14"/>
    </p:embeddedFont>
    <p:embeddedFont>
      <p:font typeface="Comic Sans MS" panose="030F0702030302020204" pitchFamily="66" charset="0"/>
      <p:regular r:id="rId15"/>
      <p:bold r:id="rId16"/>
      <p:italic r:id="rId17"/>
      <p:boldItalic r:id="rId18"/>
    </p:embeddedFont>
    <p:embeddedFont>
      <p:font typeface="Fira Sans" panose="020B0604020202020204" charset="0"/>
      <p:regular r:id="rId19"/>
      <p:bold r:id="rId20"/>
      <p:italic r:id="rId21"/>
      <p:boldItalic r:id="rId22"/>
    </p:embeddedFont>
    <p:embeddedFont>
      <p:font typeface="Gloria Hallelujah" panose="020B0604020202020204" charset="0"/>
      <p:regular r:id="rId23"/>
    </p:embeddedFont>
    <p:embeddedFont>
      <p:font typeface="Nunito" panose="020B0604020202020204" charset="0"/>
      <p:regular r:id="rId24"/>
      <p:bold r:id="rId25"/>
      <p:italic r:id="rId26"/>
      <p:boldItalic r:id="rId27"/>
    </p:embeddedFont>
    <p:embeddedFont>
      <p:font typeface="Patrick Hand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8fa2d1c0b1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8fa2d1c0b1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8fa2d1c0b1_0_1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8fa2d1c0b1_0_1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917165b33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917165b33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8fa2d1c0b1_0_1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8fa2d1c0b1_0_1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a0485d4048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a0485d4048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9128884ecb_0_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9128884ecb_0_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9141f8e2ae_0_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9141f8e2ae_0_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28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550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272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3994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7716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1438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5160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8882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2604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6326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40048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43770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47492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51214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54936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58658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62380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66102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69824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3546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77268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2450225" y="1432350"/>
            <a:ext cx="4272300" cy="22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700"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>
            <a:off x="2425475" y="3599425"/>
            <a:ext cx="43218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0990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84712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88434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"/>
          <p:cNvSpPr/>
          <p:nvPr/>
        </p:nvSpPr>
        <p:spPr>
          <a:xfrm>
            <a:off x="2828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/>
          <p:nvPr/>
        </p:nvSpPr>
        <p:spPr>
          <a:xfrm>
            <a:off x="6550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1"/>
          <p:cNvSpPr/>
          <p:nvPr/>
        </p:nvSpPr>
        <p:spPr>
          <a:xfrm>
            <a:off x="10272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1"/>
          <p:cNvSpPr/>
          <p:nvPr/>
        </p:nvSpPr>
        <p:spPr>
          <a:xfrm>
            <a:off x="13994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1"/>
          <p:cNvSpPr/>
          <p:nvPr/>
        </p:nvSpPr>
        <p:spPr>
          <a:xfrm>
            <a:off x="17716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1"/>
          <p:cNvSpPr/>
          <p:nvPr/>
        </p:nvSpPr>
        <p:spPr>
          <a:xfrm>
            <a:off x="21438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"/>
          <p:cNvSpPr/>
          <p:nvPr/>
        </p:nvSpPr>
        <p:spPr>
          <a:xfrm>
            <a:off x="25160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1"/>
          <p:cNvSpPr/>
          <p:nvPr/>
        </p:nvSpPr>
        <p:spPr>
          <a:xfrm>
            <a:off x="28882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"/>
          <p:cNvSpPr/>
          <p:nvPr/>
        </p:nvSpPr>
        <p:spPr>
          <a:xfrm>
            <a:off x="32604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1"/>
          <p:cNvSpPr/>
          <p:nvPr/>
        </p:nvSpPr>
        <p:spPr>
          <a:xfrm>
            <a:off x="36326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1"/>
          <p:cNvSpPr/>
          <p:nvPr/>
        </p:nvSpPr>
        <p:spPr>
          <a:xfrm>
            <a:off x="40048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1"/>
          <p:cNvSpPr/>
          <p:nvPr/>
        </p:nvSpPr>
        <p:spPr>
          <a:xfrm>
            <a:off x="43770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1"/>
          <p:cNvSpPr/>
          <p:nvPr/>
        </p:nvSpPr>
        <p:spPr>
          <a:xfrm>
            <a:off x="47492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1"/>
          <p:cNvSpPr/>
          <p:nvPr/>
        </p:nvSpPr>
        <p:spPr>
          <a:xfrm>
            <a:off x="51214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1"/>
          <p:cNvSpPr/>
          <p:nvPr/>
        </p:nvSpPr>
        <p:spPr>
          <a:xfrm>
            <a:off x="54936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1"/>
          <p:cNvSpPr/>
          <p:nvPr/>
        </p:nvSpPr>
        <p:spPr>
          <a:xfrm>
            <a:off x="58658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1"/>
          <p:cNvSpPr/>
          <p:nvPr/>
        </p:nvSpPr>
        <p:spPr>
          <a:xfrm>
            <a:off x="62380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1"/>
          <p:cNvSpPr/>
          <p:nvPr/>
        </p:nvSpPr>
        <p:spPr>
          <a:xfrm>
            <a:off x="66102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1"/>
          <p:cNvSpPr/>
          <p:nvPr/>
        </p:nvSpPr>
        <p:spPr>
          <a:xfrm>
            <a:off x="69824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1"/>
          <p:cNvSpPr/>
          <p:nvPr/>
        </p:nvSpPr>
        <p:spPr>
          <a:xfrm>
            <a:off x="73546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1"/>
          <p:cNvSpPr/>
          <p:nvPr/>
        </p:nvSpPr>
        <p:spPr>
          <a:xfrm>
            <a:off x="77268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1"/>
          <p:cNvSpPr/>
          <p:nvPr/>
        </p:nvSpPr>
        <p:spPr>
          <a:xfrm>
            <a:off x="80990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1"/>
          <p:cNvSpPr/>
          <p:nvPr/>
        </p:nvSpPr>
        <p:spPr>
          <a:xfrm>
            <a:off x="84712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1"/>
          <p:cNvSpPr/>
          <p:nvPr/>
        </p:nvSpPr>
        <p:spPr>
          <a:xfrm>
            <a:off x="88434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1"/>
          <p:cNvSpPr txBox="1">
            <a:spLocks noGrp="1"/>
          </p:cNvSpPr>
          <p:nvPr>
            <p:ph type="title" hasCustomPrompt="1"/>
          </p:nvPr>
        </p:nvSpPr>
        <p:spPr>
          <a:xfrm>
            <a:off x="1499238" y="1474550"/>
            <a:ext cx="6145500" cy="185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0000" b="1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5" name="Google Shape;255;p11"/>
          <p:cNvSpPr txBox="1">
            <a:spLocks noGrp="1"/>
          </p:cNvSpPr>
          <p:nvPr>
            <p:ph type="body" idx="1"/>
          </p:nvPr>
        </p:nvSpPr>
        <p:spPr>
          <a:xfrm>
            <a:off x="1119150" y="3268925"/>
            <a:ext cx="69057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Fira Sans"/>
              <a:buChar char="●"/>
              <a:defRPr sz="16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30200" algn="ctr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Fira Sans"/>
              <a:buChar char="○"/>
              <a:defRPr sz="16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30200" algn="ctr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Fira Sans"/>
              <a:buChar char="■"/>
              <a:defRPr sz="16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0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/>
          <p:nvPr/>
        </p:nvSpPr>
        <p:spPr>
          <a:xfrm>
            <a:off x="2828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6550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10272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13994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17716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21438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25160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28882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32604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36326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0048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/>
          <p:nvPr/>
        </p:nvSpPr>
        <p:spPr>
          <a:xfrm>
            <a:off x="43770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3"/>
          <p:cNvSpPr/>
          <p:nvPr/>
        </p:nvSpPr>
        <p:spPr>
          <a:xfrm>
            <a:off x="47492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3"/>
          <p:cNvSpPr/>
          <p:nvPr/>
        </p:nvSpPr>
        <p:spPr>
          <a:xfrm>
            <a:off x="51214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3"/>
          <p:cNvSpPr/>
          <p:nvPr/>
        </p:nvSpPr>
        <p:spPr>
          <a:xfrm>
            <a:off x="54936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3"/>
          <p:cNvSpPr/>
          <p:nvPr/>
        </p:nvSpPr>
        <p:spPr>
          <a:xfrm>
            <a:off x="58658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3"/>
          <p:cNvSpPr/>
          <p:nvPr/>
        </p:nvSpPr>
        <p:spPr>
          <a:xfrm>
            <a:off x="62380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66102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69824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3"/>
          <p:cNvSpPr/>
          <p:nvPr/>
        </p:nvSpPr>
        <p:spPr>
          <a:xfrm>
            <a:off x="73546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3"/>
          <p:cNvSpPr/>
          <p:nvPr/>
        </p:nvSpPr>
        <p:spPr>
          <a:xfrm>
            <a:off x="77268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3"/>
          <p:cNvSpPr/>
          <p:nvPr/>
        </p:nvSpPr>
        <p:spPr>
          <a:xfrm>
            <a:off x="80990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3"/>
          <p:cNvSpPr/>
          <p:nvPr/>
        </p:nvSpPr>
        <p:spPr>
          <a:xfrm>
            <a:off x="84712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3"/>
          <p:cNvSpPr/>
          <p:nvPr/>
        </p:nvSpPr>
        <p:spPr>
          <a:xfrm>
            <a:off x="88434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3"/>
          <p:cNvSpPr/>
          <p:nvPr/>
        </p:nvSpPr>
        <p:spPr>
          <a:xfrm>
            <a:off x="3447250" y="4393975"/>
            <a:ext cx="1877299" cy="311370"/>
          </a:xfrm>
          <a:custGeom>
            <a:avLst/>
            <a:gdLst/>
            <a:ahLst/>
            <a:cxnLst/>
            <a:rect l="l" t="t" r="r" b="b"/>
            <a:pathLst>
              <a:path w="37224" h="6174" extrusionOk="0">
                <a:moveTo>
                  <a:pt x="25297" y="2237"/>
                </a:moveTo>
                <a:lnTo>
                  <a:pt x="25297" y="2237"/>
                </a:lnTo>
                <a:cubicBezTo>
                  <a:pt x="25528" y="2677"/>
                  <a:pt x="25548" y="3200"/>
                  <a:pt x="25318" y="3639"/>
                </a:cubicBezTo>
                <a:cubicBezTo>
                  <a:pt x="24921" y="3263"/>
                  <a:pt x="24921" y="2635"/>
                  <a:pt x="25297" y="2237"/>
                </a:cubicBezTo>
                <a:close/>
                <a:moveTo>
                  <a:pt x="12952" y="2049"/>
                </a:moveTo>
                <a:lnTo>
                  <a:pt x="12994" y="2070"/>
                </a:lnTo>
                <a:cubicBezTo>
                  <a:pt x="13434" y="2468"/>
                  <a:pt x="13643" y="3095"/>
                  <a:pt x="13204" y="3556"/>
                </a:cubicBezTo>
                <a:cubicBezTo>
                  <a:pt x="13085" y="3681"/>
                  <a:pt x="12974" y="3734"/>
                  <a:pt x="12879" y="3734"/>
                </a:cubicBezTo>
                <a:cubicBezTo>
                  <a:pt x="12671" y="3734"/>
                  <a:pt x="12534" y="3486"/>
                  <a:pt x="12534" y="3200"/>
                </a:cubicBezTo>
                <a:cubicBezTo>
                  <a:pt x="12534" y="2781"/>
                  <a:pt x="12680" y="2363"/>
                  <a:pt x="12952" y="2049"/>
                </a:cubicBezTo>
                <a:close/>
                <a:moveTo>
                  <a:pt x="19564" y="2091"/>
                </a:moveTo>
                <a:lnTo>
                  <a:pt x="19627" y="2154"/>
                </a:lnTo>
                <a:cubicBezTo>
                  <a:pt x="20192" y="2698"/>
                  <a:pt x="20192" y="3284"/>
                  <a:pt x="19627" y="3911"/>
                </a:cubicBezTo>
                <a:cubicBezTo>
                  <a:pt x="19250" y="3367"/>
                  <a:pt x="19230" y="2656"/>
                  <a:pt x="19564" y="2091"/>
                </a:cubicBezTo>
                <a:close/>
                <a:moveTo>
                  <a:pt x="16226" y="1"/>
                </a:moveTo>
                <a:cubicBezTo>
                  <a:pt x="15037" y="1"/>
                  <a:pt x="13778" y="351"/>
                  <a:pt x="12911" y="1108"/>
                </a:cubicBezTo>
                <a:cubicBezTo>
                  <a:pt x="12639" y="919"/>
                  <a:pt x="12304" y="794"/>
                  <a:pt x="11969" y="752"/>
                </a:cubicBezTo>
                <a:cubicBezTo>
                  <a:pt x="11893" y="746"/>
                  <a:pt x="11818" y="744"/>
                  <a:pt x="11743" y="744"/>
                </a:cubicBezTo>
                <a:cubicBezTo>
                  <a:pt x="9570" y="744"/>
                  <a:pt x="8145" y="3049"/>
                  <a:pt x="6466" y="4141"/>
                </a:cubicBezTo>
                <a:cubicBezTo>
                  <a:pt x="5420" y="4811"/>
                  <a:pt x="4227" y="5376"/>
                  <a:pt x="2972" y="5418"/>
                </a:cubicBezTo>
                <a:cubicBezTo>
                  <a:pt x="2938" y="5420"/>
                  <a:pt x="2904" y="5421"/>
                  <a:pt x="2870" y="5421"/>
                </a:cubicBezTo>
                <a:cubicBezTo>
                  <a:pt x="2199" y="5421"/>
                  <a:pt x="1596" y="5032"/>
                  <a:pt x="1277" y="4434"/>
                </a:cubicBezTo>
                <a:cubicBezTo>
                  <a:pt x="682" y="3437"/>
                  <a:pt x="1508" y="2193"/>
                  <a:pt x="2493" y="2193"/>
                </a:cubicBezTo>
                <a:cubicBezTo>
                  <a:pt x="2789" y="2193"/>
                  <a:pt x="3100" y="2306"/>
                  <a:pt x="3390" y="2572"/>
                </a:cubicBezTo>
                <a:cubicBezTo>
                  <a:pt x="3449" y="2631"/>
                  <a:pt x="3515" y="2655"/>
                  <a:pt x="3577" y="2655"/>
                </a:cubicBezTo>
                <a:cubicBezTo>
                  <a:pt x="3783" y="2655"/>
                  <a:pt x="3959" y="2393"/>
                  <a:pt x="3767" y="2217"/>
                </a:cubicBezTo>
                <a:cubicBezTo>
                  <a:pt x="3336" y="1735"/>
                  <a:pt x="2852" y="1526"/>
                  <a:pt x="2387" y="1526"/>
                </a:cubicBezTo>
                <a:cubicBezTo>
                  <a:pt x="1518" y="1526"/>
                  <a:pt x="713" y="2255"/>
                  <a:pt x="440" y="3305"/>
                </a:cubicBezTo>
                <a:cubicBezTo>
                  <a:pt x="1" y="4937"/>
                  <a:pt x="1549" y="6108"/>
                  <a:pt x="2972" y="6171"/>
                </a:cubicBezTo>
                <a:cubicBezTo>
                  <a:pt x="3017" y="6173"/>
                  <a:pt x="3063" y="6174"/>
                  <a:pt x="3108" y="6174"/>
                </a:cubicBezTo>
                <a:cubicBezTo>
                  <a:pt x="4764" y="6174"/>
                  <a:pt x="6521" y="5077"/>
                  <a:pt x="7763" y="4100"/>
                </a:cubicBezTo>
                <a:cubicBezTo>
                  <a:pt x="8600" y="3451"/>
                  <a:pt x="9291" y="2635"/>
                  <a:pt x="10149" y="2007"/>
                </a:cubicBezTo>
                <a:cubicBezTo>
                  <a:pt x="10611" y="1664"/>
                  <a:pt x="11099" y="1479"/>
                  <a:pt x="11580" y="1479"/>
                </a:cubicBezTo>
                <a:cubicBezTo>
                  <a:pt x="11861" y="1479"/>
                  <a:pt x="12139" y="1541"/>
                  <a:pt x="12408" y="1672"/>
                </a:cubicBezTo>
                <a:cubicBezTo>
                  <a:pt x="12136" y="2028"/>
                  <a:pt x="11969" y="2426"/>
                  <a:pt x="11885" y="2865"/>
                </a:cubicBezTo>
                <a:cubicBezTo>
                  <a:pt x="11693" y="3754"/>
                  <a:pt x="12182" y="4381"/>
                  <a:pt x="12841" y="4381"/>
                </a:cubicBezTo>
                <a:cubicBezTo>
                  <a:pt x="13113" y="4381"/>
                  <a:pt x="13413" y="4275"/>
                  <a:pt x="13706" y="4037"/>
                </a:cubicBezTo>
                <a:cubicBezTo>
                  <a:pt x="14564" y="3346"/>
                  <a:pt x="14166" y="2258"/>
                  <a:pt x="13434" y="1526"/>
                </a:cubicBezTo>
                <a:cubicBezTo>
                  <a:pt x="13455" y="1505"/>
                  <a:pt x="13496" y="1484"/>
                  <a:pt x="13517" y="1463"/>
                </a:cubicBezTo>
                <a:cubicBezTo>
                  <a:pt x="14260" y="906"/>
                  <a:pt x="15254" y="704"/>
                  <a:pt x="16204" y="704"/>
                </a:cubicBezTo>
                <a:cubicBezTo>
                  <a:pt x="16539" y="704"/>
                  <a:pt x="16868" y="729"/>
                  <a:pt x="17179" y="773"/>
                </a:cubicBezTo>
                <a:cubicBezTo>
                  <a:pt x="17681" y="856"/>
                  <a:pt x="18162" y="1024"/>
                  <a:pt x="18581" y="1296"/>
                </a:cubicBezTo>
                <a:cubicBezTo>
                  <a:pt x="18727" y="1380"/>
                  <a:pt x="18874" y="1484"/>
                  <a:pt x="19020" y="1589"/>
                </a:cubicBezTo>
                <a:cubicBezTo>
                  <a:pt x="18811" y="1882"/>
                  <a:pt x="18686" y="2196"/>
                  <a:pt x="18623" y="2551"/>
                </a:cubicBezTo>
                <a:cubicBezTo>
                  <a:pt x="18539" y="3200"/>
                  <a:pt x="18748" y="4121"/>
                  <a:pt x="19230" y="4581"/>
                </a:cubicBezTo>
                <a:cubicBezTo>
                  <a:pt x="19390" y="4742"/>
                  <a:pt x="19563" y="4809"/>
                  <a:pt x="19731" y="4809"/>
                </a:cubicBezTo>
                <a:cubicBezTo>
                  <a:pt x="20155" y="4809"/>
                  <a:pt x="20553" y="4381"/>
                  <a:pt x="20673" y="3932"/>
                </a:cubicBezTo>
                <a:cubicBezTo>
                  <a:pt x="20945" y="3074"/>
                  <a:pt x="20694" y="2154"/>
                  <a:pt x="20066" y="1547"/>
                </a:cubicBezTo>
                <a:cubicBezTo>
                  <a:pt x="20608" y="1179"/>
                  <a:pt x="21415" y="999"/>
                  <a:pt x="22238" y="999"/>
                </a:cubicBezTo>
                <a:cubicBezTo>
                  <a:pt x="23196" y="999"/>
                  <a:pt x="24177" y="1242"/>
                  <a:pt x="24795" y="1714"/>
                </a:cubicBezTo>
                <a:cubicBezTo>
                  <a:pt x="24126" y="2530"/>
                  <a:pt x="24042" y="3618"/>
                  <a:pt x="25235" y="4539"/>
                </a:cubicBezTo>
                <a:cubicBezTo>
                  <a:pt x="25290" y="4574"/>
                  <a:pt x="25353" y="4590"/>
                  <a:pt x="25416" y="4590"/>
                </a:cubicBezTo>
                <a:cubicBezTo>
                  <a:pt x="25542" y="4590"/>
                  <a:pt x="25667" y="4525"/>
                  <a:pt x="25737" y="4413"/>
                </a:cubicBezTo>
                <a:cubicBezTo>
                  <a:pt x="26448" y="3263"/>
                  <a:pt x="26364" y="2363"/>
                  <a:pt x="25820" y="1693"/>
                </a:cubicBezTo>
                <a:cubicBezTo>
                  <a:pt x="26051" y="1547"/>
                  <a:pt x="26302" y="1421"/>
                  <a:pt x="26553" y="1317"/>
                </a:cubicBezTo>
                <a:cubicBezTo>
                  <a:pt x="26759" y="1236"/>
                  <a:pt x="26971" y="1200"/>
                  <a:pt x="27180" y="1200"/>
                </a:cubicBezTo>
                <a:cubicBezTo>
                  <a:pt x="27736" y="1200"/>
                  <a:pt x="28283" y="1454"/>
                  <a:pt x="28708" y="1819"/>
                </a:cubicBezTo>
                <a:cubicBezTo>
                  <a:pt x="29482" y="2489"/>
                  <a:pt x="29922" y="3535"/>
                  <a:pt x="30549" y="4309"/>
                </a:cubicBezTo>
                <a:cubicBezTo>
                  <a:pt x="31359" y="5299"/>
                  <a:pt x="32568" y="5848"/>
                  <a:pt x="33804" y="5848"/>
                </a:cubicBezTo>
                <a:cubicBezTo>
                  <a:pt x="34291" y="5848"/>
                  <a:pt x="34783" y="5763"/>
                  <a:pt x="35257" y="5585"/>
                </a:cubicBezTo>
                <a:cubicBezTo>
                  <a:pt x="36847" y="4978"/>
                  <a:pt x="37224" y="3116"/>
                  <a:pt x="36429" y="1735"/>
                </a:cubicBezTo>
                <a:cubicBezTo>
                  <a:pt x="36058" y="1079"/>
                  <a:pt x="35479" y="728"/>
                  <a:pt x="34924" y="728"/>
                </a:cubicBezTo>
                <a:cubicBezTo>
                  <a:pt x="34382" y="728"/>
                  <a:pt x="33862" y="1064"/>
                  <a:pt x="33583" y="1777"/>
                </a:cubicBezTo>
                <a:cubicBezTo>
                  <a:pt x="33486" y="2026"/>
                  <a:pt x="33728" y="2220"/>
                  <a:pt x="33951" y="2220"/>
                </a:cubicBezTo>
                <a:cubicBezTo>
                  <a:pt x="34066" y="2220"/>
                  <a:pt x="34175" y="2170"/>
                  <a:pt x="34232" y="2049"/>
                </a:cubicBezTo>
                <a:cubicBezTo>
                  <a:pt x="34402" y="1682"/>
                  <a:pt x="34629" y="1537"/>
                  <a:pt x="34866" y="1537"/>
                </a:cubicBezTo>
                <a:cubicBezTo>
                  <a:pt x="35184" y="1537"/>
                  <a:pt x="35520" y="1797"/>
                  <a:pt x="35759" y="2133"/>
                </a:cubicBezTo>
                <a:cubicBezTo>
                  <a:pt x="36052" y="2614"/>
                  <a:pt x="36115" y="3200"/>
                  <a:pt x="35948" y="3744"/>
                </a:cubicBezTo>
                <a:cubicBezTo>
                  <a:pt x="35702" y="4710"/>
                  <a:pt x="34713" y="5023"/>
                  <a:pt x="33793" y="5023"/>
                </a:cubicBezTo>
                <a:cubicBezTo>
                  <a:pt x="33538" y="5023"/>
                  <a:pt x="33288" y="4998"/>
                  <a:pt x="33060" y="4958"/>
                </a:cubicBezTo>
                <a:cubicBezTo>
                  <a:pt x="31114" y="4581"/>
                  <a:pt x="30549" y="2509"/>
                  <a:pt x="29273" y="1254"/>
                </a:cubicBezTo>
                <a:cubicBezTo>
                  <a:pt x="28731" y="722"/>
                  <a:pt x="28064" y="501"/>
                  <a:pt x="27396" y="501"/>
                </a:cubicBezTo>
                <a:cubicBezTo>
                  <a:pt x="26646" y="501"/>
                  <a:pt x="25894" y="780"/>
                  <a:pt x="25318" y="1212"/>
                </a:cubicBezTo>
                <a:cubicBezTo>
                  <a:pt x="24479" y="624"/>
                  <a:pt x="23234" y="320"/>
                  <a:pt x="22116" y="320"/>
                </a:cubicBezTo>
                <a:cubicBezTo>
                  <a:pt x="21841" y="320"/>
                  <a:pt x="21574" y="338"/>
                  <a:pt x="21322" y="375"/>
                </a:cubicBezTo>
                <a:cubicBezTo>
                  <a:pt x="20673" y="438"/>
                  <a:pt x="20066" y="689"/>
                  <a:pt x="19543" y="1066"/>
                </a:cubicBezTo>
                <a:cubicBezTo>
                  <a:pt x="18706" y="480"/>
                  <a:pt x="17723" y="124"/>
                  <a:pt x="16698" y="20"/>
                </a:cubicBezTo>
                <a:cubicBezTo>
                  <a:pt x="16543" y="7"/>
                  <a:pt x="16385" y="1"/>
                  <a:pt x="162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3"/>
          <p:cNvSpPr/>
          <p:nvPr/>
        </p:nvSpPr>
        <p:spPr>
          <a:xfrm rot="10800000">
            <a:off x="3447250" y="307750"/>
            <a:ext cx="1877299" cy="311370"/>
          </a:xfrm>
          <a:custGeom>
            <a:avLst/>
            <a:gdLst/>
            <a:ahLst/>
            <a:cxnLst/>
            <a:rect l="l" t="t" r="r" b="b"/>
            <a:pathLst>
              <a:path w="37224" h="6174" extrusionOk="0">
                <a:moveTo>
                  <a:pt x="25297" y="2237"/>
                </a:moveTo>
                <a:lnTo>
                  <a:pt x="25297" y="2237"/>
                </a:lnTo>
                <a:cubicBezTo>
                  <a:pt x="25528" y="2677"/>
                  <a:pt x="25548" y="3200"/>
                  <a:pt x="25318" y="3639"/>
                </a:cubicBezTo>
                <a:cubicBezTo>
                  <a:pt x="24921" y="3263"/>
                  <a:pt x="24921" y="2635"/>
                  <a:pt x="25297" y="2237"/>
                </a:cubicBezTo>
                <a:close/>
                <a:moveTo>
                  <a:pt x="12952" y="2049"/>
                </a:moveTo>
                <a:lnTo>
                  <a:pt x="12994" y="2070"/>
                </a:lnTo>
                <a:cubicBezTo>
                  <a:pt x="13434" y="2468"/>
                  <a:pt x="13643" y="3095"/>
                  <a:pt x="13204" y="3556"/>
                </a:cubicBezTo>
                <a:cubicBezTo>
                  <a:pt x="13085" y="3681"/>
                  <a:pt x="12974" y="3734"/>
                  <a:pt x="12879" y="3734"/>
                </a:cubicBezTo>
                <a:cubicBezTo>
                  <a:pt x="12671" y="3734"/>
                  <a:pt x="12534" y="3486"/>
                  <a:pt x="12534" y="3200"/>
                </a:cubicBezTo>
                <a:cubicBezTo>
                  <a:pt x="12534" y="2781"/>
                  <a:pt x="12680" y="2363"/>
                  <a:pt x="12952" y="2049"/>
                </a:cubicBezTo>
                <a:close/>
                <a:moveTo>
                  <a:pt x="19564" y="2091"/>
                </a:moveTo>
                <a:lnTo>
                  <a:pt x="19627" y="2154"/>
                </a:lnTo>
                <a:cubicBezTo>
                  <a:pt x="20192" y="2698"/>
                  <a:pt x="20192" y="3284"/>
                  <a:pt x="19627" y="3911"/>
                </a:cubicBezTo>
                <a:cubicBezTo>
                  <a:pt x="19250" y="3367"/>
                  <a:pt x="19230" y="2656"/>
                  <a:pt x="19564" y="2091"/>
                </a:cubicBezTo>
                <a:close/>
                <a:moveTo>
                  <a:pt x="16226" y="1"/>
                </a:moveTo>
                <a:cubicBezTo>
                  <a:pt x="15037" y="1"/>
                  <a:pt x="13778" y="351"/>
                  <a:pt x="12911" y="1108"/>
                </a:cubicBezTo>
                <a:cubicBezTo>
                  <a:pt x="12639" y="919"/>
                  <a:pt x="12304" y="794"/>
                  <a:pt x="11969" y="752"/>
                </a:cubicBezTo>
                <a:cubicBezTo>
                  <a:pt x="11893" y="746"/>
                  <a:pt x="11818" y="744"/>
                  <a:pt x="11743" y="744"/>
                </a:cubicBezTo>
                <a:cubicBezTo>
                  <a:pt x="9570" y="744"/>
                  <a:pt x="8145" y="3049"/>
                  <a:pt x="6466" y="4141"/>
                </a:cubicBezTo>
                <a:cubicBezTo>
                  <a:pt x="5420" y="4811"/>
                  <a:pt x="4227" y="5376"/>
                  <a:pt x="2972" y="5418"/>
                </a:cubicBezTo>
                <a:cubicBezTo>
                  <a:pt x="2938" y="5420"/>
                  <a:pt x="2904" y="5421"/>
                  <a:pt x="2870" y="5421"/>
                </a:cubicBezTo>
                <a:cubicBezTo>
                  <a:pt x="2199" y="5421"/>
                  <a:pt x="1596" y="5032"/>
                  <a:pt x="1277" y="4434"/>
                </a:cubicBezTo>
                <a:cubicBezTo>
                  <a:pt x="682" y="3437"/>
                  <a:pt x="1508" y="2193"/>
                  <a:pt x="2493" y="2193"/>
                </a:cubicBezTo>
                <a:cubicBezTo>
                  <a:pt x="2789" y="2193"/>
                  <a:pt x="3100" y="2306"/>
                  <a:pt x="3390" y="2572"/>
                </a:cubicBezTo>
                <a:cubicBezTo>
                  <a:pt x="3449" y="2631"/>
                  <a:pt x="3515" y="2655"/>
                  <a:pt x="3577" y="2655"/>
                </a:cubicBezTo>
                <a:cubicBezTo>
                  <a:pt x="3783" y="2655"/>
                  <a:pt x="3959" y="2393"/>
                  <a:pt x="3767" y="2217"/>
                </a:cubicBezTo>
                <a:cubicBezTo>
                  <a:pt x="3336" y="1735"/>
                  <a:pt x="2852" y="1526"/>
                  <a:pt x="2387" y="1526"/>
                </a:cubicBezTo>
                <a:cubicBezTo>
                  <a:pt x="1518" y="1526"/>
                  <a:pt x="713" y="2255"/>
                  <a:pt x="440" y="3305"/>
                </a:cubicBezTo>
                <a:cubicBezTo>
                  <a:pt x="1" y="4937"/>
                  <a:pt x="1549" y="6108"/>
                  <a:pt x="2972" y="6171"/>
                </a:cubicBezTo>
                <a:cubicBezTo>
                  <a:pt x="3017" y="6173"/>
                  <a:pt x="3063" y="6174"/>
                  <a:pt x="3108" y="6174"/>
                </a:cubicBezTo>
                <a:cubicBezTo>
                  <a:pt x="4764" y="6174"/>
                  <a:pt x="6521" y="5077"/>
                  <a:pt x="7763" y="4100"/>
                </a:cubicBezTo>
                <a:cubicBezTo>
                  <a:pt x="8600" y="3451"/>
                  <a:pt x="9291" y="2635"/>
                  <a:pt x="10149" y="2007"/>
                </a:cubicBezTo>
                <a:cubicBezTo>
                  <a:pt x="10611" y="1664"/>
                  <a:pt x="11099" y="1479"/>
                  <a:pt x="11580" y="1479"/>
                </a:cubicBezTo>
                <a:cubicBezTo>
                  <a:pt x="11861" y="1479"/>
                  <a:pt x="12139" y="1541"/>
                  <a:pt x="12408" y="1672"/>
                </a:cubicBezTo>
                <a:cubicBezTo>
                  <a:pt x="12136" y="2028"/>
                  <a:pt x="11969" y="2426"/>
                  <a:pt x="11885" y="2865"/>
                </a:cubicBezTo>
                <a:cubicBezTo>
                  <a:pt x="11693" y="3754"/>
                  <a:pt x="12182" y="4381"/>
                  <a:pt x="12841" y="4381"/>
                </a:cubicBezTo>
                <a:cubicBezTo>
                  <a:pt x="13113" y="4381"/>
                  <a:pt x="13413" y="4275"/>
                  <a:pt x="13706" y="4037"/>
                </a:cubicBezTo>
                <a:cubicBezTo>
                  <a:pt x="14564" y="3346"/>
                  <a:pt x="14166" y="2258"/>
                  <a:pt x="13434" y="1526"/>
                </a:cubicBezTo>
                <a:cubicBezTo>
                  <a:pt x="13455" y="1505"/>
                  <a:pt x="13496" y="1484"/>
                  <a:pt x="13517" y="1463"/>
                </a:cubicBezTo>
                <a:cubicBezTo>
                  <a:pt x="14260" y="906"/>
                  <a:pt x="15254" y="704"/>
                  <a:pt x="16204" y="704"/>
                </a:cubicBezTo>
                <a:cubicBezTo>
                  <a:pt x="16539" y="704"/>
                  <a:pt x="16868" y="729"/>
                  <a:pt x="17179" y="773"/>
                </a:cubicBezTo>
                <a:cubicBezTo>
                  <a:pt x="17681" y="856"/>
                  <a:pt x="18162" y="1024"/>
                  <a:pt x="18581" y="1296"/>
                </a:cubicBezTo>
                <a:cubicBezTo>
                  <a:pt x="18727" y="1380"/>
                  <a:pt x="18874" y="1484"/>
                  <a:pt x="19020" y="1589"/>
                </a:cubicBezTo>
                <a:cubicBezTo>
                  <a:pt x="18811" y="1882"/>
                  <a:pt x="18686" y="2196"/>
                  <a:pt x="18623" y="2551"/>
                </a:cubicBezTo>
                <a:cubicBezTo>
                  <a:pt x="18539" y="3200"/>
                  <a:pt x="18748" y="4121"/>
                  <a:pt x="19230" y="4581"/>
                </a:cubicBezTo>
                <a:cubicBezTo>
                  <a:pt x="19390" y="4742"/>
                  <a:pt x="19563" y="4809"/>
                  <a:pt x="19731" y="4809"/>
                </a:cubicBezTo>
                <a:cubicBezTo>
                  <a:pt x="20155" y="4809"/>
                  <a:pt x="20553" y="4381"/>
                  <a:pt x="20673" y="3932"/>
                </a:cubicBezTo>
                <a:cubicBezTo>
                  <a:pt x="20945" y="3074"/>
                  <a:pt x="20694" y="2154"/>
                  <a:pt x="20066" y="1547"/>
                </a:cubicBezTo>
                <a:cubicBezTo>
                  <a:pt x="20608" y="1179"/>
                  <a:pt x="21415" y="999"/>
                  <a:pt x="22238" y="999"/>
                </a:cubicBezTo>
                <a:cubicBezTo>
                  <a:pt x="23196" y="999"/>
                  <a:pt x="24177" y="1242"/>
                  <a:pt x="24795" y="1714"/>
                </a:cubicBezTo>
                <a:cubicBezTo>
                  <a:pt x="24126" y="2530"/>
                  <a:pt x="24042" y="3618"/>
                  <a:pt x="25235" y="4539"/>
                </a:cubicBezTo>
                <a:cubicBezTo>
                  <a:pt x="25290" y="4574"/>
                  <a:pt x="25353" y="4590"/>
                  <a:pt x="25416" y="4590"/>
                </a:cubicBezTo>
                <a:cubicBezTo>
                  <a:pt x="25542" y="4590"/>
                  <a:pt x="25667" y="4525"/>
                  <a:pt x="25737" y="4413"/>
                </a:cubicBezTo>
                <a:cubicBezTo>
                  <a:pt x="26448" y="3263"/>
                  <a:pt x="26364" y="2363"/>
                  <a:pt x="25820" y="1693"/>
                </a:cubicBezTo>
                <a:cubicBezTo>
                  <a:pt x="26051" y="1547"/>
                  <a:pt x="26302" y="1421"/>
                  <a:pt x="26553" y="1317"/>
                </a:cubicBezTo>
                <a:cubicBezTo>
                  <a:pt x="26759" y="1236"/>
                  <a:pt x="26971" y="1200"/>
                  <a:pt x="27180" y="1200"/>
                </a:cubicBezTo>
                <a:cubicBezTo>
                  <a:pt x="27736" y="1200"/>
                  <a:pt x="28283" y="1454"/>
                  <a:pt x="28708" y="1819"/>
                </a:cubicBezTo>
                <a:cubicBezTo>
                  <a:pt x="29482" y="2489"/>
                  <a:pt x="29922" y="3535"/>
                  <a:pt x="30549" y="4309"/>
                </a:cubicBezTo>
                <a:cubicBezTo>
                  <a:pt x="31359" y="5299"/>
                  <a:pt x="32568" y="5848"/>
                  <a:pt x="33804" y="5848"/>
                </a:cubicBezTo>
                <a:cubicBezTo>
                  <a:pt x="34291" y="5848"/>
                  <a:pt x="34783" y="5763"/>
                  <a:pt x="35257" y="5585"/>
                </a:cubicBezTo>
                <a:cubicBezTo>
                  <a:pt x="36847" y="4978"/>
                  <a:pt x="37224" y="3116"/>
                  <a:pt x="36429" y="1735"/>
                </a:cubicBezTo>
                <a:cubicBezTo>
                  <a:pt x="36058" y="1079"/>
                  <a:pt x="35479" y="728"/>
                  <a:pt x="34924" y="728"/>
                </a:cubicBezTo>
                <a:cubicBezTo>
                  <a:pt x="34382" y="728"/>
                  <a:pt x="33862" y="1064"/>
                  <a:pt x="33583" y="1777"/>
                </a:cubicBezTo>
                <a:cubicBezTo>
                  <a:pt x="33486" y="2026"/>
                  <a:pt x="33728" y="2220"/>
                  <a:pt x="33951" y="2220"/>
                </a:cubicBezTo>
                <a:cubicBezTo>
                  <a:pt x="34066" y="2220"/>
                  <a:pt x="34175" y="2170"/>
                  <a:pt x="34232" y="2049"/>
                </a:cubicBezTo>
                <a:cubicBezTo>
                  <a:pt x="34402" y="1682"/>
                  <a:pt x="34629" y="1537"/>
                  <a:pt x="34866" y="1537"/>
                </a:cubicBezTo>
                <a:cubicBezTo>
                  <a:pt x="35184" y="1537"/>
                  <a:pt x="35520" y="1797"/>
                  <a:pt x="35759" y="2133"/>
                </a:cubicBezTo>
                <a:cubicBezTo>
                  <a:pt x="36052" y="2614"/>
                  <a:pt x="36115" y="3200"/>
                  <a:pt x="35948" y="3744"/>
                </a:cubicBezTo>
                <a:cubicBezTo>
                  <a:pt x="35702" y="4710"/>
                  <a:pt x="34713" y="5023"/>
                  <a:pt x="33793" y="5023"/>
                </a:cubicBezTo>
                <a:cubicBezTo>
                  <a:pt x="33538" y="5023"/>
                  <a:pt x="33288" y="4998"/>
                  <a:pt x="33060" y="4958"/>
                </a:cubicBezTo>
                <a:cubicBezTo>
                  <a:pt x="31114" y="4581"/>
                  <a:pt x="30549" y="2509"/>
                  <a:pt x="29273" y="1254"/>
                </a:cubicBezTo>
                <a:cubicBezTo>
                  <a:pt x="28731" y="722"/>
                  <a:pt x="28064" y="501"/>
                  <a:pt x="27396" y="501"/>
                </a:cubicBezTo>
                <a:cubicBezTo>
                  <a:pt x="26646" y="501"/>
                  <a:pt x="25894" y="780"/>
                  <a:pt x="25318" y="1212"/>
                </a:cubicBezTo>
                <a:cubicBezTo>
                  <a:pt x="24479" y="624"/>
                  <a:pt x="23234" y="320"/>
                  <a:pt x="22116" y="320"/>
                </a:cubicBezTo>
                <a:cubicBezTo>
                  <a:pt x="21841" y="320"/>
                  <a:pt x="21574" y="338"/>
                  <a:pt x="21322" y="375"/>
                </a:cubicBezTo>
                <a:cubicBezTo>
                  <a:pt x="20673" y="438"/>
                  <a:pt x="20066" y="689"/>
                  <a:pt x="19543" y="1066"/>
                </a:cubicBezTo>
                <a:cubicBezTo>
                  <a:pt x="18706" y="480"/>
                  <a:pt x="17723" y="124"/>
                  <a:pt x="16698" y="20"/>
                </a:cubicBezTo>
                <a:cubicBezTo>
                  <a:pt x="16543" y="7"/>
                  <a:pt x="16385" y="1"/>
                  <a:pt x="162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/>
          <p:nvPr/>
        </p:nvSpPr>
        <p:spPr>
          <a:xfrm>
            <a:off x="2828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6550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10272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4"/>
          <p:cNvSpPr/>
          <p:nvPr/>
        </p:nvSpPr>
        <p:spPr>
          <a:xfrm>
            <a:off x="13994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4"/>
          <p:cNvSpPr/>
          <p:nvPr/>
        </p:nvSpPr>
        <p:spPr>
          <a:xfrm>
            <a:off x="17716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4"/>
          <p:cNvSpPr/>
          <p:nvPr/>
        </p:nvSpPr>
        <p:spPr>
          <a:xfrm>
            <a:off x="21438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25160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28882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4"/>
          <p:cNvSpPr/>
          <p:nvPr/>
        </p:nvSpPr>
        <p:spPr>
          <a:xfrm>
            <a:off x="32604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4"/>
          <p:cNvSpPr/>
          <p:nvPr/>
        </p:nvSpPr>
        <p:spPr>
          <a:xfrm>
            <a:off x="36326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4"/>
          <p:cNvSpPr/>
          <p:nvPr/>
        </p:nvSpPr>
        <p:spPr>
          <a:xfrm>
            <a:off x="40048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4"/>
          <p:cNvSpPr/>
          <p:nvPr/>
        </p:nvSpPr>
        <p:spPr>
          <a:xfrm>
            <a:off x="43770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4"/>
          <p:cNvSpPr/>
          <p:nvPr/>
        </p:nvSpPr>
        <p:spPr>
          <a:xfrm>
            <a:off x="47492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4"/>
          <p:cNvSpPr/>
          <p:nvPr/>
        </p:nvSpPr>
        <p:spPr>
          <a:xfrm>
            <a:off x="51214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4"/>
          <p:cNvSpPr/>
          <p:nvPr/>
        </p:nvSpPr>
        <p:spPr>
          <a:xfrm>
            <a:off x="54936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4"/>
          <p:cNvSpPr/>
          <p:nvPr/>
        </p:nvSpPr>
        <p:spPr>
          <a:xfrm>
            <a:off x="58658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4"/>
          <p:cNvSpPr/>
          <p:nvPr/>
        </p:nvSpPr>
        <p:spPr>
          <a:xfrm>
            <a:off x="62380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4"/>
          <p:cNvSpPr/>
          <p:nvPr/>
        </p:nvSpPr>
        <p:spPr>
          <a:xfrm>
            <a:off x="66102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4"/>
          <p:cNvSpPr/>
          <p:nvPr/>
        </p:nvSpPr>
        <p:spPr>
          <a:xfrm>
            <a:off x="69824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4"/>
          <p:cNvSpPr/>
          <p:nvPr/>
        </p:nvSpPr>
        <p:spPr>
          <a:xfrm>
            <a:off x="73546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4"/>
          <p:cNvSpPr/>
          <p:nvPr/>
        </p:nvSpPr>
        <p:spPr>
          <a:xfrm>
            <a:off x="77268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4"/>
          <p:cNvSpPr/>
          <p:nvPr/>
        </p:nvSpPr>
        <p:spPr>
          <a:xfrm>
            <a:off x="80990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4"/>
          <p:cNvSpPr/>
          <p:nvPr/>
        </p:nvSpPr>
        <p:spPr>
          <a:xfrm>
            <a:off x="84712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4"/>
          <p:cNvSpPr/>
          <p:nvPr/>
        </p:nvSpPr>
        <p:spPr>
          <a:xfrm>
            <a:off x="88434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4"/>
          <p:cNvSpPr/>
          <p:nvPr/>
        </p:nvSpPr>
        <p:spPr>
          <a:xfrm>
            <a:off x="273728" y="254775"/>
            <a:ext cx="327083" cy="371183"/>
          </a:xfrm>
          <a:custGeom>
            <a:avLst/>
            <a:gdLst/>
            <a:ahLst/>
            <a:cxnLst/>
            <a:rect l="l" t="t" r="r" b="b"/>
            <a:pathLst>
              <a:path w="7847" h="8905" extrusionOk="0">
                <a:moveTo>
                  <a:pt x="2074" y="886"/>
                </a:moveTo>
                <a:cubicBezTo>
                  <a:pt x="2431" y="886"/>
                  <a:pt x="2870" y="1108"/>
                  <a:pt x="3139" y="1272"/>
                </a:cubicBezTo>
                <a:cubicBezTo>
                  <a:pt x="4415" y="2004"/>
                  <a:pt x="5106" y="3804"/>
                  <a:pt x="5650" y="5101"/>
                </a:cubicBezTo>
                <a:cubicBezTo>
                  <a:pt x="6047" y="6043"/>
                  <a:pt x="6382" y="7005"/>
                  <a:pt x="6780" y="7968"/>
                </a:cubicBezTo>
                <a:cubicBezTo>
                  <a:pt x="5294" y="7319"/>
                  <a:pt x="3955" y="6357"/>
                  <a:pt x="2930" y="5122"/>
                </a:cubicBezTo>
                <a:cubicBezTo>
                  <a:pt x="2281" y="4432"/>
                  <a:pt x="1821" y="3595"/>
                  <a:pt x="1590" y="2695"/>
                </a:cubicBezTo>
                <a:cubicBezTo>
                  <a:pt x="1486" y="2276"/>
                  <a:pt x="1465" y="1858"/>
                  <a:pt x="1507" y="1440"/>
                </a:cubicBezTo>
                <a:cubicBezTo>
                  <a:pt x="1562" y="1024"/>
                  <a:pt x="1792" y="886"/>
                  <a:pt x="2074" y="886"/>
                </a:cubicBezTo>
                <a:close/>
                <a:moveTo>
                  <a:pt x="2148" y="1"/>
                </a:moveTo>
                <a:cubicBezTo>
                  <a:pt x="1923" y="1"/>
                  <a:pt x="1701" y="51"/>
                  <a:pt x="1486" y="163"/>
                </a:cubicBezTo>
                <a:cubicBezTo>
                  <a:pt x="0" y="937"/>
                  <a:pt x="733" y="3260"/>
                  <a:pt x="1318" y="4369"/>
                </a:cubicBezTo>
                <a:cubicBezTo>
                  <a:pt x="2407" y="6524"/>
                  <a:pt x="4729" y="8261"/>
                  <a:pt x="7031" y="8888"/>
                </a:cubicBezTo>
                <a:cubicBezTo>
                  <a:pt x="7063" y="8899"/>
                  <a:pt x="7097" y="8904"/>
                  <a:pt x="7131" y="8904"/>
                </a:cubicBezTo>
                <a:cubicBezTo>
                  <a:pt x="7229" y="8904"/>
                  <a:pt x="7330" y="8861"/>
                  <a:pt x="7407" y="8784"/>
                </a:cubicBezTo>
                <a:cubicBezTo>
                  <a:pt x="7679" y="8742"/>
                  <a:pt x="7847" y="8449"/>
                  <a:pt x="7742" y="8177"/>
                </a:cubicBezTo>
                <a:cubicBezTo>
                  <a:pt x="6884" y="6231"/>
                  <a:pt x="6277" y="4201"/>
                  <a:pt x="5189" y="2381"/>
                </a:cubicBezTo>
                <a:cubicBezTo>
                  <a:pt x="4676" y="1513"/>
                  <a:pt x="3383" y="1"/>
                  <a:pt x="21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4"/>
          <p:cNvSpPr/>
          <p:nvPr/>
        </p:nvSpPr>
        <p:spPr>
          <a:xfrm>
            <a:off x="243175" y="650672"/>
            <a:ext cx="312285" cy="209705"/>
          </a:xfrm>
          <a:custGeom>
            <a:avLst/>
            <a:gdLst/>
            <a:ahLst/>
            <a:cxnLst/>
            <a:rect l="l" t="t" r="r" b="b"/>
            <a:pathLst>
              <a:path w="7492" h="5031" extrusionOk="0">
                <a:moveTo>
                  <a:pt x="6320" y="1022"/>
                </a:moveTo>
                <a:cubicBezTo>
                  <a:pt x="5525" y="1922"/>
                  <a:pt x="4688" y="2843"/>
                  <a:pt x="3684" y="3470"/>
                </a:cubicBezTo>
                <a:cubicBezTo>
                  <a:pt x="3250" y="3751"/>
                  <a:pt x="2470" y="4150"/>
                  <a:pt x="1922" y="4150"/>
                </a:cubicBezTo>
                <a:cubicBezTo>
                  <a:pt x="1490" y="4150"/>
                  <a:pt x="1202" y="3903"/>
                  <a:pt x="1340" y="3157"/>
                </a:cubicBezTo>
                <a:cubicBezTo>
                  <a:pt x="1528" y="2089"/>
                  <a:pt x="3956" y="1608"/>
                  <a:pt x="4772" y="1357"/>
                </a:cubicBezTo>
                <a:cubicBezTo>
                  <a:pt x="5190" y="1253"/>
                  <a:pt x="5797" y="1169"/>
                  <a:pt x="6320" y="1022"/>
                </a:cubicBezTo>
                <a:close/>
                <a:moveTo>
                  <a:pt x="6853" y="0"/>
                </a:moveTo>
                <a:cubicBezTo>
                  <a:pt x="6301" y="0"/>
                  <a:pt x="5622" y="314"/>
                  <a:pt x="5148" y="437"/>
                </a:cubicBezTo>
                <a:cubicBezTo>
                  <a:pt x="4228" y="667"/>
                  <a:pt x="3349" y="939"/>
                  <a:pt x="2491" y="1294"/>
                </a:cubicBezTo>
                <a:cubicBezTo>
                  <a:pt x="1277" y="1838"/>
                  <a:pt x="1" y="2801"/>
                  <a:pt x="524" y="4307"/>
                </a:cubicBezTo>
                <a:cubicBezTo>
                  <a:pt x="722" y="4852"/>
                  <a:pt x="1187" y="5031"/>
                  <a:pt x="1706" y="5031"/>
                </a:cubicBezTo>
                <a:cubicBezTo>
                  <a:pt x="2284" y="5031"/>
                  <a:pt x="2930" y="4809"/>
                  <a:pt x="3349" y="4621"/>
                </a:cubicBezTo>
                <a:cubicBezTo>
                  <a:pt x="5169" y="3784"/>
                  <a:pt x="6425" y="2257"/>
                  <a:pt x="7429" y="562"/>
                </a:cubicBezTo>
                <a:cubicBezTo>
                  <a:pt x="7492" y="457"/>
                  <a:pt x="7471" y="311"/>
                  <a:pt x="7345" y="227"/>
                </a:cubicBezTo>
                <a:cubicBezTo>
                  <a:pt x="7324" y="144"/>
                  <a:pt x="7241" y="60"/>
                  <a:pt x="7157" y="39"/>
                </a:cubicBezTo>
                <a:cubicBezTo>
                  <a:pt x="7062" y="12"/>
                  <a:pt x="6960" y="0"/>
                  <a:pt x="68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4"/>
          <p:cNvSpPr/>
          <p:nvPr/>
        </p:nvSpPr>
        <p:spPr>
          <a:xfrm>
            <a:off x="658330" y="259527"/>
            <a:ext cx="322748" cy="308701"/>
          </a:xfrm>
          <a:custGeom>
            <a:avLst/>
            <a:gdLst/>
            <a:ahLst/>
            <a:cxnLst/>
            <a:rect l="l" t="t" r="r" b="b"/>
            <a:pathLst>
              <a:path w="7743" h="7406" extrusionOk="0">
                <a:moveTo>
                  <a:pt x="4208" y="730"/>
                </a:moveTo>
                <a:cubicBezTo>
                  <a:pt x="4744" y="730"/>
                  <a:pt x="5278" y="918"/>
                  <a:pt x="5315" y="1409"/>
                </a:cubicBezTo>
                <a:cubicBezTo>
                  <a:pt x="5420" y="2518"/>
                  <a:pt x="3641" y="3815"/>
                  <a:pt x="2951" y="4464"/>
                </a:cubicBezTo>
                <a:cubicBezTo>
                  <a:pt x="2281" y="5071"/>
                  <a:pt x="1570" y="5615"/>
                  <a:pt x="900" y="6201"/>
                </a:cubicBezTo>
                <a:cubicBezTo>
                  <a:pt x="1130" y="5008"/>
                  <a:pt x="1465" y="3857"/>
                  <a:pt x="1926" y="2748"/>
                </a:cubicBezTo>
                <a:cubicBezTo>
                  <a:pt x="2177" y="2037"/>
                  <a:pt x="2637" y="1409"/>
                  <a:pt x="3244" y="970"/>
                </a:cubicBezTo>
                <a:cubicBezTo>
                  <a:pt x="3451" y="823"/>
                  <a:pt x="3830" y="730"/>
                  <a:pt x="4208" y="730"/>
                </a:cubicBezTo>
                <a:close/>
                <a:moveTo>
                  <a:pt x="4282" y="0"/>
                </a:moveTo>
                <a:cubicBezTo>
                  <a:pt x="3426" y="0"/>
                  <a:pt x="2553" y="494"/>
                  <a:pt x="1988" y="1200"/>
                </a:cubicBezTo>
                <a:cubicBezTo>
                  <a:pt x="775" y="2727"/>
                  <a:pt x="419" y="4862"/>
                  <a:pt x="22" y="6724"/>
                </a:cubicBezTo>
                <a:cubicBezTo>
                  <a:pt x="1" y="6828"/>
                  <a:pt x="22" y="6954"/>
                  <a:pt x="84" y="7038"/>
                </a:cubicBezTo>
                <a:cubicBezTo>
                  <a:pt x="68" y="7216"/>
                  <a:pt x="214" y="7406"/>
                  <a:pt x="388" y="7406"/>
                </a:cubicBezTo>
                <a:cubicBezTo>
                  <a:pt x="439" y="7406"/>
                  <a:pt x="492" y="7390"/>
                  <a:pt x="545" y="7352"/>
                </a:cubicBezTo>
                <a:cubicBezTo>
                  <a:pt x="1737" y="6452"/>
                  <a:pt x="7742" y="2644"/>
                  <a:pt x="5796" y="656"/>
                </a:cubicBezTo>
                <a:cubicBezTo>
                  <a:pt x="5352" y="195"/>
                  <a:pt x="4820" y="0"/>
                  <a:pt x="42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4"/>
          <p:cNvSpPr/>
          <p:nvPr/>
        </p:nvSpPr>
        <p:spPr>
          <a:xfrm>
            <a:off x="577216" y="449056"/>
            <a:ext cx="62857" cy="47143"/>
          </a:xfrm>
          <a:custGeom>
            <a:avLst/>
            <a:gdLst/>
            <a:ahLst/>
            <a:cxnLst/>
            <a:rect l="l" t="t" r="r" b="b"/>
            <a:pathLst>
              <a:path w="1508" h="1131" extrusionOk="0">
                <a:moveTo>
                  <a:pt x="754" y="1"/>
                </a:moveTo>
                <a:cubicBezTo>
                  <a:pt x="1" y="1"/>
                  <a:pt x="1" y="1131"/>
                  <a:pt x="754" y="1131"/>
                </a:cubicBezTo>
                <a:cubicBezTo>
                  <a:pt x="838" y="1131"/>
                  <a:pt x="921" y="1110"/>
                  <a:pt x="1005" y="1089"/>
                </a:cubicBezTo>
                <a:lnTo>
                  <a:pt x="1026" y="1089"/>
                </a:lnTo>
                <a:cubicBezTo>
                  <a:pt x="1340" y="1068"/>
                  <a:pt x="1507" y="712"/>
                  <a:pt x="1319" y="461"/>
                </a:cubicBezTo>
                <a:cubicBezTo>
                  <a:pt x="1319" y="461"/>
                  <a:pt x="1319" y="461"/>
                  <a:pt x="1319" y="440"/>
                </a:cubicBezTo>
                <a:cubicBezTo>
                  <a:pt x="1256" y="189"/>
                  <a:pt x="1026" y="1"/>
                  <a:pt x="75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4"/>
          <p:cNvSpPr/>
          <p:nvPr/>
        </p:nvSpPr>
        <p:spPr>
          <a:xfrm>
            <a:off x="550206" y="367942"/>
            <a:ext cx="63691" cy="47143"/>
          </a:xfrm>
          <a:custGeom>
            <a:avLst/>
            <a:gdLst/>
            <a:ahLst/>
            <a:cxnLst/>
            <a:rect l="l" t="t" r="r" b="b"/>
            <a:pathLst>
              <a:path w="1528" h="1131" extrusionOk="0">
                <a:moveTo>
                  <a:pt x="753" y="1"/>
                </a:moveTo>
                <a:cubicBezTo>
                  <a:pt x="0" y="1"/>
                  <a:pt x="0" y="1131"/>
                  <a:pt x="753" y="1131"/>
                </a:cubicBezTo>
                <a:cubicBezTo>
                  <a:pt x="900" y="1131"/>
                  <a:pt x="1046" y="1068"/>
                  <a:pt x="1151" y="984"/>
                </a:cubicBezTo>
                <a:cubicBezTo>
                  <a:pt x="1172" y="963"/>
                  <a:pt x="1214" y="942"/>
                  <a:pt x="1235" y="942"/>
                </a:cubicBezTo>
                <a:cubicBezTo>
                  <a:pt x="1527" y="775"/>
                  <a:pt x="1527" y="357"/>
                  <a:pt x="1235" y="189"/>
                </a:cubicBezTo>
                <a:lnTo>
                  <a:pt x="1151" y="147"/>
                </a:lnTo>
                <a:cubicBezTo>
                  <a:pt x="1046" y="43"/>
                  <a:pt x="900" y="1"/>
                  <a:pt x="7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4"/>
          <p:cNvSpPr/>
          <p:nvPr/>
        </p:nvSpPr>
        <p:spPr>
          <a:xfrm>
            <a:off x="395523" y="601904"/>
            <a:ext cx="74778" cy="54271"/>
          </a:xfrm>
          <a:custGeom>
            <a:avLst/>
            <a:gdLst/>
            <a:ahLst/>
            <a:cxnLst/>
            <a:rect l="l" t="t" r="r" b="b"/>
            <a:pathLst>
              <a:path w="1794" h="1302" extrusionOk="0">
                <a:moveTo>
                  <a:pt x="830" y="1"/>
                </a:moveTo>
                <a:cubicBezTo>
                  <a:pt x="384" y="1"/>
                  <a:pt x="1" y="558"/>
                  <a:pt x="405" y="979"/>
                </a:cubicBezTo>
                <a:lnTo>
                  <a:pt x="531" y="1104"/>
                </a:lnTo>
                <a:cubicBezTo>
                  <a:pt x="660" y="1244"/>
                  <a:pt x="807" y="1301"/>
                  <a:pt x="948" y="1301"/>
                </a:cubicBezTo>
                <a:cubicBezTo>
                  <a:pt x="1401" y="1301"/>
                  <a:pt x="1793" y="708"/>
                  <a:pt x="1347" y="309"/>
                </a:cubicBezTo>
                <a:lnTo>
                  <a:pt x="1221" y="163"/>
                </a:lnTo>
                <a:cubicBezTo>
                  <a:pt x="1098" y="49"/>
                  <a:pt x="961" y="1"/>
                  <a:pt x="8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4"/>
          <p:cNvSpPr/>
          <p:nvPr/>
        </p:nvSpPr>
        <p:spPr>
          <a:xfrm>
            <a:off x="283315" y="558096"/>
            <a:ext cx="68068" cy="48852"/>
          </a:xfrm>
          <a:custGeom>
            <a:avLst/>
            <a:gdLst/>
            <a:ahLst/>
            <a:cxnLst/>
            <a:rect l="l" t="t" r="r" b="b"/>
            <a:pathLst>
              <a:path w="1633" h="1172" extrusionOk="0">
                <a:moveTo>
                  <a:pt x="754" y="0"/>
                </a:moveTo>
                <a:cubicBezTo>
                  <a:pt x="0" y="0"/>
                  <a:pt x="0" y="1172"/>
                  <a:pt x="754" y="1172"/>
                </a:cubicBezTo>
                <a:lnTo>
                  <a:pt x="858" y="1172"/>
                </a:lnTo>
                <a:cubicBezTo>
                  <a:pt x="1632" y="1151"/>
                  <a:pt x="1632" y="0"/>
                  <a:pt x="8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4"/>
          <p:cNvSpPr/>
          <p:nvPr/>
        </p:nvSpPr>
        <p:spPr>
          <a:xfrm rot="9985781">
            <a:off x="8494129" y="4416821"/>
            <a:ext cx="327072" cy="371170"/>
          </a:xfrm>
          <a:custGeom>
            <a:avLst/>
            <a:gdLst/>
            <a:ahLst/>
            <a:cxnLst/>
            <a:rect l="l" t="t" r="r" b="b"/>
            <a:pathLst>
              <a:path w="7847" h="8905" extrusionOk="0">
                <a:moveTo>
                  <a:pt x="2074" y="886"/>
                </a:moveTo>
                <a:cubicBezTo>
                  <a:pt x="2431" y="886"/>
                  <a:pt x="2870" y="1108"/>
                  <a:pt x="3139" y="1272"/>
                </a:cubicBezTo>
                <a:cubicBezTo>
                  <a:pt x="4415" y="2004"/>
                  <a:pt x="5106" y="3804"/>
                  <a:pt x="5650" y="5101"/>
                </a:cubicBezTo>
                <a:cubicBezTo>
                  <a:pt x="6047" y="6043"/>
                  <a:pt x="6382" y="7005"/>
                  <a:pt x="6780" y="7968"/>
                </a:cubicBezTo>
                <a:cubicBezTo>
                  <a:pt x="5294" y="7319"/>
                  <a:pt x="3955" y="6357"/>
                  <a:pt x="2930" y="5122"/>
                </a:cubicBezTo>
                <a:cubicBezTo>
                  <a:pt x="2281" y="4432"/>
                  <a:pt x="1821" y="3595"/>
                  <a:pt x="1590" y="2695"/>
                </a:cubicBezTo>
                <a:cubicBezTo>
                  <a:pt x="1486" y="2276"/>
                  <a:pt x="1465" y="1858"/>
                  <a:pt x="1507" y="1440"/>
                </a:cubicBezTo>
                <a:cubicBezTo>
                  <a:pt x="1562" y="1024"/>
                  <a:pt x="1792" y="886"/>
                  <a:pt x="2074" y="886"/>
                </a:cubicBezTo>
                <a:close/>
                <a:moveTo>
                  <a:pt x="2148" y="1"/>
                </a:moveTo>
                <a:cubicBezTo>
                  <a:pt x="1923" y="1"/>
                  <a:pt x="1701" y="51"/>
                  <a:pt x="1486" y="163"/>
                </a:cubicBezTo>
                <a:cubicBezTo>
                  <a:pt x="0" y="937"/>
                  <a:pt x="733" y="3260"/>
                  <a:pt x="1318" y="4369"/>
                </a:cubicBezTo>
                <a:cubicBezTo>
                  <a:pt x="2407" y="6524"/>
                  <a:pt x="4729" y="8261"/>
                  <a:pt x="7031" y="8888"/>
                </a:cubicBezTo>
                <a:cubicBezTo>
                  <a:pt x="7063" y="8899"/>
                  <a:pt x="7097" y="8904"/>
                  <a:pt x="7131" y="8904"/>
                </a:cubicBezTo>
                <a:cubicBezTo>
                  <a:pt x="7229" y="8904"/>
                  <a:pt x="7330" y="8861"/>
                  <a:pt x="7407" y="8784"/>
                </a:cubicBezTo>
                <a:cubicBezTo>
                  <a:pt x="7679" y="8742"/>
                  <a:pt x="7847" y="8449"/>
                  <a:pt x="7742" y="8177"/>
                </a:cubicBezTo>
                <a:cubicBezTo>
                  <a:pt x="6884" y="6231"/>
                  <a:pt x="6277" y="4201"/>
                  <a:pt x="5189" y="2381"/>
                </a:cubicBezTo>
                <a:cubicBezTo>
                  <a:pt x="4676" y="1513"/>
                  <a:pt x="3383" y="1"/>
                  <a:pt x="21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4"/>
          <p:cNvSpPr/>
          <p:nvPr/>
        </p:nvSpPr>
        <p:spPr>
          <a:xfrm rot="9985781">
            <a:off x="8464462" y="4182292"/>
            <a:ext cx="312275" cy="209698"/>
          </a:xfrm>
          <a:custGeom>
            <a:avLst/>
            <a:gdLst/>
            <a:ahLst/>
            <a:cxnLst/>
            <a:rect l="l" t="t" r="r" b="b"/>
            <a:pathLst>
              <a:path w="7492" h="5031" extrusionOk="0">
                <a:moveTo>
                  <a:pt x="6320" y="1022"/>
                </a:moveTo>
                <a:cubicBezTo>
                  <a:pt x="5525" y="1922"/>
                  <a:pt x="4688" y="2843"/>
                  <a:pt x="3684" y="3470"/>
                </a:cubicBezTo>
                <a:cubicBezTo>
                  <a:pt x="3250" y="3751"/>
                  <a:pt x="2470" y="4150"/>
                  <a:pt x="1922" y="4150"/>
                </a:cubicBezTo>
                <a:cubicBezTo>
                  <a:pt x="1490" y="4150"/>
                  <a:pt x="1202" y="3903"/>
                  <a:pt x="1340" y="3157"/>
                </a:cubicBezTo>
                <a:cubicBezTo>
                  <a:pt x="1528" y="2089"/>
                  <a:pt x="3956" y="1608"/>
                  <a:pt x="4772" y="1357"/>
                </a:cubicBezTo>
                <a:cubicBezTo>
                  <a:pt x="5190" y="1253"/>
                  <a:pt x="5797" y="1169"/>
                  <a:pt x="6320" y="1022"/>
                </a:cubicBezTo>
                <a:close/>
                <a:moveTo>
                  <a:pt x="6853" y="0"/>
                </a:moveTo>
                <a:cubicBezTo>
                  <a:pt x="6301" y="0"/>
                  <a:pt x="5622" y="314"/>
                  <a:pt x="5148" y="437"/>
                </a:cubicBezTo>
                <a:cubicBezTo>
                  <a:pt x="4228" y="667"/>
                  <a:pt x="3349" y="939"/>
                  <a:pt x="2491" y="1294"/>
                </a:cubicBezTo>
                <a:cubicBezTo>
                  <a:pt x="1277" y="1838"/>
                  <a:pt x="1" y="2801"/>
                  <a:pt x="524" y="4307"/>
                </a:cubicBezTo>
                <a:cubicBezTo>
                  <a:pt x="722" y="4852"/>
                  <a:pt x="1187" y="5031"/>
                  <a:pt x="1706" y="5031"/>
                </a:cubicBezTo>
                <a:cubicBezTo>
                  <a:pt x="2284" y="5031"/>
                  <a:pt x="2930" y="4809"/>
                  <a:pt x="3349" y="4621"/>
                </a:cubicBezTo>
                <a:cubicBezTo>
                  <a:pt x="5169" y="3784"/>
                  <a:pt x="6425" y="2257"/>
                  <a:pt x="7429" y="562"/>
                </a:cubicBezTo>
                <a:cubicBezTo>
                  <a:pt x="7492" y="457"/>
                  <a:pt x="7471" y="311"/>
                  <a:pt x="7345" y="227"/>
                </a:cubicBezTo>
                <a:cubicBezTo>
                  <a:pt x="7324" y="144"/>
                  <a:pt x="7241" y="60"/>
                  <a:pt x="7157" y="39"/>
                </a:cubicBezTo>
                <a:cubicBezTo>
                  <a:pt x="7062" y="12"/>
                  <a:pt x="6960" y="0"/>
                  <a:pt x="68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4"/>
          <p:cNvSpPr/>
          <p:nvPr/>
        </p:nvSpPr>
        <p:spPr>
          <a:xfrm rot="9985781">
            <a:off x="8130755" y="4563552"/>
            <a:ext cx="322737" cy="308690"/>
          </a:xfrm>
          <a:custGeom>
            <a:avLst/>
            <a:gdLst/>
            <a:ahLst/>
            <a:cxnLst/>
            <a:rect l="l" t="t" r="r" b="b"/>
            <a:pathLst>
              <a:path w="7743" h="7406" extrusionOk="0">
                <a:moveTo>
                  <a:pt x="4208" y="730"/>
                </a:moveTo>
                <a:cubicBezTo>
                  <a:pt x="4744" y="730"/>
                  <a:pt x="5278" y="918"/>
                  <a:pt x="5315" y="1409"/>
                </a:cubicBezTo>
                <a:cubicBezTo>
                  <a:pt x="5420" y="2518"/>
                  <a:pt x="3641" y="3815"/>
                  <a:pt x="2951" y="4464"/>
                </a:cubicBezTo>
                <a:cubicBezTo>
                  <a:pt x="2281" y="5071"/>
                  <a:pt x="1570" y="5615"/>
                  <a:pt x="900" y="6201"/>
                </a:cubicBezTo>
                <a:cubicBezTo>
                  <a:pt x="1130" y="5008"/>
                  <a:pt x="1465" y="3857"/>
                  <a:pt x="1926" y="2748"/>
                </a:cubicBezTo>
                <a:cubicBezTo>
                  <a:pt x="2177" y="2037"/>
                  <a:pt x="2637" y="1409"/>
                  <a:pt x="3244" y="970"/>
                </a:cubicBezTo>
                <a:cubicBezTo>
                  <a:pt x="3451" y="823"/>
                  <a:pt x="3830" y="730"/>
                  <a:pt x="4208" y="730"/>
                </a:cubicBezTo>
                <a:close/>
                <a:moveTo>
                  <a:pt x="4282" y="0"/>
                </a:moveTo>
                <a:cubicBezTo>
                  <a:pt x="3426" y="0"/>
                  <a:pt x="2553" y="494"/>
                  <a:pt x="1988" y="1200"/>
                </a:cubicBezTo>
                <a:cubicBezTo>
                  <a:pt x="775" y="2727"/>
                  <a:pt x="419" y="4862"/>
                  <a:pt x="22" y="6724"/>
                </a:cubicBezTo>
                <a:cubicBezTo>
                  <a:pt x="1" y="6828"/>
                  <a:pt x="22" y="6954"/>
                  <a:pt x="84" y="7038"/>
                </a:cubicBezTo>
                <a:cubicBezTo>
                  <a:pt x="68" y="7216"/>
                  <a:pt x="214" y="7406"/>
                  <a:pt x="388" y="7406"/>
                </a:cubicBezTo>
                <a:cubicBezTo>
                  <a:pt x="439" y="7406"/>
                  <a:pt x="492" y="7390"/>
                  <a:pt x="545" y="7352"/>
                </a:cubicBezTo>
                <a:cubicBezTo>
                  <a:pt x="1737" y="6452"/>
                  <a:pt x="7742" y="2644"/>
                  <a:pt x="5796" y="656"/>
                </a:cubicBezTo>
                <a:cubicBezTo>
                  <a:pt x="5352" y="195"/>
                  <a:pt x="4820" y="0"/>
                  <a:pt x="42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4"/>
          <p:cNvSpPr/>
          <p:nvPr/>
        </p:nvSpPr>
        <p:spPr>
          <a:xfrm rot="9985781">
            <a:off x="8452068" y="4587690"/>
            <a:ext cx="62855" cy="47141"/>
          </a:xfrm>
          <a:custGeom>
            <a:avLst/>
            <a:gdLst/>
            <a:ahLst/>
            <a:cxnLst/>
            <a:rect l="l" t="t" r="r" b="b"/>
            <a:pathLst>
              <a:path w="1508" h="1131" extrusionOk="0">
                <a:moveTo>
                  <a:pt x="754" y="1"/>
                </a:moveTo>
                <a:cubicBezTo>
                  <a:pt x="1" y="1"/>
                  <a:pt x="1" y="1131"/>
                  <a:pt x="754" y="1131"/>
                </a:cubicBezTo>
                <a:cubicBezTo>
                  <a:pt x="838" y="1131"/>
                  <a:pt x="921" y="1110"/>
                  <a:pt x="1005" y="1089"/>
                </a:cubicBezTo>
                <a:lnTo>
                  <a:pt x="1026" y="1089"/>
                </a:lnTo>
                <a:cubicBezTo>
                  <a:pt x="1340" y="1068"/>
                  <a:pt x="1507" y="712"/>
                  <a:pt x="1319" y="461"/>
                </a:cubicBezTo>
                <a:cubicBezTo>
                  <a:pt x="1319" y="461"/>
                  <a:pt x="1319" y="461"/>
                  <a:pt x="1319" y="440"/>
                </a:cubicBezTo>
                <a:cubicBezTo>
                  <a:pt x="1256" y="189"/>
                  <a:pt x="1026" y="1"/>
                  <a:pt x="75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4"/>
          <p:cNvSpPr/>
          <p:nvPr/>
        </p:nvSpPr>
        <p:spPr>
          <a:xfrm rot="9985781">
            <a:off x="8496536" y="4660298"/>
            <a:ext cx="63689" cy="47141"/>
          </a:xfrm>
          <a:custGeom>
            <a:avLst/>
            <a:gdLst/>
            <a:ahLst/>
            <a:cxnLst/>
            <a:rect l="l" t="t" r="r" b="b"/>
            <a:pathLst>
              <a:path w="1528" h="1131" extrusionOk="0">
                <a:moveTo>
                  <a:pt x="753" y="1"/>
                </a:moveTo>
                <a:cubicBezTo>
                  <a:pt x="0" y="1"/>
                  <a:pt x="0" y="1131"/>
                  <a:pt x="753" y="1131"/>
                </a:cubicBezTo>
                <a:cubicBezTo>
                  <a:pt x="900" y="1131"/>
                  <a:pt x="1046" y="1068"/>
                  <a:pt x="1151" y="984"/>
                </a:cubicBezTo>
                <a:cubicBezTo>
                  <a:pt x="1172" y="963"/>
                  <a:pt x="1214" y="942"/>
                  <a:pt x="1235" y="942"/>
                </a:cubicBezTo>
                <a:cubicBezTo>
                  <a:pt x="1527" y="775"/>
                  <a:pt x="1527" y="357"/>
                  <a:pt x="1235" y="189"/>
                </a:cubicBezTo>
                <a:lnTo>
                  <a:pt x="1151" y="147"/>
                </a:lnTo>
                <a:cubicBezTo>
                  <a:pt x="1046" y="43"/>
                  <a:pt x="900" y="1"/>
                  <a:pt x="7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4"/>
          <p:cNvSpPr/>
          <p:nvPr/>
        </p:nvSpPr>
        <p:spPr>
          <a:xfrm rot="9985781">
            <a:off x="8580230" y="4390844"/>
            <a:ext cx="74776" cy="54269"/>
          </a:xfrm>
          <a:custGeom>
            <a:avLst/>
            <a:gdLst/>
            <a:ahLst/>
            <a:cxnLst/>
            <a:rect l="l" t="t" r="r" b="b"/>
            <a:pathLst>
              <a:path w="1794" h="1302" extrusionOk="0">
                <a:moveTo>
                  <a:pt x="830" y="1"/>
                </a:moveTo>
                <a:cubicBezTo>
                  <a:pt x="384" y="1"/>
                  <a:pt x="1" y="558"/>
                  <a:pt x="405" y="979"/>
                </a:cubicBezTo>
                <a:lnTo>
                  <a:pt x="531" y="1104"/>
                </a:lnTo>
                <a:cubicBezTo>
                  <a:pt x="660" y="1244"/>
                  <a:pt x="807" y="1301"/>
                  <a:pt x="948" y="1301"/>
                </a:cubicBezTo>
                <a:cubicBezTo>
                  <a:pt x="1401" y="1301"/>
                  <a:pt x="1793" y="708"/>
                  <a:pt x="1347" y="309"/>
                </a:cubicBezTo>
                <a:lnTo>
                  <a:pt x="1221" y="163"/>
                </a:lnTo>
                <a:cubicBezTo>
                  <a:pt x="1098" y="49"/>
                  <a:pt x="961" y="1"/>
                  <a:pt x="8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4"/>
          <p:cNvSpPr/>
          <p:nvPr/>
        </p:nvSpPr>
        <p:spPr>
          <a:xfrm rot="9985781">
            <a:off x="8706838" y="4411654"/>
            <a:ext cx="68065" cy="48850"/>
          </a:xfrm>
          <a:custGeom>
            <a:avLst/>
            <a:gdLst/>
            <a:ahLst/>
            <a:cxnLst/>
            <a:rect l="l" t="t" r="r" b="b"/>
            <a:pathLst>
              <a:path w="1633" h="1172" extrusionOk="0">
                <a:moveTo>
                  <a:pt x="754" y="0"/>
                </a:moveTo>
                <a:cubicBezTo>
                  <a:pt x="0" y="0"/>
                  <a:pt x="0" y="1172"/>
                  <a:pt x="754" y="1172"/>
                </a:cubicBezTo>
                <a:lnTo>
                  <a:pt x="858" y="1172"/>
                </a:lnTo>
                <a:cubicBezTo>
                  <a:pt x="1632" y="1151"/>
                  <a:pt x="1632" y="0"/>
                  <a:pt x="8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">
  <p:cSld name="CUSTOM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"/>
          <p:cNvSpPr txBox="1">
            <a:spLocks noGrp="1"/>
          </p:cNvSpPr>
          <p:nvPr>
            <p:ph type="title" hasCustomPrompt="1"/>
          </p:nvPr>
        </p:nvSpPr>
        <p:spPr>
          <a:xfrm>
            <a:off x="6828550" y="2169227"/>
            <a:ext cx="995400" cy="6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3500" b="1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15"/>
          <p:cNvSpPr txBox="1">
            <a:spLocks noGrp="1"/>
          </p:cNvSpPr>
          <p:nvPr>
            <p:ph type="title" idx="2" hasCustomPrompt="1"/>
          </p:nvPr>
        </p:nvSpPr>
        <p:spPr>
          <a:xfrm>
            <a:off x="4068875" y="2169227"/>
            <a:ext cx="995400" cy="6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3500" b="1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15"/>
          <p:cNvSpPr txBox="1">
            <a:spLocks noGrp="1"/>
          </p:cNvSpPr>
          <p:nvPr>
            <p:ph type="title" idx="3" hasCustomPrompt="1"/>
          </p:nvPr>
        </p:nvSpPr>
        <p:spPr>
          <a:xfrm>
            <a:off x="1335475" y="2169227"/>
            <a:ext cx="995400" cy="6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3500" b="1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15"/>
          <p:cNvSpPr txBox="1">
            <a:spLocks noGrp="1"/>
          </p:cNvSpPr>
          <p:nvPr>
            <p:ph type="subTitle" idx="1"/>
          </p:nvPr>
        </p:nvSpPr>
        <p:spPr>
          <a:xfrm>
            <a:off x="1036526" y="2755225"/>
            <a:ext cx="15954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sz="2500"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  <p:sp>
        <p:nvSpPr>
          <p:cNvPr id="328" name="Google Shape;328;p15"/>
          <p:cNvSpPr txBox="1">
            <a:spLocks noGrp="1"/>
          </p:cNvSpPr>
          <p:nvPr>
            <p:ph type="subTitle" idx="4"/>
          </p:nvPr>
        </p:nvSpPr>
        <p:spPr>
          <a:xfrm>
            <a:off x="3782875" y="2755225"/>
            <a:ext cx="15954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sz="2500"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  <p:sp>
        <p:nvSpPr>
          <p:cNvPr id="329" name="Google Shape;329;p15"/>
          <p:cNvSpPr txBox="1">
            <a:spLocks noGrp="1"/>
          </p:cNvSpPr>
          <p:nvPr>
            <p:ph type="subTitle" idx="5"/>
          </p:nvPr>
        </p:nvSpPr>
        <p:spPr>
          <a:xfrm>
            <a:off x="6388875" y="2755225"/>
            <a:ext cx="18789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sz="2500"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  <p:sp>
        <p:nvSpPr>
          <p:cNvPr id="330" name="Google Shape;330;p15"/>
          <p:cNvSpPr txBox="1">
            <a:spLocks noGrp="1"/>
          </p:cNvSpPr>
          <p:nvPr>
            <p:ph type="subTitle" idx="6"/>
          </p:nvPr>
        </p:nvSpPr>
        <p:spPr>
          <a:xfrm>
            <a:off x="734075" y="3238831"/>
            <a:ext cx="21933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331" name="Google Shape;331;p15"/>
          <p:cNvSpPr txBox="1">
            <a:spLocks noGrp="1"/>
          </p:cNvSpPr>
          <p:nvPr>
            <p:ph type="subTitle" idx="7"/>
          </p:nvPr>
        </p:nvSpPr>
        <p:spPr>
          <a:xfrm>
            <a:off x="3482324" y="3238831"/>
            <a:ext cx="21933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332" name="Google Shape;332;p15"/>
          <p:cNvSpPr txBox="1">
            <a:spLocks noGrp="1"/>
          </p:cNvSpPr>
          <p:nvPr>
            <p:ph type="subTitle" idx="8"/>
          </p:nvPr>
        </p:nvSpPr>
        <p:spPr>
          <a:xfrm>
            <a:off x="6230585" y="3238831"/>
            <a:ext cx="21933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333" name="Google Shape;333;p15"/>
          <p:cNvSpPr/>
          <p:nvPr/>
        </p:nvSpPr>
        <p:spPr>
          <a:xfrm>
            <a:off x="2828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5"/>
          <p:cNvSpPr/>
          <p:nvPr/>
        </p:nvSpPr>
        <p:spPr>
          <a:xfrm>
            <a:off x="6550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5"/>
          <p:cNvSpPr/>
          <p:nvPr/>
        </p:nvSpPr>
        <p:spPr>
          <a:xfrm>
            <a:off x="10272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5"/>
          <p:cNvSpPr/>
          <p:nvPr/>
        </p:nvSpPr>
        <p:spPr>
          <a:xfrm>
            <a:off x="13994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"/>
          <p:cNvSpPr/>
          <p:nvPr/>
        </p:nvSpPr>
        <p:spPr>
          <a:xfrm>
            <a:off x="17716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5"/>
          <p:cNvSpPr/>
          <p:nvPr/>
        </p:nvSpPr>
        <p:spPr>
          <a:xfrm>
            <a:off x="21438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5"/>
          <p:cNvSpPr/>
          <p:nvPr/>
        </p:nvSpPr>
        <p:spPr>
          <a:xfrm>
            <a:off x="25160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5"/>
          <p:cNvSpPr/>
          <p:nvPr/>
        </p:nvSpPr>
        <p:spPr>
          <a:xfrm>
            <a:off x="28882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5"/>
          <p:cNvSpPr/>
          <p:nvPr/>
        </p:nvSpPr>
        <p:spPr>
          <a:xfrm>
            <a:off x="32604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5"/>
          <p:cNvSpPr/>
          <p:nvPr/>
        </p:nvSpPr>
        <p:spPr>
          <a:xfrm>
            <a:off x="36326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5"/>
          <p:cNvSpPr/>
          <p:nvPr/>
        </p:nvSpPr>
        <p:spPr>
          <a:xfrm>
            <a:off x="40048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5"/>
          <p:cNvSpPr/>
          <p:nvPr/>
        </p:nvSpPr>
        <p:spPr>
          <a:xfrm>
            <a:off x="43770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5"/>
          <p:cNvSpPr/>
          <p:nvPr/>
        </p:nvSpPr>
        <p:spPr>
          <a:xfrm>
            <a:off x="47492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5"/>
          <p:cNvSpPr/>
          <p:nvPr/>
        </p:nvSpPr>
        <p:spPr>
          <a:xfrm>
            <a:off x="51214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5"/>
          <p:cNvSpPr/>
          <p:nvPr/>
        </p:nvSpPr>
        <p:spPr>
          <a:xfrm>
            <a:off x="54936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5"/>
          <p:cNvSpPr/>
          <p:nvPr/>
        </p:nvSpPr>
        <p:spPr>
          <a:xfrm>
            <a:off x="58658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5"/>
          <p:cNvSpPr/>
          <p:nvPr/>
        </p:nvSpPr>
        <p:spPr>
          <a:xfrm>
            <a:off x="62380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5"/>
          <p:cNvSpPr/>
          <p:nvPr/>
        </p:nvSpPr>
        <p:spPr>
          <a:xfrm>
            <a:off x="66102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5"/>
          <p:cNvSpPr/>
          <p:nvPr/>
        </p:nvSpPr>
        <p:spPr>
          <a:xfrm>
            <a:off x="69824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5"/>
          <p:cNvSpPr/>
          <p:nvPr/>
        </p:nvSpPr>
        <p:spPr>
          <a:xfrm>
            <a:off x="73546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5"/>
          <p:cNvSpPr/>
          <p:nvPr/>
        </p:nvSpPr>
        <p:spPr>
          <a:xfrm>
            <a:off x="77268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5"/>
          <p:cNvSpPr/>
          <p:nvPr/>
        </p:nvSpPr>
        <p:spPr>
          <a:xfrm>
            <a:off x="80990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5"/>
          <p:cNvSpPr/>
          <p:nvPr/>
        </p:nvSpPr>
        <p:spPr>
          <a:xfrm>
            <a:off x="84712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5"/>
          <p:cNvSpPr/>
          <p:nvPr/>
        </p:nvSpPr>
        <p:spPr>
          <a:xfrm>
            <a:off x="88434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5"/>
          <p:cNvSpPr txBox="1">
            <a:spLocks noGrp="1"/>
          </p:cNvSpPr>
          <p:nvPr>
            <p:ph type="title" idx="9"/>
          </p:nvPr>
        </p:nvSpPr>
        <p:spPr>
          <a:xfrm>
            <a:off x="720000" y="444750"/>
            <a:ext cx="77040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 sz="3500" b="1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16"/>
          <p:cNvGrpSpPr/>
          <p:nvPr/>
        </p:nvGrpSpPr>
        <p:grpSpPr>
          <a:xfrm>
            <a:off x="282850" y="-59312"/>
            <a:ext cx="8578288" cy="5262113"/>
            <a:chOff x="282850" y="-59312"/>
            <a:chExt cx="8578288" cy="5262113"/>
          </a:xfrm>
        </p:grpSpPr>
        <p:sp>
          <p:nvSpPr>
            <p:cNvPr id="360" name="Google Shape;360;p16"/>
            <p:cNvSpPr/>
            <p:nvPr/>
          </p:nvSpPr>
          <p:spPr>
            <a:xfrm>
              <a:off x="282850" y="-220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655050" y="-220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1027238" y="-153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1399438" y="-153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1771650" y="-878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2143850" y="-878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2516038" y="-219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2888238" y="-219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3260450" y="-120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3632650" y="-120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4004838" y="-2525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4377038" y="-2525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4749250" y="-186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5121450" y="-186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54936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58658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6238038" y="-5272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6610238" y="-5272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6982450" y="-461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7354650" y="-461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7726838" y="-5931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8099038" y="-5931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84712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88434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16"/>
          <p:cNvSpPr txBox="1">
            <a:spLocks noGrp="1"/>
          </p:cNvSpPr>
          <p:nvPr>
            <p:ph type="subTitle" idx="1"/>
          </p:nvPr>
        </p:nvSpPr>
        <p:spPr>
          <a:xfrm>
            <a:off x="1036526" y="2706263"/>
            <a:ext cx="15954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sz="2500"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  <p:sp>
        <p:nvSpPr>
          <p:cNvPr id="385" name="Google Shape;385;p16"/>
          <p:cNvSpPr txBox="1">
            <a:spLocks noGrp="1"/>
          </p:cNvSpPr>
          <p:nvPr>
            <p:ph type="subTitle" idx="2"/>
          </p:nvPr>
        </p:nvSpPr>
        <p:spPr>
          <a:xfrm>
            <a:off x="3782875" y="2708825"/>
            <a:ext cx="15954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sz="2500"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  <p:sp>
        <p:nvSpPr>
          <p:cNvPr id="386" name="Google Shape;386;p16"/>
          <p:cNvSpPr txBox="1">
            <a:spLocks noGrp="1"/>
          </p:cNvSpPr>
          <p:nvPr>
            <p:ph type="subTitle" idx="3"/>
          </p:nvPr>
        </p:nvSpPr>
        <p:spPr>
          <a:xfrm>
            <a:off x="6447525" y="2706075"/>
            <a:ext cx="17811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sz="2500"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  <p:sp>
        <p:nvSpPr>
          <p:cNvPr id="387" name="Google Shape;387;p16"/>
          <p:cNvSpPr txBox="1">
            <a:spLocks noGrp="1"/>
          </p:cNvSpPr>
          <p:nvPr>
            <p:ph type="subTitle" idx="4"/>
          </p:nvPr>
        </p:nvSpPr>
        <p:spPr>
          <a:xfrm>
            <a:off x="734075" y="3177893"/>
            <a:ext cx="21933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388" name="Google Shape;388;p16"/>
          <p:cNvSpPr txBox="1">
            <a:spLocks noGrp="1"/>
          </p:cNvSpPr>
          <p:nvPr>
            <p:ph type="subTitle" idx="5"/>
          </p:nvPr>
        </p:nvSpPr>
        <p:spPr>
          <a:xfrm>
            <a:off x="3482324" y="3177893"/>
            <a:ext cx="21933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389" name="Google Shape;389;p16"/>
          <p:cNvSpPr txBox="1">
            <a:spLocks noGrp="1"/>
          </p:cNvSpPr>
          <p:nvPr>
            <p:ph type="subTitle" idx="6"/>
          </p:nvPr>
        </p:nvSpPr>
        <p:spPr>
          <a:xfrm>
            <a:off x="6230575" y="3177900"/>
            <a:ext cx="21393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390" name="Google Shape;390;p16"/>
          <p:cNvSpPr txBox="1">
            <a:spLocks noGrp="1"/>
          </p:cNvSpPr>
          <p:nvPr>
            <p:ph type="title"/>
          </p:nvPr>
        </p:nvSpPr>
        <p:spPr>
          <a:xfrm>
            <a:off x="720000" y="444750"/>
            <a:ext cx="77040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 sz="3500" b="1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s 2">
  <p:cSld name="CUSTOM_1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7"/>
          <p:cNvSpPr txBox="1">
            <a:spLocks noGrp="1"/>
          </p:cNvSpPr>
          <p:nvPr>
            <p:ph type="subTitle" idx="1"/>
          </p:nvPr>
        </p:nvSpPr>
        <p:spPr>
          <a:xfrm flipH="1">
            <a:off x="720000" y="1885600"/>
            <a:ext cx="4888200" cy="20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393" name="Google Shape;393;p17"/>
          <p:cNvSpPr/>
          <p:nvPr/>
        </p:nvSpPr>
        <p:spPr>
          <a:xfrm>
            <a:off x="2828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17"/>
          <p:cNvSpPr/>
          <p:nvPr/>
        </p:nvSpPr>
        <p:spPr>
          <a:xfrm>
            <a:off x="6550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7"/>
          <p:cNvSpPr/>
          <p:nvPr/>
        </p:nvSpPr>
        <p:spPr>
          <a:xfrm>
            <a:off x="10272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7"/>
          <p:cNvSpPr/>
          <p:nvPr/>
        </p:nvSpPr>
        <p:spPr>
          <a:xfrm>
            <a:off x="13994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7"/>
          <p:cNvSpPr/>
          <p:nvPr/>
        </p:nvSpPr>
        <p:spPr>
          <a:xfrm>
            <a:off x="17716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7"/>
          <p:cNvSpPr/>
          <p:nvPr/>
        </p:nvSpPr>
        <p:spPr>
          <a:xfrm>
            <a:off x="21438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7"/>
          <p:cNvSpPr/>
          <p:nvPr/>
        </p:nvSpPr>
        <p:spPr>
          <a:xfrm>
            <a:off x="25160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7"/>
          <p:cNvSpPr/>
          <p:nvPr/>
        </p:nvSpPr>
        <p:spPr>
          <a:xfrm>
            <a:off x="28882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7"/>
          <p:cNvSpPr/>
          <p:nvPr/>
        </p:nvSpPr>
        <p:spPr>
          <a:xfrm>
            <a:off x="32604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7"/>
          <p:cNvSpPr/>
          <p:nvPr/>
        </p:nvSpPr>
        <p:spPr>
          <a:xfrm>
            <a:off x="36326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7"/>
          <p:cNvSpPr/>
          <p:nvPr/>
        </p:nvSpPr>
        <p:spPr>
          <a:xfrm>
            <a:off x="40048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7"/>
          <p:cNvSpPr/>
          <p:nvPr/>
        </p:nvSpPr>
        <p:spPr>
          <a:xfrm>
            <a:off x="43770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7"/>
          <p:cNvSpPr/>
          <p:nvPr/>
        </p:nvSpPr>
        <p:spPr>
          <a:xfrm>
            <a:off x="47492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7"/>
          <p:cNvSpPr/>
          <p:nvPr/>
        </p:nvSpPr>
        <p:spPr>
          <a:xfrm>
            <a:off x="51214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7"/>
          <p:cNvSpPr/>
          <p:nvPr/>
        </p:nvSpPr>
        <p:spPr>
          <a:xfrm>
            <a:off x="54936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7"/>
          <p:cNvSpPr/>
          <p:nvPr/>
        </p:nvSpPr>
        <p:spPr>
          <a:xfrm>
            <a:off x="58658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7"/>
          <p:cNvSpPr/>
          <p:nvPr/>
        </p:nvSpPr>
        <p:spPr>
          <a:xfrm>
            <a:off x="62380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7"/>
          <p:cNvSpPr/>
          <p:nvPr/>
        </p:nvSpPr>
        <p:spPr>
          <a:xfrm>
            <a:off x="66102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7"/>
          <p:cNvSpPr/>
          <p:nvPr/>
        </p:nvSpPr>
        <p:spPr>
          <a:xfrm>
            <a:off x="69824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7"/>
          <p:cNvSpPr/>
          <p:nvPr/>
        </p:nvSpPr>
        <p:spPr>
          <a:xfrm>
            <a:off x="73546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7"/>
          <p:cNvSpPr/>
          <p:nvPr/>
        </p:nvSpPr>
        <p:spPr>
          <a:xfrm>
            <a:off x="77268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7"/>
          <p:cNvSpPr/>
          <p:nvPr/>
        </p:nvSpPr>
        <p:spPr>
          <a:xfrm>
            <a:off x="80990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7"/>
          <p:cNvSpPr/>
          <p:nvPr/>
        </p:nvSpPr>
        <p:spPr>
          <a:xfrm>
            <a:off x="84712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7"/>
          <p:cNvSpPr/>
          <p:nvPr/>
        </p:nvSpPr>
        <p:spPr>
          <a:xfrm>
            <a:off x="88434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7"/>
          <p:cNvSpPr txBox="1">
            <a:spLocks noGrp="1"/>
          </p:cNvSpPr>
          <p:nvPr>
            <p:ph type="title"/>
          </p:nvPr>
        </p:nvSpPr>
        <p:spPr>
          <a:xfrm>
            <a:off x="720000" y="444750"/>
            <a:ext cx="77040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 sz="3500" b="1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s ">
  <p:cSld name="CUSTOM_1_1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8"/>
          <p:cNvSpPr txBox="1">
            <a:spLocks noGrp="1"/>
          </p:cNvSpPr>
          <p:nvPr>
            <p:ph type="subTitle" idx="1"/>
          </p:nvPr>
        </p:nvSpPr>
        <p:spPr>
          <a:xfrm>
            <a:off x="734075" y="1004728"/>
            <a:ext cx="7755000" cy="3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Fira Sans"/>
              <a:buAutoNum type="arabicPeriod"/>
              <a:defRPr sz="12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AutoNum type="alphaLcPeriod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AutoNum type="romanLcPeriod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AutoNum type="arabicPeriod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AutoNum type="alphaLcPeriod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AutoNum type="romanLcPeriod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AutoNum type="arabicPeriod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AutoNum type="alphaLcPeriod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Fira Sans"/>
              <a:buAutoNum type="romanLcPeriod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420" name="Google Shape;420;p18"/>
          <p:cNvSpPr txBox="1">
            <a:spLocks noGrp="1"/>
          </p:cNvSpPr>
          <p:nvPr>
            <p:ph type="title"/>
          </p:nvPr>
        </p:nvSpPr>
        <p:spPr>
          <a:xfrm>
            <a:off x="720000" y="444750"/>
            <a:ext cx="77040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 sz="3500" b="1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  <p:sp>
        <p:nvSpPr>
          <p:cNvPr id="421" name="Google Shape;421;p18"/>
          <p:cNvSpPr/>
          <p:nvPr/>
        </p:nvSpPr>
        <p:spPr>
          <a:xfrm>
            <a:off x="2828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8"/>
          <p:cNvSpPr/>
          <p:nvPr/>
        </p:nvSpPr>
        <p:spPr>
          <a:xfrm>
            <a:off x="6550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8"/>
          <p:cNvSpPr/>
          <p:nvPr/>
        </p:nvSpPr>
        <p:spPr>
          <a:xfrm>
            <a:off x="10272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8"/>
          <p:cNvSpPr/>
          <p:nvPr/>
        </p:nvSpPr>
        <p:spPr>
          <a:xfrm>
            <a:off x="13994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8"/>
          <p:cNvSpPr/>
          <p:nvPr/>
        </p:nvSpPr>
        <p:spPr>
          <a:xfrm>
            <a:off x="17716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8"/>
          <p:cNvSpPr/>
          <p:nvPr/>
        </p:nvSpPr>
        <p:spPr>
          <a:xfrm>
            <a:off x="21438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8"/>
          <p:cNvSpPr/>
          <p:nvPr/>
        </p:nvSpPr>
        <p:spPr>
          <a:xfrm>
            <a:off x="25160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8"/>
          <p:cNvSpPr/>
          <p:nvPr/>
        </p:nvSpPr>
        <p:spPr>
          <a:xfrm>
            <a:off x="28882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8"/>
          <p:cNvSpPr/>
          <p:nvPr/>
        </p:nvSpPr>
        <p:spPr>
          <a:xfrm>
            <a:off x="32604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18"/>
          <p:cNvSpPr/>
          <p:nvPr/>
        </p:nvSpPr>
        <p:spPr>
          <a:xfrm>
            <a:off x="36326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8"/>
          <p:cNvSpPr/>
          <p:nvPr/>
        </p:nvSpPr>
        <p:spPr>
          <a:xfrm>
            <a:off x="40048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8"/>
          <p:cNvSpPr/>
          <p:nvPr/>
        </p:nvSpPr>
        <p:spPr>
          <a:xfrm>
            <a:off x="43770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8"/>
          <p:cNvSpPr/>
          <p:nvPr/>
        </p:nvSpPr>
        <p:spPr>
          <a:xfrm>
            <a:off x="47492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8"/>
          <p:cNvSpPr/>
          <p:nvPr/>
        </p:nvSpPr>
        <p:spPr>
          <a:xfrm>
            <a:off x="51214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8"/>
          <p:cNvSpPr/>
          <p:nvPr/>
        </p:nvSpPr>
        <p:spPr>
          <a:xfrm>
            <a:off x="54936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8"/>
          <p:cNvSpPr/>
          <p:nvPr/>
        </p:nvSpPr>
        <p:spPr>
          <a:xfrm>
            <a:off x="58658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8"/>
          <p:cNvSpPr/>
          <p:nvPr/>
        </p:nvSpPr>
        <p:spPr>
          <a:xfrm>
            <a:off x="62380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8"/>
          <p:cNvSpPr/>
          <p:nvPr/>
        </p:nvSpPr>
        <p:spPr>
          <a:xfrm>
            <a:off x="66102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8"/>
          <p:cNvSpPr/>
          <p:nvPr/>
        </p:nvSpPr>
        <p:spPr>
          <a:xfrm>
            <a:off x="69824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8"/>
          <p:cNvSpPr/>
          <p:nvPr/>
        </p:nvSpPr>
        <p:spPr>
          <a:xfrm>
            <a:off x="73546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8"/>
          <p:cNvSpPr/>
          <p:nvPr/>
        </p:nvSpPr>
        <p:spPr>
          <a:xfrm>
            <a:off x="77268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8"/>
          <p:cNvSpPr/>
          <p:nvPr/>
        </p:nvSpPr>
        <p:spPr>
          <a:xfrm>
            <a:off x="80990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8"/>
          <p:cNvSpPr/>
          <p:nvPr/>
        </p:nvSpPr>
        <p:spPr>
          <a:xfrm>
            <a:off x="84712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8"/>
          <p:cNvSpPr/>
          <p:nvPr/>
        </p:nvSpPr>
        <p:spPr>
          <a:xfrm>
            <a:off x="88434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19"/>
          <p:cNvGrpSpPr/>
          <p:nvPr/>
        </p:nvGrpSpPr>
        <p:grpSpPr>
          <a:xfrm>
            <a:off x="282850" y="-59312"/>
            <a:ext cx="8578288" cy="5262113"/>
            <a:chOff x="282850" y="-59312"/>
            <a:chExt cx="8578288" cy="5262113"/>
          </a:xfrm>
        </p:grpSpPr>
        <p:sp>
          <p:nvSpPr>
            <p:cNvPr id="447" name="Google Shape;447;p19"/>
            <p:cNvSpPr/>
            <p:nvPr/>
          </p:nvSpPr>
          <p:spPr>
            <a:xfrm>
              <a:off x="282850" y="-220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655050" y="-220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1027238" y="-153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1399438" y="-153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1771650" y="-878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2143850" y="-878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2516038" y="-219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2888238" y="-219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3260450" y="-120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3632650" y="-120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4004838" y="-2525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4377038" y="-2525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4749250" y="-186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5121450" y="-186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54936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58658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6238038" y="-5272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6610238" y="-5272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6982450" y="-461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7354650" y="-461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7726838" y="-5931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8099038" y="-5931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84712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88434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19"/>
          <p:cNvSpPr txBox="1">
            <a:spLocks noGrp="1"/>
          </p:cNvSpPr>
          <p:nvPr>
            <p:ph type="subTitle" idx="1"/>
          </p:nvPr>
        </p:nvSpPr>
        <p:spPr>
          <a:xfrm>
            <a:off x="4004625" y="3060694"/>
            <a:ext cx="15954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sz="2500"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  <p:sp>
        <p:nvSpPr>
          <p:cNvPr id="472" name="Google Shape;472;p19"/>
          <p:cNvSpPr txBox="1">
            <a:spLocks noGrp="1"/>
          </p:cNvSpPr>
          <p:nvPr>
            <p:ph type="subTitle" idx="2"/>
          </p:nvPr>
        </p:nvSpPr>
        <p:spPr>
          <a:xfrm>
            <a:off x="6396500" y="1718844"/>
            <a:ext cx="15954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sz="2500"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  <p:sp>
        <p:nvSpPr>
          <p:cNvPr id="473" name="Google Shape;473;p19"/>
          <p:cNvSpPr txBox="1">
            <a:spLocks noGrp="1"/>
          </p:cNvSpPr>
          <p:nvPr>
            <p:ph type="subTitle" idx="3"/>
          </p:nvPr>
        </p:nvSpPr>
        <p:spPr>
          <a:xfrm>
            <a:off x="6303650" y="3096413"/>
            <a:ext cx="17811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sz="2500"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  <p:sp>
        <p:nvSpPr>
          <p:cNvPr id="474" name="Google Shape;474;p19"/>
          <p:cNvSpPr txBox="1">
            <a:spLocks noGrp="1"/>
          </p:cNvSpPr>
          <p:nvPr>
            <p:ph type="subTitle" idx="4"/>
          </p:nvPr>
        </p:nvSpPr>
        <p:spPr>
          <a:xfrm>
            <a:off x="3705675" y="3582331"/>
            <a:ext cx="21933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475" name="Google Shape;475;p19"/>
          <p:cNvSpPr txBox="1">
            <a:spLocks noGrp="1"/>
          </p:cNvSpPr>
          <p:nvPr>
            <p:ph type="subTitle" idx="5"/>
          </p:nvPr>
        </p:nvSpPr>
        <p:spPr>
          <a:xfrm>
            <a:off x="6097550" y="2240299"/>
            <a:ext cx="21933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476" name="Google Shape;476;p19"/>
          <p:cNvSpPr txBox="1">
            <a:spLocks noGrp="1"/>
          </p:cNvSpPr>
          <p:nvPr>
            <p:ph type="subTitle" idx="6"/>
          </p:nvPr>
        </p:nvSpPr>
        <p:spPr>
          <a:xfrm>
            <a:off x="6124550" y="3582331"/>
            <a:ext cx="21393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477" name="Google Shape;477;p19"/>
          <p:cNvSpPr txBox="1">
            <a:spLocks noGrp="1"/>
          </p:cNvSpPr>
          <p:nvPr>
            <p:ph type="subTitle" idx="7"/>
          </p:nvPr>
        </p:nvSpPr>
        <p:spPr>
          <a:xfrm>
            <a:off x="4004625" y="1718844"/>
            <a:ext cx="15954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sz="2500"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  <p:sp>
        <p:nvSpPr>
          <p:cNvPr id="478" name="Google Shape;478;p19"/>
          <p:cNvSpPr txBox="1">
            <a:spLocks noGrp="1"/>
          </p:cNvSpPr>
          <p:nvPr>
            <p:ph type="subTitle" idx="8"/>
          </p:nvPr>
        </p:nvSpPr>
        <p:spPr>
          <a:xfrm>
            <a:off x="3705675" y="2240299"/>
            <a:ext cx="21933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479" name="Google Shape;479;p19"/>
          <p:cNvSpPr txBox="1">
            <a:spLocks noGrp="1"/>
          </p:cNvSpPr>
          <p:nvPr>
            <p:ph type="title"/>
          </p:nvPr>
        </p:nvSpPr>
        <p:spPr>
          <a:xfrm>
            <a:off x="720000" y="444750"/>
            <a:ext cx="77040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 sz="3500" b="1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Google Shape;481;p20"/>
          <p:cNvGrpSpPr/>
          <p:nvPr/>
        </p:nvGrpSpPr>
        <p:grpSpPr>
          <a:xfrm>
            <a:off x="282850" y="-59312"/>
            <a:ext cx="8578288" cy="5262113"/>
            <a:chOff x="282850" y="-59312"/>
            <a:chExt cx="8578288" cy="5262113"/>
          </a:xfrm>
        </p:grpSpPr>
        <p:sp>
          <p:nvSpPr>
            <p:cNvPr id="482" name="Google Shape;482;p20"/>
            <p:cNvSpPr/>
            <p:nvPr/>
          </p:nvSpPr>
          <p:spPr>
            <a:xfrm>
              <a:off x="282850" y="-220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655050" y="-220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1027238" y="-153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1399438" y="-153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1771650" y="-878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2143850" y="-878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0"/>
            <p:cNvSpPr/>
            <p:nvPr/>
          </p:nvSpPr>
          <p:spPr>
            <a:xfrm>
              <a:off x="2516038" y="-219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2888238" y="-219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3260450" y="-120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3632650" y="-120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4004838" y="-2525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4377038" y="-2525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4749250" y="-186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5121450" y="-186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54936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58658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6238038" y="-5272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6610238" y="-5272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6982450" y="-461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7354650" y="-461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7726838" y="-5931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8099038" y="-5931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84712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88434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6" name="Google Shape;506;p20"/>
          <p:cNvSpPr txBox="1">
            <a:spLocks noGrp="1"/>
          </p:cNvSpPr>
          <p:nvPr>
            <p:ph type="subTitle" idx="1"/>
          </p:nvPr>
        </p:nvSpPr>
        <p:spPr>
          <a:xfrm>
            <a:off x="3773775" y="3525038"/>
            <a:ext cx="15954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sz="2000"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  <p:sp>
        <p:nvSpPr>
          <p:cNvPr id="507" name="Google Shape;507;p20"/>
          <p:cNvSpPr txBox="1">
            <a:spLocks noGrp="1"/>
          </p:cNvSpPr>
          <p:nvPr>
            <p:ph type="subTitle" idx="2"/>
          </p:nvPr>
        </p:nvSpPr>
        <p:spPr>
          <a:xfrm>
            <a:off x="6514794" y="1956963"/>
            <a:ext cx="15393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sz="2000"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  <p:sp>
        <p:nvSpPr>
          <p:cNvPr id="508" name="Google Shape;508;p20"/>
          <p:cNvSpPr txBox="1">
            <a:spLocks noGrp="1"/>
          </p:cNvSpPr>
          <p:nvPr>
            <p:ph type="subTitle" idx="3"/>
          </p:nvPr>
        </p:nvSpPr>
        <p:spPr>
          <a:xfrm>
            <a:off x="6415044" y="3543038"/>
            <a:ext cx="17388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sz="2000"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  <p:sp>
        <p:nvSpPr>
          <p:cNvPr id="509" name="Google Shape;509;p20"/>
          <p:cNvSpPr txBox="1">
            <a:spLocks noGrp="1"/>
          </p:cNvSpPr>
          <p:nvPr>
            <p:ph type="subTitle" idx="4"/>
          </p:nvPr>
        </p:nvSpPr>
        <p:spPr>
          <a:xfrm>
            <a:off x="3441075" y="3863306"/>
            <a:ext cx="22608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510" name="Google Shape;510;p20"/>
          <p:cNvSpPr txBox="1">
            <a:spLocks noGrp="1"/>
          </p:cNvSpPr>
          <p:nvPr>
            <p:ph type="subTitle" idx="5"/>
          </p:nvPr>
        </p:nvSpPr>
        <p:spPr>
          <a:xfrm>
            <a:off x="6154044" y="2290313"/>
            <a:ext cx="22608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511" name="Google Shape;511;p20"/>
          <p:cNvSpPr txBox="1">
            <a:spLocks noGrp="1"/>
          </p:cNvSpPr>
          <p:nvPr>
            <p:ph type="subTitle" idx="6"/>
          </p:nvPr>
        </p:nvSpPr>
        <p:spPr>
          <a:xfrm>
            <a:off x="6154044" y="3841875"/>
            <a:ext cx="22608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512" name="Google Shape;512;p20"/>
          <p:cNvSpPr txBox="1">
            <a:spLocks noGrp="1"/>
          </p:cNvSpPr>
          <p:nvPr>
            <p:ph type="subTitle" idx="7"/>
          </p:nvPr>
        </p:nvSpPr>
        <p:spPr>
          <a:xfrm>
            <a:off x="3773775" y="1956969"/>
            <a:ext cx="15954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sz="2000"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  <p:sp>
        <p:nvSpPr>
          <p:cNvPr id="513" name="Google Shape;513;p20"/>
          <p:cNvSpPr txBox="1">
            <a:spLocks noGrp="1"/>
          </p:cNvSpPr>
          <p:nvPr>
            <p:ph type="subTitle" idx="8"/>
          </p:nvPr>
        </p:nvSpPr>
        <p:spPr>
          <a:xfrm>
            <a:off x="3441075" y="2290313"/>
            <a:ext cx="22608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514" name="Google Shape;514;p20"/>
          <p:cNvSpPr txBox="1">
            <a:spLocks noGrp="1"/>
          </p:cNvSpPr>
          <p:nvPr>
            <p:ph type="subTitle" idx="9"/>
          </p:nvPr>
        </p:nvSpPr>
        <p:spPr>
          <a:xfrm>
            <a:off x="1065225" y="3525038"/>
            <a:ext cx="15954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sz="2000"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  <p:sp>
        <p:nvSpPr>
          <p:cNvPr id="515" name="Google Shape;515;p20"/>
          <p:cNvSpPr txBox="1">
            <a:spLocks noGrp="1"/>
          </p:cNvSpPr>
          <p:nvPr>
            <p:ph type="subTitle" idx="13"/>
          </p:nvPr>
        </p:nvSpPr>
        <p:spPr>
          <a:xfrm>
            <a:off x="732525" y="3858545"/>
            <a:ext cx="22608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516" name="Google Shape;516;p20"/>
          <p:cNvSpPr txBox="1">
            <a:spLocks noGrp="1"/>
          </p:cNvSpPr>
          <p:nvPr>
            <p:ph type="subTitle" idx="14"/>
          </p:nvPr>
        </p:nvSpPr>
        <p:spPr>
          <a:xfrm>
            <a:off x="1065225" y="1956969"/>
            <a:ext cx="15954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sz="2000"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  <p:sp>
        <p:nvSpPr>
          <p:cNvPr id="517" name="Google Shape;517;p20"/>
          <p:cNvSpPr txBox="1">
            <a:spLocks noGrp="1"/>
          </p:cNvSpPr>
          <p:nvPr>
            <p:ph type="subTitle" idx="15"/>
          </p:nvPr>
        </p:nvSpPr>
        <p:spPr>
          <a:xfrm>
            <a:off x="732525" y="2290313"/>
            <a:ext cx="22608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720000" y="444750"/>
            <a:ext cx="77040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 sz="3500" b="1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3118350" y="2470717"/>
            <a:ext cx="29073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matic SC"/>
              <a:buNone/>
              <a:defRPr sz="4500"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3414600" y="802925"/>
            <a:ext cx="23529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3"/>
          <p:cNvSpPr txBox="1">
            <a:spLocks noGrp="1"/>
          </p:cNvSpPr>
          <p:nvPr>
            <p:ph type="subTitle" idx="1"/>
          </p:nvPr>
        </p:nvSpPr>
        <p:spPr>
          <a:xfrm>
            <a:off x="2177100" y="3077182"/>
            <a:ext cx="47898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828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550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10272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3994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17716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21438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25160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8882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32604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36326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40048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43770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47492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51214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54936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58658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62380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66102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69824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73546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77268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80990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84712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8434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CUSTOM_4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21"/>
          <p:cNvGrpSpPr/>
          <p:nvPr/>
        </p:nvGrpSpPr>
        <p:grpSpPr>
          <a:xfrm>
            <a:off x="282850" y="-59312"/>
            <a:ext cx="8578288" cy="5262113"/>
            <a:chOff x="282850" y="-59312"/>
            <a:chExt cx="8578288" cy="5262113"/>
          </a:xfrm>
        </p:grpSpPr>
        <p:sp>
          <p:nvSpPr>
            <p:cNvPr id="521" name="Google Shape;521;p21"/>
            <p:cNvSpPr/>
            <p:nvPr/>
          </p:nvSpPr>
          <p:spPr>
            <a:xfrm>
              <a:off x="282850" y="-220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655050" y="-220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1027238" y="-153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1399438" y="-153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1771650" y="-878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2143850" y="-878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2516038" y="-219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2888238" y="-219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3260450" y="-120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1"/>
            <p:cNvSpPr/>
            <p:nvPr/>
          </p:nvSpPr>
          <p:spPr>
            <a:xfrm>
              <a:off x="3632650" y="-120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1"/>
            <p:cNvSpPr/>
            <p:nvPr/>
          </p:nvSpPr>
          <p:spPr>
            <a:xfrm>
              <a:off x="4004838" y="-2525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1"/>
            <p:cNvSpPr/>
            <p:nvPr/>
          </p:nvSpPr>
          <p:spPr>
            <a:xfrm>
              <a:off x="4377038" y="-2525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4749250" y="-186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5121450" y="-186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54936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58658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6238038" y="-5272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6610238" y="-5272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6982450" y="-461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7354650" y="-461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7726838" y="-5931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8099038" y="-5931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84712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88434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5" name="Google Shape;545;p21"/>
          <p:cNvSpPr txBox="1">
            <a:spLocks noGrp="1"/>
          </p:cNvSpPr>
          <p:nvPr>
            <p:ph type="title"/>
          </p:nvPr>
        </p:nvSpPr>
        <p:spPr>
          <a:xfrm>
            <a:off x="720000" y="444750"/>
            <a:ext cx="77040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 sz="3500" b="1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  <p:sp>
        <p:nvSpPr>
          <p:cNvPr id="546" name="Google Shape;546;p21"/>
          <p:cNvSpPr txBox="1">
            <a:spLocks noGrp="1"/>
          </p:cNvSpPr>
          <p:nvPr>
            <p:ph type="title" idx="2" hasCustomPrompt="1"/>
          </p:nvPr>
        </p:nvSpPr>
        <p:spPr>
          <a:xfrm>
            <a:off x="6356350" y="1961750"/>
            <a:ext cx="1411500" cy="6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Gloria Hallelujah"/>
              <a:buNone/>
              <a:defRPr sz="3000" b="1">
                <a:solidFill>
                  <a:schemeClr val="accent5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7" name="Google Shape;547;p21"/>
          <p:cNvSpPr txBox="1">
            <a:spLocks noGrp="1"/>
          </p:cNvSpPr>
          <p:nvPr>
            <p:ph type="title" idx="3" hasCustomPrompt="1"/>
          </p:nvPr>
        </p:nvSpPr>
        <p:spPr>
          <a:xfrm>
            <a:off x="3597213" y="2106975"/>
            <a:ext cx="1969200" cy="7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0"/>
              <a:buFont typeface="Gloria Hallelujah"/>
              <a:buNone/>
              <a:defRPr sz="4500" b="1">
                <a:solidFill>
                  <a:schemeClr val="accent5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8" name="Google Shape;548;p21"/>
          <p:cNvSpPr txBox="1">
            <a:spLocks noGrp="1"/>
          </p:cNvSpPr>
          <p:nvPr>
            <p:ph type="title" idx="4" hasCustomPrompt="1"/>
          </p:nvPr>
        </p:nvSpPr>
        <p:spPr>
          <a:xfrm>
            <a:off x="1395175" y="1952225"/>
            <a:ext cx="1411500" cy="6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0"/>
              <a:buFont typeface="Gloria Hallelujah"/>
              <a:buNone/>
              <a:defRPr sz="3000" b="1">
                <a:solidFill>
                  <a:schemeClr val="accent5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9" name="Google Shape;549;p21"/>
          <p:cNvSpPr txBox="1">
            <a:spLocks noGrp="1"/>
          </p:cNvSpPr>
          <p:nvPr>
            <p:ph type="subTitle" idx="1"/>
          </p:nvPr>
        </p:nvSpPr>
        <p:spPr>
          <a:xfrm>
            <a:off x="1303226" y="2706263"/>
            <a:ext cx="15954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sz="2500"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  <p:sp>
        <p:nvSpPr>
          <p:cNvPr id="550" name="Google Shape;550;p21"/>
          <p:cNvSpPr txBox="1">
            <a:spLocks noGrp="1"/>
          </p:cNvSpPr>
          <p:nvPr>
            <p:ph type="subTitle" idx="5"/>
          </p:nvPr>
        </p:nvSpPr>
        <p:spPr>
          <a:xfrm>
            <a:off x="3782875" y="3099350"/>
            <a:ext cx="15954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sz="2500" b="1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  <p:sp>
        <p:nvSpPr>
          <p:cNvPr id="551" name="Google Shape;551;p21"/>
          <p:cNvSpPr txBox="1">
            <a:spLocks noGrp="1"/>
          </p:cNvSpPr>
          <p:nvPr>
            <p:ph type="subTitle" idx="6"/>
          </p:nvPr>
        </p:nvSpPr>
        <p:spPr>
          <a:xfrm>
            <a:off x="6171550" y="2706075"/>
            <a:ext cx="17811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sz="2500"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  <p:sp>
        <p:nvSpPr>
          <p:cNvPr id="552" name="Google Shape;552;p21"/>
          <p:cNvSpPr txBox="1">
            <a:spLocks noGrp="1"/>
          </p:cNvSpPr>
          <p:nvPr>
            <p:ph type="subTitle" idx="7"/>
          </p:nvPr>
        </p:nvSpPr>
        <p:spPr>
          <a:xfrm>
            <a:off x="1000775" y="3177893"/>
            <a:ext cx="21933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553" name="Google Shape;553;p21"/>
          <p:cNvSpPr txBox="1">
            <a:spLocks noGrp="1"/>
          </p:cNvSpPr>
          <p:nvPr>
            <p:ph type="subTitle" idx="8"/>
          </p:nvPr>
        </p:nvSpPr>
        <p:spPr>
          <a:xfrm>
            <a:off x="3482325" y="3570211"/>
            <a:ext cx="21933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554" name="Google Shape;554;p21"/>
          <p:cNvSpPr txBox="1">
            <a:spLocks noGrp="1"/>
          </p:cNvSpPr>
          <p:nvPr>
            <p:ph type="subTitle" idx="9"/>
          </p:nvPr>
        </p:nvSpPr>
        <p:spPr>
          <a:xfrm>
            <a:off x="5965450" y="3177900"/>
            <a:ext cx="21933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2"/>
          <p:cNvSpPr txBox="1">
            <a:spLocks noGrp="1"/>
          </p:cNvSpPr>
          <p:nvPr>
            <p:ph type="title" hasCustomPrompt="1"/>
          </p:nvPr>
        </p:nvSpPr>
        <p:spPr>
          <a:xfrm>
            <a:off x="4757400" y="3211725"/>
            <a:ext cx="3479100" cy="7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loria Hallelujah"/>
              <a:buNone/>
              <a:defRPr sz="4000" b="1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7" name="Google Shape;557;p22"/>
          <p:cNvSpPr txBox="1">
            <a:spLocks noGrp="1"/>
          </p:cNvSpPr>
          <p:nvPr>
            <p:ph type="title" idx="2" hasCustomPrompt="1"/>
          </p:nvPr>
        </p:nvSpPr>
        <p:spPr>
          <a:xfrm>
            <a:off x="2647050" y="2020525"/>
            <a:ext cx="3479100" cy="7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loria Hallelujah"/>
              <a:buNone/>
              <a:defRPr sz="4000" b="1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8" name="Google Shape;558;p22"/>
          <p:cNvSpPr txBox="1">
            <a:spLocks noGrp="1"/>
          </p:cNvSpPr>
          <p:nvPr>
            <p:ph type="title" idx="3" hasCustomPrompt="1"/>
          </p:nvPr>
        </p:nvSpPr>
        <p:spPr>
          <a:xfrm>
            <a:off x="534600" y="780575"/>
            <a:ext cx="3479100" cy="7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loria Hallelujah"/>
              <a:buNone/>
              <a:defRPr sz="4000" b="1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9" name="Google Shape;559;p22"/>
          <p:cNvSpPr txBox="1">
            <a:spLocks noGrp="1"/>
          </p:cNvSpPr>
          <p:nvPr>
            <p:ph type="subTitle" idx="1"/>
          </p:nvPr>
        </p:nvSpPr>
        <p:spPr>
          <a:xfrm>
            <a:off x="674250" y="1311125"/>
            <a:ext cx="3199800" cy="3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560" name="Google Shape;560;p22"/>
          <p:cNvSpPr txBox="1">
            <a:spLocks noGrp="1"/>
          </p:cNvSpPr>
          <p:nvPr>
            <p:ph type="subTitle" idx="4"/>
          </p:nvPr>
        </p:nvSpPr>
        <p:spPr>
          <a:xfrm>
            <a:off x="2647204" y="2537100"/>
            <a:ext cx="3479100" cy="3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561" name="Google Shape;561;p22"/>
          <p:cNvSpPr txBox="1">
            <a:spLocks noGrp="1"/>
          </p:cNvSpPr>
          <p:nvPr>
            <p:ph type="subTitle" idx="5"/>
          </p:nvPr>
        </p:nvSpPr>
        <p:spPr>
          <a:xfrm>
            <a:off x="4386600" y="3781019"/>
            <a:ext cx="4222800" cy="3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grpSp>
        <p:nvGrpSpPr>
          <p:cNvPr id="562" name="Google Shape;562;p22"/>
          <p:cNvGrpSpPr/>
          <p:nvPr/>
        </p:nvGrpSpPr>
        <p:grpSpPr>
          <a:xfrm>
            <a:off x="282850" y="-59312"/>
            <a:ext cx="8578288" cy="5262113"/>
            <a:chOff x="282850" y="-59312"/>
            <a:chExt cx="8578288" cy="5262113"/>
          </a:xfrm>
        </p:grpSpPr>
        <p:sp>
          <p:nvSpPr>
            <p:cNvPr id="563" name="Google Shape;563;p22"/>
            <p:cNvSpPr/>
            <p:nvPr/>
          </p:nvSpPr>
          <p:spPr>
            <a:xfrm>
              <a:off x="282850" y="-220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655050" y="-220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1027238" y="-153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1399438" y="-153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1771650" y="-878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2143850" y="-878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2516038" y="-219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888238" y="-219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3260450" y="-120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3632650" y="-120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4004838" y="-2525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4377038" y="-2525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4749250" y="-186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5121450" y="-186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54936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58658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6238038" y="-5272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6610238" y="-5272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6982450" y="-461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7354650" y="-461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7726838" y="-5931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8099038" y="-5931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84712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88434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3"/>
          <p:cNvSpPr txBox="1">
            <a:spLocks noGrp="1"/>
          </p:cNvSpPr>
          <p:nvPr>
            <p:ph type="body" idx="1"/>
          </p:nvPr>
        </p:nvSpPr>
        <p:spPr>
          <a:xfrm>
            <a:off x="1515700" y="3787950"/>
            <a:ext cx="22608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9" name="Google Shape;589;p23"/>
          <p:cNvSpPr txBox="1">
            <a:spLocks noGrp="1"/>
          </p:cNvSpPr>
          <p:nvPr>
            <p:ph type="body" idx="2"/>
          </p:nvPr>
        </p:nvSpPr>
        <p:spPr>
          <a:xfrm>
            <a:off x="5464702" y="3787938"/>
            <a:ext cx="21069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90" name="Google Shape;590;p23"/>
          <p:cNvSpPr txBox="1">
            <a:spLocks noGrp="1"/>
          </p:cNvSpPr>
          <p:nvPr>
            <p:ph type="subTitle" idx="3"/>
          </p:nvPr>
        </p:nvSpPr>
        <p:spPr>
          <a:xfrm>
            <a:off x="1572850" y="3384775"/>
            <a:ext cx="21465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sz="2500"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  <p:sp>
        <p:nvSpPr>
          <p:cNvPr id="591" name="Google Shape;591;p23"/>
          <p:cNvSpPr txBox="1">
            <a:spLocks noGrp="1"/>
          </p:cNvSpPr>
          <p:nvPr>
            <p:ph type="subTitle" idx="4"/>
          </p:nvPr>
        </p:nvSpPr>
        <p:spPr>
          <a:xfrm>
            <a:off x="5408002" y="3384763"/>
            <a:ext cx="22203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sz="2500"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  <p:sp>
        <p:nvSpPr>
          <p:cNvPr id="592" name="Google Shape;592;p23"/>
          <p:cNvSpPr/>
          <p:nvPr/>
        </p:nvSpPr>
        <p:spPr>
          <a:xfrm>
            <a:off x="2828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3"/>
          <p:cNvSpPr/>
          <p:nvPr/>
        </p:nvSpPr>
        <p:spPr>
          <a:xfrm>
            <a:off x="6550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3"/>
          <p:cNvSpPr/>
          <p:nvPr/>
        </p:nvSpPr>
        <p:spPr>
          <a:xfrm>
            <a:off x="10272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3"/>
          <p:cNvSpPr/>
          <p:nvPr/>
        </p:nvSpPr>
        <p:spPr>
          <a:xfrm>
            <a:off x="13994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3"/>
          <p:cNvSpPr/>
          <p:nvPr/>
        </p:nvSpPr>
        <p:spPr>
          <a:xfrm>
            <a:off x="17716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3"/>
          <p:cNvSpPr/>
          <p:nvPr/>
        </p:nvSpPr>
        <p:spPr>
          <a:xfrm>
            <a:off x="21438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3"/>
          <p:cNvSpPr/>
          <p:nvPr/>
        </p:nvSpPr>
        <p:spPr>
          <a:xfrm>
            <a:off x="25160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3"/>
          <p:cNvSpPr/>
          <p:nvPr/>
        </p:nvSpPr>
        <p:spPr>
          <a:xfrm>
            <a:off x="28882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3"/>
          <p:cNvSpPr/>
          <p:nvPr/>
        </p:nvSpPr>
        <p:spPr>
          <a:xfrm>
            <a:off x="32604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3"/>
          <p:cNvSpPr/>
          <p:nvPr/>
        </p:nvSpPr>
        <p:spPr>
          <a:xfrm>
            <a:off x="36326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3"/>
          <p:cNvSpPr/>
          <p:nvPr/>
        </p:nvSpPr>
        <p:spPr>
          <a:xfrm>
            <a:off x="40048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3"/>
          <p:cNvSpPr/>
          <p:nvPr/>
        </p:nvSpPr>
        <p:spPr>
          <a:xfrm>
            <a:off x="43770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3"/>
          <p:cNvSpPr/>
          <p:nvPr/>
        </p:nvSpPr>
        <p:spPr>
          <a:xfrm>
            <a:off x="47492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3"/>
          <p:cNvSpPr/>
          <p:nvPr/>
        </p:nvSpPr>
        <p:spPr>
          <a:xfrm>
            <a:off x="51214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3"/>
          <p:cNvSpPr/>
          <p:nvPr/>
        </p:nvSpPr>
        <p:spPr>
          <a:xfrm>
            <a:off x="54936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3"/>
          <p:cNvSpPr/>
          <p:nvPr/>
        </p:nvSpPr>
        <p:spPr>
          <a:xfrm>
            <a:off x="58658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3"/>
          <p:cNvSpPr/>
          <p:nvPr/>
        </p:nvSpPr>
        <p:spPr>
          <a:xfrm>
            <a:off x="62380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3"/>
          <p:cNvSpPr/>
          <p:nvPr/>
        </p:nvSpPr>
        <p:spPr>
          <a:xfrm>
            <a:off x="66102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3"/>
          <p:cNvSpPr/>
          <p:nvPr/>
        </p:nvSpPr>
        <p:spPr>
          <a:xfrm>
            <a:off x="69824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3"/>
          <p:cNvSpPr/>
          <p:nvPr/>
        </p:nvSpPr>
        <p:spPr>
          <a:xfrm>
            <a:off x="73546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3"/>
          <p:cNvSpPr/>
          <p:nvPr/>
        </p:nvSpPr>
        <p:spPr>
          <a:xfrm>
            <a:off x="77268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3"/>
          <p:cNvSpPr/>
          <p:nvPr/>
        </p:nvSpPr>
        <p:spPr>
          <a:xfrm>
            <a:off x="80990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3"/>
          <p:cNvSpPr/>
          <p:nvPr/>
        </p:nvSpPr>
        <p:spPr>
          <a:xfrm>
            <a:off x="84712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3"/>
          <p:cNvSpPr/>
          <p:nvPr/>
        </p:nvSpPr>
        <p:spPr>
          <a:xfrm>
            <a:off x="88434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3"/>
          <p:cNvSpPr txBox="1">
            <a:spLocks noGrp="1"/>
          </p:cNvSpPr>
          <p:nvPr>
            <p:ph type="title"/>
          </p:nvPr>
        </p:nvSpPr>
        <p:spPr>
          <a:xfrm>
            <a:off x="720000" y="444750"/>
            <a:ext cx="77040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 sz="3500" b="1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6"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24"/>
          <p:cNvGrpSpPr/>
          <p:nvPr/>
        </p:nvGrpSpPr>
        <p:grpSpPr>
          <a:xfrm>
            <a:off x="282850" y="-59312"/>
            <a:ext cx="8578288" cy="5262113"/>
            <a:chOff x="282850" y="-59312"/>
            <a:chExt cx="8578288" cy="5262113"/>
          </a:xfrm>
        </p:grpSpPr>
        <p:sp>
          <p:nvSpPr>
            <p:cNvPr id="619" name="Google Shape;619;p24"/>
            <p:cNvSpPr/>
            <p:nvPr/>
          </p:nvSpPr>
          <p:spPr>
            <a:xfrm>
              <a:off x="282850" y="-220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655050" y="-220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1027238" y="-153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1399438" y="-153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1771650" y="-878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2143850" y="-878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2516038" y="-219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2888238" y="-219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3260450" y="-120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3632650" y="-120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4004838" y="-2525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4377038" y="-2525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4749250" y="-186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5121450" y="-186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54936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4"/>
            <p:cNvSpPr/>
            <p:nvPr/>
          </p:nvSpPr>
          <p:spPr>
            <a:xfrm>
              <a:off x="58658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6238038" y="-5272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>
              <a:off x="6610238" y="-5272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6982450" y="-461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7354650" y="-461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>
              <a:off x="7726838" y="-5931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8099038" y="-5931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>
              <a:off x="84712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88434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Google Shape;643;p24"/>
          <p:cNvSpPr txBox="1">
            <a:spLocks noGrp="1"/>
          </p:cNvSpPr>
          <p:nvPr>
            <p:ph type="body" idx="1"/>
          </p:nvPr>
        </p:nvSpPr>
        <p:spPr>
          <a:xfrm>
            <a:off x="4996625" y="2267525"/>
            <a:ext cx="3056400" cy="10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44" name="Google Shape;644;p24"/>
          <p:cNvSpPr txBox="1">
            <a:spLocks noGrp="1"/>
          </p:cNvSpPr>
          <p:nvPr>
            <p:ph type="title"/>
          </p:nvPr>
        </p:nvSpPr>
        <p:spPr>
          <a:xfrm>
            <a:off x="720000" y="444750"/>
            <a:ext cx="77040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 sz="3500" b="1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6_2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oogle Shape;646;p25"/>
          <p:cNvGrpSpPr/>
          <p:nvPr/>
        </p:nvGrpSpPr>
        <p:grpSpPr>
          <a:xfrm>
            <a:off x="282850" y="-59312"/>
            <a:ext cx="8578288" cy="5262113"/>
            <a:chOff x="282850" y="-59312"/>
            <a:chExt cx="8578288" cy="5262113"/>
          </a:xfrm>
        </p:grpSpPr>
        <p:sp>
          <p:nvSpPr>
            <p:cNvPr id="647" name="Google Shape;647;p25"/>
            <p:cNvSpPr/>
            <p:nvPr/>
          </p:nvSpPr>
          <p:spPr>
            <a:xfrm>
              <a:off x="282850" y="-220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655050" y="-220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1027238" y="-153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1399438" y="-153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1771650" y="-878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2143850" y="-878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2516038" y="-219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2888238" y="-219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3260450" y="-120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3632650" y="-120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4004838" y="-2525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4377038" y="-2525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4749250" y="-186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5121450" y="-186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54936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58658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6238038" y="-5272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6610238" y="-5272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6982450" y="-461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7354650" y="-461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7726838" y="-5931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8099038" y="-5931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84712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88434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1" name="Google Shape;671;p25"/>
          <p:cNvSpPr txBox="1">
            <a:spLocks noGrp="1"/>
          </p:cNvSpPr>
          <p:nvPr>
            <p:ph type="body" idx="1"/>
          </p:nvPr>
        </p:nvSpPr>
        <p:spPr>
          <a:xfrm>
            <a:off x="1076400" y="2267525"/>
            <a:ext cx="3056400" cy="10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2" name="Google Shape;672;p25"/>
          <p:cNvSpPr txBox="1">
            <a:spLocks noGrp="1"/>
          </p:cNvSpPr>
          <p:nvPr>
            <p:ph type="title"/>
          </p:nvPr>
        </p:nvSpPr>
        <p:spPr>
          <a:xfrm>
            <a:off x="720000" y="444750"/>
            <a:ext cx="77040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 sz="3500" b="1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_1"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Google Shape;674;p26"/>
          <p:cNvGrpSpPr/>
          <p:nvPr/>
        </p:nvGrpSpPr>
        <p:grpSpPr>
          <a:xfrm>
            <a:off x="282850" y="-59312"/>
            <a:ext cx="8578288" cy="5262113"/>
            <a:chOff x="282850" y="-59312"/>
            <a:chExt cx="8578288" cy="5262113"/>
          </a:xfrm>
        </p:grpSpPr>
        <p:sp>
          <p:nvSpPr>
            <p:cNvPr id="675" name="Google Shape;675;p26"/>
            <p:cNvSpPr/>
            <p:nvPr/>
          </p:nvSpPr>
          <p:spPr>
            <a:xfrm>
              <a:off x="282850" y="-220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655050" y="-220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1027238" y="-153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1399438" y="-153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1771650" y="-878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2143850" y="-878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516038" y="-219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2888238" y="-219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3260450" y="-120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3632650" y="-120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4004838" y="-2525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4377038" y="-2525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4749250" y="-186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5121450" y="-186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54936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58658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6238038" y="-5272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6610238" y="-5272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6982450" y="-461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7354650" y="-461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7726838" y="-5931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8099038" y="-5931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84712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88434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26"/>
          <p:cNvSpPr txBox="1">
            <a:spLocks noGrp="1"/>
          </p:cNvSpPr>
          <p:nvPr>
            <p:ph type="body" idx="1"/>
          </p:nvPr>
        </p:nvSpPr>
        <p:spPr>
          <a:xfrm>
            <a:off x="4815000" y="3787550"/>
            <a:ext cx="2627700" cy="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loria Hallelujah"/>
              <a:buChar char="●"/>
              <a:defRPr sz="2000" b="1">
                <a:solidFill>
                  <a:schemeClr val="accent5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1706525" y="2129438"/>
            <a:ext cx="5634900" cy="14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Fira Sans"/>
              <a:buNone/>
              <a:defRPr sz="2500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lists">
  <p:cSld name="TITLE_AND_TWO_COLUMNS_1_1"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7"/>
          <p:cNvSpPr txBox="1">
            <a:spLocks noGrp="1"/>
          </p:cNvSpPr>
          <p:nvPr>
            <p:ph type="body" idx="1"/>
          </p:nvPr>
        </p:nvSpPr>
        <p:spPr>
          <a:xfrm>
            <a:off x="4523425" y="1922700"/>
            <a:ext cx="33750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03" name="Google Shape;703;p27"/>
          <p:cNvSpPr txBox="1">
            <a:spLocks noGrp="1"/>
          </p:cNvSpPr>
          <p:nvPr>
            <p:ph type="body" idx="2"/>
          </p:nvPr>
        </p:nvSpPr>
        <p:spPr>
          <a:xfrm>
            <a:off x="4481275" y="3330898"/>
            <a:ext cx="34593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04" name="Google Shape;704;p27"/>
          <p:cNvSpPr txBox="1">
            <a:spLocks noGrp="1"/>
          </p:cNvSpPr>
          <p:nvPr>
            <p:ph type="subTitle" idx="3"/>
          </p:nvPr>
        </p:nvSpPr>
        <p:spPr>
          <a:xfrm>
            <a:off x="5347375" y="1371900"/>
            <a:ext cx="17271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sz="2500"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  <p:sp>
        <p:nvSpPr>
          <p:cNvPr id="705" name="Google Shape;705;p27"/>
          <p:cNvSpPr txBox="1">
            <a:spLocks noGrp="1"/>
          </p:cNvSpPr>
          <p:nvPr>
            <p:ph type="subTitle" idx="4"/>
          </p:nvPr>
        </p:nvSpPr>
        <p:spPr>
          <a:xfrm>
            <a:off x="5281675" y="2780100"/>
            <a:ext cx="18585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sz="2500"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  <p:sp>
        <p:nvSpPr>
          <p:cNvPr id="706" name="Google Shape;706;p27"/>
          <p:cNvSpPr/>
          <p:nvPr/>
        </p:nvSpPr>
        <p:spPr>
          <a:xfrm>
            <a:off x="2828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7"/>
          <p:cNvSpPr/>
          <p:nvPr/>
        </p:nvSpPr>
        <p:spPr>
          <a:xfrm>
            <a:off x="6550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7"/>
          <p:cNvSpPr/>
          <p:nvPr/>
        </p:nvSpPr>
        <p:spPr>
          <a:xfrm>
            <a:off x="10272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7"/>
          <p:cNvSpPr/>
          <p:nvPr/>
        </p:nvSpPr>
        <p:spPr>
          <a:xfrm>
            <a:off x="13994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7"/>
          <p:cNvSpPr/>
          <p:nvPr/>
        </p:nvSpPr>
        <p:spPr>
          <a:xfrm>
            <a:off x="17716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7"/>
          <p:cNvSpPr/>
          <p:nvPr/>
        </p:nvSpPr>
        <p:spPr>
          <a:xfrm>
            <a:off x="21438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7"/>
          <p:cNvSpPr/>
          <p:nvPr/>
        </p:nvSpPr>
        <p:spPr>
          <a:xfrm>
            <a:off x="25160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7"/>
          <p:cNvSpPr/>
          <p:nvPr/>
        </p:nvSpPr>
        <p:spPr>
          <a:xfrm>
            <a:off x="28882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7"/>
          <p:cNvSpPr/>
          <p:nvPr/>
        </p:nvSpPr>
        <p:spPr>
          <a:xfrm>
            <a:off x="32604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7"/>
          <p:cNvSpPr/>
          <p:nvPr/>
        </p:nvSpPr>
        <p:spPr>
          <a:xfrm>
            <a:off x="36326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7"/>
          <p:cNvSpPr/>
          <p:nvPr/>
        </p:nvSpPr>
        <p:spPr>
          <a:xfrm>
            <a:off x="40048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7"/>
          <p:cNvSpPr/>
          <p:nvPr/>
        </p:nvSpPr>
        <p:spPr>
          <a:xfrm>
            <a:off x="43770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7"/>
          <p:cNvSpPr/>
          <p:nvPr/>
        </p:nvSpPr>
        <p:spPr>
          <a:xfrm>
            <a:off x="47492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7"/>
          <p:cNvSpPr/>
          <p:nvPr/>
        </p:nvSpPr>
        <p:spPr>
          <a:xfrm>
            <a:off x="51214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7"/>
          <p:cNvSpPr/>
          <p:nvPr/>
        </p:nvSpPr>
        <p:spPr>
          <a:xfrm>
            <a:off x="54936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7"/>
          <p:cNvSpPr/>
          <p:nvPr/>
        </p:nvSpPr>
        <p:spPr>
          <a:xfrm>
            <a:off x="58658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7"/>
          <p:cNvSpPr/>
          <p:nvPr/>
        </p:nvSpPr>
        <p:spPr>
          <a:xfrm>
            <a:off x="62380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7"/>
          <p:cNvSpPr/>
          <p:nvPr/>
        </p:nvSpPr>
        <p:spPr>
          <a:xfrm>
            <a:off x="66102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7"/>
          <p:cNvSpPr/>
          <p:nvPr/>
        </p:nvSpPr>
        <p:spPr>
          <a:xfrm>
            <a:off x="69824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27"/>
          <p:cNvSpPr/>
          <p:nvPr/>
        </p:nvSpPr>
        <p:spPr>
          <a:xfrm>
            <a:off x="73546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27"/>
          <p:cNvSpPr/>
          <p:nvPr/>
        </p:nvSpPr>
        <p:spPr>
          <a:xfrm>
            <a:off x="77268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27"/>
          <p:cNvSpPr/>
          <p:nvPr/>
        </p:nvSpPr>
        <p:spPr>
          <a:xfrm>
            <a:off x="80990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27"/>
          <p:cNvSpPr/>
          <p:nvPr/>
        </p:nvSpPr>
        <p:spPr>
          <a:xfrm>
            <a:off x="84712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27"/>
          <p:cNvSpPr/>
          <p:nvPr/>
        </p:nvSpPr>
        <p:spPr>
          <a:xfrm>
            <a:off x="88434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7"/>
          <p:cNvSpPr txBox="1">
            <a:spLocks noGrp="1"/>
          </p:cNvSpPr>
          <p:nvPr>
            <p:ph type="title"/>
          </p:nvPr>
        </p:nvSpPr>
        <p:spPr>
          <a:xfrm>
            <a:off x="720000" y="444750"/>
            <a:ext cx="77040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 sz="3500" b="1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8"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8"/>
          <p:cNvSpPr txBox="1">
            <a:spLocks noGrp="1"/>
          </p:cNvSpPr>
          <p:nvPr>
            <p:ph type="title" hasCustomPrompt="1"/>
          </p:nvPr>
        </p:nvSpPr>
        <p:spPr>
          <a:xfrm>
            <a:off x="719988" y="3463412"/>
            <a:ext cx="728100" cy="47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2500" b="1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r>
              <a:t>xx%</a:t>
            </a:r>
          </a:p>
        </p:txBody>
      </p:sp>
      <p:sp>
        <p:nvSpPr>
          <p:cNvPr id="733" name="Google Shape;733;p28"/>
          <p:cNvSpPr txBox="1">
            <a:spLocks noGrp="1"/>
          </p:cNvSpPr>
          <p:nvPr>
            <p:ph type="title" idx="2" hasCustomPrompt="1"/>
          </p:nvPr>
        </p:nvSpPr>
        <p:spPr>
          <a:xfrm>
            <a:off x="734083" y="2544927"/>
            <a:ext cx="708000" cy="50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2500" b="1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r>
              <a:t>xx%</a:t>
            </a:r>
          </a:p>
        </p:txBody>
      </p:sp>
      <p:sp>
        <p:nvSpPr>
          <p:cNvPr id="734" name="Google Shape;734;p28"/>
          <p:cNvSpPr txBox="1">
            <a:spLocks noGrp="1"/>
          </p:cNvSpPr>
          <p:nvPr>
            <p:ph type="title" idx="3" hasCustomPrompt="1"/>
          </p:nvPr>
        </p:nvSpPr>
        <p:spPr>
          <a:xfrm>
            <a:off x="713950" y="1542250"/>
            <a:ext cx="708000" cy="55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2500" b="1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r>
              <a:t>xx%</a:t>
            </a:r>
          </a:p>
        </p:txBody>
      </p:sp>
      <p:sp>
        <p:nvSpPr>
          <p:cNvPr id="735" name="Google Shape;735;p28"/>
          <p:cNvSpPr txBox="1">
            <a:spLocks noGrp="1"/>
          </p:cNvSpPr>
          <p:nvPr>
            <p:ph type="subTitle" idx="1"/>
          </p:nvPr>
        </p:nvSpPr>
        <p:spPr>
          <a:xfrm>
            <a:off x="1561200" y="1452700"/>
            <a:ext cx="2848800" cy="4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sz="2000"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  <p:sp>
        <p:nvSpPr>
          <p:cNvPr id="736" name="Google Shape;736;p28"/>
          <p:cNvSpPr txBox="1">
            <a:spLocks noGrp="1"/>
          </p:cNvSpPr>
          <p:nvPr>
            <p:ph type="subTitle" idx="4"/>
          </p:nvPr>
        </p:nvSpPr>
        <p:spPr>
          <a:xfrm>
            <a:off x="1561200" y="2379777"/>
            <a:ext cx="2848800" cy="4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sz="2000"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  <p:sp>
        <p:nvSpPr>
          <p:cNvPr id="737" name="Google Shape;737;p28"/>
          <p:cNvSpPr txBox="1">
            <a:spLocks noGrp="1"/>
          </p:cNvSpPr>
          <p:nvPr>
            <p:ph type="subTitle" idx="5"/>
          </p:nvPr>
        </p:nvSpPr>
        <p:spPr>
          <a:xfrm>
            <a:off x="1561200" y="3323955"/>
            <a:ext cx="2848800" cy="4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sz="2000"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  <p:sp>
        <p:nvSpPr>
          <p:cNvPr id="738" name="Google Shape;738;p28"/>
          <p:cNvSpPr txBox="1">
            <a:spLocks noGrp="1"/>
          </p:cNvSpPr>
          <p:nvPr>
            <p:ph type="subTitle" idx="6"/>
          </p:nvPr>
        </p:nvSpPr>
        <p:spPr>
          <a:xfrm>
            <a:off x="1561200" y="1751825"/>
            <a:ext cx="23976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39" name="Google Shape;739;p28"/>
          <p:cNvSpPr txBox="1">
            <a:spLocks noGrp="1"/>
          </p:cNvSpPr>
          <p:nvPr>
            <p:ph type="subTitle" idx="7"/>
          </p:nvPr>
        </p:nvSpPr>
        <p:spPr>
          <a:xfrm>
            <a:off x="1561200" y="2685696"/>
            <a:ext cx="23976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40" name="Google Shape;740;p28"/>
          <p:cNvSpPr txBox="1">
            <a:spLocks noGrp="1"/>
          </p:cNvSpPr>
          <p:nvPr>
            <p:ph type="subTitle" idx="8"/>
          </p:nvPr>
        </p:nvSpPr>
        <p:spPr>
          <a:xfrm>
            <a:off x="1561200" y="3633024"/>
            <a:ext cx="23976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41" name="Google Shape;741;p28"/>
          <p:cNvSpPr/>
          <p:nvPr/>
        </p:nvSpPr>
        <p:spPr>
          <a:xfrm>
            <a:off x="2828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8"/>
          <p:cNvSpPr/>
          <p:nvPr/>
        </p:nvSpPr>
        <p:spPr>
          <a:xfrm>
            <a:off x="6550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8"/>
          <p:cNvSpPr/>
          <p:nvPr/>
        </p:nvSpPr>
        <p:spPr>
          <a:xfrm>
            <a:off x="10272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8"/>
          <p:cNvSpPr/>
          <p:nvPr/>
        </p:nvSpPr>
        <p:spPr>
          <a:xfrm>
            <a:off x="13994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8"/>
          <p:cNvSpPr/>
          <p:nvPr/>
        </p:nvSpPr>
        <p:spPr>
          <a:xfrm>
            <a:off x="17716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28"/>
          <p:cNvSpPr/>
          <p:nvPr/>
        </p:nvSpPr>
        <p:spPr>
          <a:xfrm>
            <a:off x="21438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28"/>
          <p:cNvSpPr/>
          <p:nvPr/>
        </p:nvSpPr>
        <p:spPr>
          <a:xfrm>
            <a:off x="25160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8"/>
          <p:cNvSpPr/>
          <p:nvPr/>
        </p:nvSpPr>
        <p:spPr>
          <a:xfrm>
            <a:off x="28882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8"/>
          <p:cNvSpPr/>
          <p:nvPr/>
        </p:nvSpPr>
        <p:spPr>
          <a:xfrm>
            <a:off x="32604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8"/>
          <p:cNvSpPr/>
          <p:nvPr/>
        </p:nvSpPr>
        <p:spPr>
          <a:xfrm>
            <a:off x="36326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8"/>
          <p:cNvSpPr/>
          <p:nvPr/>
        </p:nvSpPr>
        <p:spPr>
          <a:xfrm>
            <a:off x="40048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28"/>
          <p:cNvSpPr/>
          <p:nvPr/>
        </p:nvSpPr>
        <p:spPr>
          <a:xfrm>
            <a:off x="43770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28"/>
          <p:cNvSpPr/>
          <p:nvPr/>
        </p:nvSpPr>
        <p:spPr>
          <a:xfrm>
            <a:off x="47492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28"/>
          <p:cNvSpPr/>
          <p:nvPr/>
        </p:nvSpPr>
        <p:spPr>
          <a:xfrm>
            <a:off x="51214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8"/>
          <p:cNvSpPr/>
          <p:nvPr/>
        </p:nvSpPr>
        <p:spPr>
          <a:xfrm>
            <a:off x="54936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8"/>
          <p:cNvSpPr/>
          <p:nvPr/>
        </p:nvSpPr>
        <p:spPr>
          <a:xfrm>
            <a:off x="58658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8"/>
          <p:cNvSpPr/>
          <p:nvPr/>
        </p:nvSpPr>
        <p:spPr>
          <a:xfrm>
            <a:off x="62380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8"/>
          <p:cNvSpPr/>
          <p:nvPr/>
        </p:nvSpPr>
        <p:spPr>
          <a:xfrm>
            <a:off x="66102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8"/>
          <p:cNvSpPr/>
          <p:nvPr/>
        </p:nvSpPr>
        <p:spPr>
          <a:xfrm>
            <a:off x="69824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8"/>
          <p:cNvSpPr/>
          <p:nvPr/>
        </p:nvSpPr>
        <p:spPr>
          <a:xfrm>
            <a:off x="73546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8"/>
          <p:cNvSpPr/>
          <p:nvPr/>
        </p:nvSpPr>
        <p:spPr>
          <a:xfrm>
            <a:off x="77268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8"/>
          <p:cNvSpPr/>
          <p:nvPr/>
        </p:nvSpPr>
        <p:spPr>
          <a:xfrm>
            <a:off x="80990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8"/>
          <p:cNvSpPr/>
          <p:nvPr/>
        </p:nvSpPr>
        <p:spPr>
          <a:xfrm>
            <a:off x="84712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8"/>
          <p:cNvSpPr/>
          <p:nvPr/>
        </p:nvSpPr>
        <p:spPr>
          <a:xfrm>
            <a:off x="88434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8"/>
          <p:cNvSpPr txBox="1">
            <a:spLocks noGrp="1"/>
          </p:cNvSpPr>
          <p:nvPr>
            <p:ph type="title" idx="9"/>
          </p:nvPr>
        </p:nvSpPr>
        <p:spPr>
          <a:xfrm>
            <a:off x="720000" y="444750"/>
            <a:ext cx="77040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 sz="3500" b="1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9"/>
          <p:cNvSpPr/>
          <p:nvPr/>
        </p:nvSpPr>
        <p:spPr>
          <a:xfrm>
            <a:off x="2828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9"/>
          <p:cNvSpPr/>
          <p:nvPr/>
        </p:nvSpPr>
        <p:spPr>
          <a:xfrm>
            <a:off x="6550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9"/>
          <p:cNvSpPr/>
          <p:nvPr/>
        </p:nvSpPr>
        <p:spPr>
          <a:xfrm>
            <a:off x="10272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9"/>
          <p:cNvSpPr/>
          <p:nvPr/>
        </p:nvSpPr>
        <p:spPr>
          <a:xfrm>
            <a:off x="13994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9"/>
          <p:cNvSpPr/>
          <p:nvPr/>
        </p:nvSpPr>
        <p:spPr>
          <a:xfrm>
            <a:off x="17716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9"/>
          <p:cNvSpPr/>
          <p:nvPr/>
        </p:nvSpPr>
        <p:spPr>
          <a:xfrm>
            <a:off x="21438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9"/>
          <p:cNvSpPr/>
          <p:nvPr/>
        </p:nvSpPr>
        <p:spPr>
          <a:xfrm>
            <a:off x="25160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9"/>
          <p:cNvSpPr/>
          <p:nvPr/>
        </p:nvSpPr>
        <p:spPr>
          <a:xfrm>
            <a:off x="28882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9"/>
          <p:cNvSpPr/>
          <p:nvPr/>
        </p:nvSpPr>
        <p:spPr>
          <a:xfrm>
            <a:off x="32604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9"/>
          <p:cNvSpPr/>
          <p:nvPr/>
        </p:nvSpPr>
        <p:spPr>
          <a:xfrm>
            <a:off x="36326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9"/>
          <p:cNvSpPr/>
          <p:nvPr/>
        </p:nvSpPr>
        <p:spPr>
          <a:xfrm>
            <a:off x="40048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9"/>
          <p:cNvSpPr/>
          <p:nvPr/>
        </p:nvSpPr>
        <p:spPr>
          <a:xfrm>
            <a:off x="43770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9"/>
          <p:cNvSpPr/>
          <p:nvPr/>
        </p:nvSpPr>
        <p:spPr>
          <a:xfrm>
            <a:off x="47492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9"/>
          <p:cNvSpPr/>
          <p:nvPr/>
        </p:nvSpPr>
        <p:spPr>
          <a:xfrm>
            <a:off x="51214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9"/>
          <p:cNvSpPr/>
          <p:nvPr/>
        </p:nvSpPr>
        <p:spPr>
          <a:xfrm>
            <a:off x="54936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9"/>
          <p:cNvSpPr/>
          <p:nvPr/>
        </p:nvSpPr>
        <p:spPr>
          <a:xfrm>
            <a:off x="58658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9"/>
          <p:cNvSpPr/>
          <p:nvPr/>
        </p:nvSpPr>
        <p:spPr>
          <a:xfrm>
            <a:off x="62380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9"/>
          <p:cNvSpPr/>
          <p:nvPr/>
        </p:nvSpPr>
        <p:spPr>
          <a:xfrm>
            <a:off x="66102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9"/>
          <p:cNvSpPr/>
          <p:nvPr/>
        </p:nvSpPr>
        <p:spPr>
          <a:xfrm>
            <a:off x="69824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9"/>
          <p:cNvSpPr/>
          <p:nvPr/>
        </p:nvSpPr>
        <p:spPr>
          <a:xfrm>
            <a:off x="73546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9"/>
          <p:cNvSpPr txBox="1">
            <a:spLocks noGrp="1"/>
          </p:cNvSpPr>
          <p:nvPr>
            <p:ph type="ctrTitle"/>
          </p:nvPr>
        </p:nvSpPr>
        <p:spPr>
          <a:xfrm>
            <a:off x="720000" y="769927"/>
            <a:ext cx="4272300" cy="113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700" b="1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88" name="Google Shape;788;p29"/>
          <p:cNvSpPr txBox="1">
            <a:spLocks noGrp="1"/>
          </p:cNvSpPr>
          <p:nvPr>
            <p:ph type="subTitle" idx="1"/>
          </p:nvPr>
        </p:nvSpPr>
        <p:spPr>
          <a:xfrm>
            <a:off x="720000" y="1838275"/>
            <a:ext cx="3387300" cy="11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89" name="Google Shape;789;p29"/>
          <p:cNvSpPr/>
          <p:nvPr/>
        </p:nvSpPr>
        <p:spPr>
          <a:xfrm>
            <a:off x="77268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9"/>
          <p:cNvSpPr/>
          <p:nvPr/>
        </p:nvSpPr>
        <p:spPr>
          <a:xfrm>
            <a:off x="80990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9"/>
          <p:cNvSpPr/>
          <p:nvPr/>
        </p:nvSpPr>
        <p:spPr>
          <a:xfrm>
            <a:off x="84712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9"/>
          <p:cNvSpPr/>
          <p:nvPr/>
        </p:nvSpPr>
        <p:spPr>
          <a:xfrm>
            <a:off x="88434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9"/>
          <p:cNvSpPr txBox="1"/>
          <p:nvPr/>
        </p:nvSpPr>
        <p:spPr>
          <a:xfrm>
            <a:off x="744750" y="3676650"/>
            <a:ext cx="4749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and infographics &amp; images by</a:t>
            </a: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TITLE_AND_DESCRIPTION_1"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0"/>
          <p:cNvSpPr/>
          <p:nvPr/>
        </p:nvSpPr>
        <p:spPr>
          <a:xfrm>
            <a:off x="3460838" y="4327750"/>
            <a:ext cx="2222316" cy="267576"/>
          </a:xfrm>
          <a:custGeom>
            <a:avLst/>
            <a:gdLst/>
            <a:ahLst/>
            <a:cxnLst/>
            <a:rect l="l" t="t" r="r" b="b"/>
            <a:pathLst>
              <a:path w="54342" h="6543" extrusionOk="0">
                <a:moveTo>
                  <a:pt x="51931" y="0"/>
                </a:moveTo>
                <a:cubicBezTo>
                  <a:pt x="51423" y="0"/>
                  <a:pt x="50902" y="169"/>
                  <a:pt x="50447" y="545"/>
                </a:cubicBezTo>
                <a:cubicBezTo>
                  <a:pt x="49190" y="1601"/>
                  <a:pt x="50108" y="3141"/>
                  <a:pt x="51352" y="3141"/>
                </a:cubicBezTo>
                <a:cubicBezTo>
                  <a:pt x="51660" y="3141"/>
                  <a:pt x="51989" y="3046"/>
                  <a:pt x="52309" y="2826"/>
                </a:cubicBezTo>
                <a:cubicBezTo>
                  <a:pt x="52732" y="2579"/>
                  <a:pt x="52487" y="2006"/>
                  <a:pt x="52100" y="2006"/>
                </a:cubicBezTo>
                <a:cubicBezTo>
                  <a:pt x="52027" y="2006"/>
                  <a:pt x="51949" y="2026"/>
                  <a:pt x="51870" y="2073"/>
                </a:cubicBezTo>
                <a:cubicBezTo>
                  <a:pt x="50782" y="1361"/>
                  <a:pt x="50865" y="964"/>
                  <a:pt x="52100" y="901"/>
                </a:cubicBezTo>
                <a:cubicBezTo>
                  <a:pt x="52477" y="1026"/>
                  <a:pt x="52790" y="1257"/>
                  <a:pt x="53000" y="1591"/>
                </a:cubicBezTo>
                <a:cubicBezTo>
                  <a:pt x="53334" y="2052"/>
                  <a:pt x="53334" y="2575"/>
                  <a:pt x="53230" y="3119"/>
                </a:cubicBezTo>
                <a:cubicBezTo>
                  <a:pt x="53083" y="3935"/>
                  <a:pt x="52456" y="4458"/>
                  <a:pt x="51744" y="4793"/>
                </a:cubicBezTo>
                <a:cubicBezTo>
                  <a:pt x="50987" y="5177"/>
                  <a:pt x="50077" y="5305"/>
                  <a:pt x="49162" y="5305"/>
                </a:cubicBezTo>
                <a:cubicBezTo>
                  <a:pt x="48384" y="5305"/>
                  <a:pt x="47603" y="5212"/>
                  <a:pt x="46911" y="5107"/>
                </a:cubicBezTo>
                <a:cubicBezTo>
                  <a:pt x="44400" y="4709"/>
                  <a:pt x="42036" y="3412"/>
                  <a:pt x="39650" y="2596"/>
                </a:cubicBezTo>
                <a:cubicBezTo>
                  <a:pt x="37862" y="1986"/>
                  <a:pt x="35096" y="1243"/>
                  <a:pt x="32641" y="1243"/>
                </a:cubicBezTo>
                <a:cubicBezTo>
                  <a:pt x="30212" y="1243"/>
                  <a:pt x="28087" y="1970"/>
                  <a:pt x="27515" y="4270"/>
                </a:cubicBezTo>
                <a:cubicBezTo>
                  <a:pt x="26595" y="2256"/>
                  <a:pt x="24480" y="1613"/>
                  <a:pt x="22110" y="1613"/>
                </a:cubicBezTo>
                <a:cubicBezTo>
                  <a:pt x="19356" y="1613"/>
                  <a:pt x="16259" y="2481"/>
                  <a:pt x="14291" y="3077"/>
                </a:cubicBezTo>
                <a:cubicBezTo>
                  <a:pt x="11822" y="3809"/>
                  <a:pt x="9458" y="4793"/>
                  <a:pt x="6947" y="5337"/>
                </a:cubicBezTo>
                <a:cubicBezTo>
                  <a:pt x="6023" y="5521"/>
                  <a:pt x="5032" y="5698"/>
                  <a:pt x="4059" y="5698"/>
                </a:cubicBezTo>
                <a:cubicBezTo>
                  <a:pt x="3489" y="5698"/>
                  <a:pt x="2926" y="5638"/>
                  <a:pt x="2385" y="5483"/>
                </a:cubicBezTo>
                <a:cubicBezTo>
                  <a:pt x="1548" y="5253"/>
                  <a:pt x="1130" y="4604"/>
                  <a:pt x="1067" y="3767"/>
                </a:cubicBezTo>
                <a:cubicBezTo>
                  <a:pt x="1004" y="2951"/>
                  <a:pt x="1402" y="2135"/>
                  <a:pt x="2113" y="1675"/>
                </a:cubicBezTo>
                <a:cubicBezTo>
                  <a:pt x="2337" y="1543"/>
                  <a:pt x="2587" y="1479"/>
                  <a:pt x="2836" y="1479"/>
                </a:cubicBezTo>
                <a:cubicBezTo>
                  <a:pt x="3216" y="1479"/>
                  <a:pt x="3593" y="1627"/>
                  <a:pt x="3871" y="1905"/>
                </a:cubicBezTo>
                <a:cubicBezTo>
                  <a:pt x="4691" y="2573"/>
                  <a:pt x="4155" y="3175"/>
                  <a:pt x="3488" y="3175"/>
                </a:cubicBezTo>
                <a:cubicBezTo>
                  <a:pt x="3236" y="3175"/>
                  <a:pt x="2965" y="3089"/>
                  <a:pt x="2741" y="2889"/>
                </a:cubicBezTo>
                <a:cubicBezTo>
                  <a:pt x="2682" y="2839"/>
                  <a:pt x="2618" y="2817"/>
                  <a:pt x="2556" y="2817"/>
                </a:cubicBezTo>
                <a:cubicBezTo>
                  <a:pt x="2334" y="2817"/>
                  <a:pt x="2143" y="3094"/>
                  <a:pt x="2323" y="3307"/>
                </a:cubicBezTo>
                <a:cubicBezTo>
                  <a:pt x="2679" y="3719"/>
                  <a:pt x="3131" y="3903"/>
                  <a:pt x="3558" y="3903"/>
                </a:cubicBezTo>
                <a:cubicBezTo>
                  <a:pt x="4410" y="3903"/>
                  <a:pt x="5161" y="3173"/>
                  <a:pt x="4854" y="2073"/>
                </a:cubicBezTo>
                <a:cubicBezTo>
                  <a:pt x="4589" y="1125"/>
                  <a:pt x="3861" y="736"/>
                  <a:pt x="3068" y="736"/>
                </a:cubicBezTo>
                <a:cubicBezTo>
                  <a:pt x="1988" y="736"/>
                  <a:pt x="786" y="1457"/>
                  <a:pt x="460" y="2470"/>
                </a:cubicBezTo>
                <a:cubicBezTo>
                  <a:pt x="0" y="3956"/>
                  <a:pt x="377" y="5651"/>
                  <a:pt x="1967" y="6195"/>
                </a:cubicBezTo>
                <a:cubicBezTo>
                  <a:pt x="2625" y="6427"/>
                  <a:pt x="3321" y="6515"/>
                  <a:pt x="4027" y="6515"/>
                </a:cubicBezTo>
                <a:cubicBezTo>
                  <a:pt x="5161" y="6515"/>
                  <a:pt x="6324" y="6288"/>
                  <a:pt x="7407" y="6069"/>
                </a:cubicBezTo>
                <a:cubicBezTo>
                  <a:pt x="10797" y="5358"/>
                  <a:pt x="13998" y="3935"/>
                  <a:pt x="17388" y="3119"/>
                </a:cubicBezTo>
                <a:cubicBezTo>
                  <a:pt x="18693" y="2813"/>
                  <a:pt x="20386" y="2482"/>
                  <a:pt x="21992" y="2482"/>
                </a:cubicBezTo>
                <a:cubicBezTo>
                  <a:pt x="24454" y="2482"/>
                  <a:pt x="26712" y="3261"/>
                  <a:pt x="27054" y="6111"/>
                </a:cubicBezTo>
                <a:cubicBezTo>
                  <a:pt x="27097" y="6396"/>
                  <a:pt x="27341" y="6542"/>
                  <a:pt x="27568" y="6542"/>
                </a:cubicBezTo>
                <a:cubicBezTo>
                  <a:pt x="27790" y="6542"/>
                  <a:pt x="27996" y="6401"/>
                  <a:pt x="27975" y="6111"/>
                </a:cubicBezTo>
                <a:cubicBezTo>
                  <a:pt x="27975" y="6069"/>
                  <a:pt x="27954" y="6027"/>
                  <a:pt x="27954" y="5985"/>
                </a:cubicBezTo>
                <a:cubicBezTo>
                  <a:pt x="28226" y="4353"/>
                  <a:pt x="28833" y="2930"/>
                  <a:pt x="30549" y="2366"/>
                </a:cubicBezTo>
                <a:cubicBezTo>
                  <a:pt x="31181" y="2152"/>
                  <a:pt x="31855" y="2069"/>
                  <a:pt x="32541" y="2069"/>
                </a:cubicBezTo>
                <a:cubicBezTo>
                  <a:pt x="33737" y="2069"/>
                  <a:pt x="34968" y="2322"/>
                  <a:pt x="36072" y="2575"/>
                </a:cubicBezTo>
                <a:cubicBezTo>
                  <a:pt x="39483" y="3370"/>
                  <a:pt x="42601" y="5148"/>
                  <a:pt x="45969" y="5943"/>
                </a:cubicBezTo>
                <a:cubicBezTo>
                  <a:pt x="46840" y="6142"/>
                  <a:pt x="47884" y="6281"/>
                  <a:pt x="48934" y="6281"/>
                </a:cubicBezTo>
                <a:cubicBezTo>
                  <a:pt x="51545" y="6281"/>
                  <a:pt x="54192" y="5419"/>
                  <a:pt x="54297" y="2449"/>
                </a:cubicBezTo>
                <a:cubicBezTo>
                  <a:pt x="54341" y="1009"/>
                  <a:pt x="53174" y="0"/>
                  <a:pt x="519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0"/>
          <p:cNvSpPr/>
          <p:nvPr/>
        </p:nvSpPr>
        <p:spPr>
          <a:xfrm rot="10800000">
            <a:off x="3365570" y="517720"/>
            <a:ext cx="2222316" cy="267576"/>
          </a:xfrm>
          <a:custGeom>
            <a:avLst/>
            <a:gdLst/>
            <a:ahLst/>
            <a:cxnLst/>
            <a:rect l="l" t="t" r="r" b="b"/>
            <a:pathLst>
              <a:path w="54342" h="6543" extrusionOk="0">
                <a:moveTo>
                  <a:pt x="51931" y="0"/>
                </a:moveTo>
                <a:cubicBezTo>
                  <a:pt x="51423" y="0"/>
                  <a:pt x="50902" y="169"/>
                  <a:pt x="50447" y="545"/>
                </a:cubicBezTo>
                <a:cubicBezTo>
                  <a:pt x="49190" y="1601"/>
                  <a:pt x="50108" y="3141"/>
                  <a:pt x="51352" y="3141"/>
                </a:cubicBezTo>
                <a:cubicBezTo>
                  <a:pt x="51660" y="3141"/>
                  <a:pt x="51989" y="3046"/>
                  <a:pt x="52309" y="2826"/>
                </a:cubicBezTo>
                <a:cubicBezTo>
                  <a:pt x="52732" y="2579"/>
                  <a:pt x="52487" y="2006"/>
                  <a:pt x="52100" y="2006"/>
                </a:cubicBezTo>
                <a:cubicBezTo>
                  <a:pt x="52027" y="2006"/>
                  <a:pt x="51949" y="2026"/>
                  <a:pt x="51870" y="2073"/>
                </a:cubicBezTo>
                <a:cubicBezTo>
                  <a:pt x="50782" y="1361"/>
                  <a:pt x="50865" y="964"/>
                  <a:pt x="52100" y="901"/>
                </a:cubicBezTo>
                <a:cubicBezTo>
                  <a:pt x="52477" y="1026"/>
                  <a:pt x="52790" y="1257"/>
                  <a:pt x="53000" y="1591"/>
                </a:cubicBezTo>
                <a:cubicBezTo>
                  <a:pt x="53334" y="2052"/>
                  <a:pt x="53334" y="2575"/>
                  <a:pt x="53230" y="3119"/>
                </a:cubicBezTo>
                <a:cubicBezTo>
                  <a:pt x="53083" y="3935"/>
                  <a:pt x="52456" y="4458"/>
                  <a:pt x="51744" y="4793"/>
                </a:cubicBezTo>
                <a:cubicBezTo>
                  <a:pt x="50987" y="5177"/>
                  <a:pt x="50077" y="5305"/>
                  <a:pt x="49162" y="5305"/>
                </a:cubicBezTo>
                <a:cubicBezTo>
                  <a:pt x="48384" y="5305"/>
                  <a:pt x="47603" y="5212"/>
                  <a:pt x="46911" y="5107"/>
                </a:cubicBezTo>
                <a:cubicBezTo>
                  <a:pt x="44400" y="4709"/>
                  <a:pt x="42036" y="3412"/>
                  <a:pt x="39650" y="2596"/>
                </a:cubicBezTo>
                <a:cubicBezTo>
                  <a:pt x="37862" y="1986"/>
                  <a:pt x="35096" y="1243"/>
                  <a:pt x="32641" y="1243"/>
                </a:cubicBezTo>
                <a:cubicBezTo>
                  <a:pt x="30212" y="1243"/>
                  <a:pt x="28087" y="1970"/>
                  <a:pt x="27515" y="4270"/>
                </a:cubicBezTo>
                <a:cubicBezTo>
                  <a:pt x="26595" y="2256"/>
                  <a:pt x="24480" y="1613"/>
                  <a:pt x="22110" y="1613"/>
                </a:cubicBezTo>
                <a:cubicBezTo>
                  <a:pt x="19356" y="1613"/>
                  <a:pt x="16259" y="2481"/>
                  <a:pt x="14291" y="3077"/>
                </a:cubicBezTo>
                <a:cubicBezTo>
                  <a:pt x="11822" y="3809"/>
                  <a:pt x="9458" y="4793"/>
                  <a:pt x="6947" y="5337"/>
                </a:cubicBezTo>
                <a:cubicBezTo>
                  <a:pt x="6023" y="5521"/>
                  <a:pt x="5032" y="5698"/>
                  <a:pt x="4059" y="5698"/>
                </a:cubicBezTo>
                <a:cubicBezTo>
                  <a:pt x="3489" y="5698"/>
                  <a:pt x="2926" y="5638"/>
                  <a:pt x="2385" y="5483"/>
                </a:cubicBezTo>
                <a:cubicBezTo>
                  <a:pt x="1548" y="5253"/>
                  <a:pt x="1130" y="4604"/>
                  <a:pt x="1067" y="3767"/>
                </a:cubicBezTo>
                <a:cubicBezTo>
                  <a:pt x="1004" y="2951"/>
                  <a:pt x="1402" y="2135"/>
                  <a:pt x="2113" y="1675"/>
                </a:cubicBezTo>
                <a:cubicBezTo>
                  <a:pt x="2337" y="1543"/>
                  <a:pt x="2587" y="1479"/>
                  <a:pt x="2836" y="1479"/>
                </a:cubicBezTo>
                <a:cubicBezTo>
                  <a:pt x="3216" y="1479"/>
                  <a:pt x="3593" y="1627"/>
                  <a:pt x="3871" y="1905"/>
                </a:cubicBezTo>
                <a:cubicBezTo>
                  <a:pt x="4691" y="2573"/>
                  <a:pt x="4155" y="3175"/>
                  <a:pt x="3488" y="3175"/>
                </a:cubicBezTo>
                <a:cubicBezTo>
                  <a:pt x="3236" y="3175"/>
                  <a:pt x="2965" y="3089"/>
                  <a:pt x="2741" y="2889"/>
                </a:cubicBezTo>
                <a:cubicBezTo>
                  <a:pt x="2682" y="2839"/>
                  <a:pt x="2618" y="2817"/>
                  <a:pt x="2556" y="2817"/>
                </a:cubicBezTo>
                <a:cubicBezTo>
                  <a:pt x="2334" y="2817"/>
                  <a:pt x="2143" y="3094"/>
                  <a:pt x="2323" y="3307"/>
                </a:cubicBezTo>
                <a:cubicBezTo>
                  <a:pt x="2679" y="3719"/>
                  <a:pt x="3131" y="3903"/>
                  <a:pt x="3558" y="3903"/>
                </a:cubicBezTo>
                <a:cubicBezTo>
                  <a:pt x="4410" y="3903"/>
                  <a:pt x="5161" y="3173"/>
                  <a:pt x="4854" y="2073"/>
                </a:cubicBezTo>
                <a:cubicBezTo>
                  <a:pt x="4589" y="1125"/>
                  <a:pt x="3861" y="736"/>
                  <a:pt x="3068" y="736"/>
                </a:cubicBezTo>
                <a:cubicBezTo>
                  <a:pt x="1988" y="736"/>
                  <a:pt x="786" y="1457"/>
                  <a:pt x="460" y="2470"/>
                </a:cubicBezTo>
                <a:cubicBezTo>
                  <a:pt x="0" y="3956"/>
                  <a:pt x="377" y="5651"/>
                  <a:pt x="1967" y="6195"/>
                </a:cubicBezTo>
                <a:cubicBezTo>
                  <a:pt x="2625" y="6427"/>
                  <a:pt x="3321" y="6515"/>
                  <a:pt x="4027" y="6515"/>
                </a:cubicBezTo>
                <a:cubicBezTo>
                  <a:pt x="5161" y="6515"/>
                  <a:pt x="6324" y="6288"/>
                  <a:pt x="7407" y="6069"/>
                </a:cubicBezTo>
                <a:cubicBezTo>
                  <a:pt x="10797" y="5358"/>
                  <a:pt x="13998" y="3935"/>
                  <a:pt x="17388" y="3119"/>
                </a:cubicBezTo>
                <a:cubicBezTo>
                  <a:pt x="18693" y="2813"/>
                  <a:pt x="20386" y="2482"/>
                  <a:pt x="21992" y="2482"/>
                </a:cubicBezTo>
                <a:cubicBezTo>
                  <a:pt x="24454" y="2482"/>
                  <a:pt x="26712" y="3261"/>
                  <a:pt x="27054" y="6111"/>
                </a:cubicBezTo>
                <a:cubicBezTo>
                  <a:pt x="27097" y="6396"/>
                  <a:pt x="27341" y="6542"/>
                  <a:pt x="27568" y="6542"/>
                </a:cubicBezTo>
                <a:cubicBezTo>
                  <a:pt x="27790" y="6542"/>
                  <a:pt x="27996" y="6401"/>
                  <a:pt x="27975" y="6111"/>
                </a:cubicBezTo>
                <a:cubicBezTo>
                  <a:pt x="27975" y="6069"/>
                  <a:pt x="27954" y="6027"/>
                  <a:pt x="27954" y="5985"/>
                </a:cubicBezTo>
                <a:cubicBezTo>
                  <a:pt x="28226" y="4353"/>
                  <a:pt x="28833" y="2930"/>
                  <a:pt x="30549" y="2366"/>
                </a:cubicBezTo>
                <a:cubicBezTo>
                  <a:pt x="31181" y="2152"/>
                  <a:pt x="31855" y="2069"/>
                  <a:pt x="32541" y="2069"/>
                </a:cubicBezTo>
                <a:cubicBezTo>
                  <a:pt x="33737" y="2069"/>
                  <a:pt x="34968" y="2322"/>
                  <a:pt x="36072" y="2575"/>
                </a:cubicBezTo>
                <a:cubicBezTo>
                  <a:pt x="39483" y="3370"/>
                  <a:pt x="42601" y="5148"/>
                  <a:pt x="45969" y="5943"/>
                </a:cubicBezTo>
                <a:cubicBezTo>
                  <a:pt x="46840" y="6142"/>
                  <a:pt x="47884" y="6281"/>
                  <a:pt x="48934" y="6281"/>
                </a:cubicBezTo>
                <a:cubicBezTo>
                  <a:pt x="51545" y="6281"/>
                  <a:pt x="54192" y="5419"/>
                  <a:pt x="54297" y="2449"/>
                </a:cubicBezTo>
                <a:cubicBezTo>
                  <a:pt x="54341" y="1009"/>
                  <a:pt x="53174" y="0"/>
                  <a:pt x="519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0"/>
          <p:cNvSpPr txBox="1">
            <a:spLocks noGrp="1"/>
          </p:cNvSpPr>
          <p:nvPr>
            <p:ph type="title"/>
          </p:nvPr>
        </p:nvSpPr>
        <p:spPr>
          <a:xfrm flipH="1">
            <a:off x="2467350" y="1878213"/>
            <a:ext cx="2979000" cy="11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matic SC"/>
              <a:buNone/>
              <a:defRPr sz="4500"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98" name="Google Shape;798;p3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410050" y="1622063"/>
            <a:ext cx="23553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9" name="Google Shape;799;p30"/>
          <p:cNvSpPr txBox="1">
            <a:spLocks noGrp="1"/>
          </p:cNvSpPr>
          <p:nvPr>
            <p:ph type="subTitle" idx="1"/>
          </p:nvPr>
        </p:nvSpPr>
        <p:spPr>
          <a:xfrm flipH="1">
            <a:off x="1150050" y="2750138"/>
            <a:ext cx="42963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00" name="Google Shape;800;p30"/>
          <p:cNvSpPr/>
          <p:nvPr/>
        </p:nvSpPr>
        <p:spPr>
          <a:xfrm>
            <a:off x="2828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0"/>
          <p:cNvSpPr/>
          <p:nvPr/>
        </p:nvSpPr>
        <p:spPr>
          <a:xfrm>
            <a:off x="6550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0"/>
          <p:cNvSpPr/>
          <p:nvPr/>
        </p:nvSpPr>
        <p:spPr>
          <a:xfrm>
            <a:off x="10272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0"/>
          <p:cNvSpPr/>
          <p:nvPr/>
        </p:nvSpPr>
        <p:spPr>
          <a:xfrm>
            <a:off x="13994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0"/>
          <p:cNvSpPr/>
          <p:nvPr/>
        </p:nvSpPr>
        <p:spPr>
          <a:xfrm>
            <a:off x="17716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0"/>
          <p:cNvSpPr/>
          <p:nvPr/>
        </p:nvSpPr>
        <p:spPr>
          <a:xfrm>
            <a:off x="21438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0"/>
          <p:cNvSpPr/>
          <p:nvPr/>
        </p:nvSpPr>
        <p:spPr>
          <a:xfrm>
            <a:off x="25160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0"/>
          <p:cNvSpPr/>
          <p:nvPr/>
        </p:nvSpPr>
        <p:spPr>
          <a:xfrm>
            <a:off x="28882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0"/>
          <p:cNvSpPr/>
          <p:nvPr/>
        </p:nvSpPr>
        <p:spPr>
          <a:xfrm>
            <a:off x="32604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0"/>
          <p:cNvSpPr/>
          <p:nvPr/>
        </p:nvSpPr>
        <p:spPr>
          <a:xfrm>
            <a:off x="36326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0"/>
          <p:cNvSpPr/>
          <p:nvPr/>
        </p:nvSpPr>
        <p:spPr>
          <a:xfrm>
            <a:off x="40048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0"/>
          <p:cNvSpPr/>
          <p:nvPr/>
        </p:nvSpPr>
        <p:spPr>
          <a:xfrm>
            <a:off x="43770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0"/>
          <p:cNvSpPr/>
          <p:nvPr/>
        </p:nvSpPr>
        <p:spPr>
          <a:xfrm>
            <a:off x="47492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0"/>
          <p:cNvSpPr/>
          <p:nvPr/>
        </p:nvSpPr>
        <p:spPr>
          <a:xfrm>
            <a:off x="51214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0"/>
          <p:cNvSpPr/>
          <p:nvPr/>
        </p:nvSpPr>
        <p:spPr>
          <a:xfrm>
            <a:off x="54936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0"/>
          <p:cNvSpPr/>
          <p:nvPr/>
        </p:nvSpPr>
        <p:spPr>
          <a:xfrm>
            <a:off x="58658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0"/>
          <p:cNvSpPr/>
          <p:nvPr/>
        </p:nvSpPr>
        <p:spPr>
          <a:xfrm>
            <a:off x="62380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0"/>
          <p:cNvSpPr/>
          <p:nvPr/>
        </p:nvSpPr>
        <p:spPr>
          <a:xfrm>
            <a:off x="66102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0"/>
          <p:cNvSpPr/>
          <p:nvPr/>
        </p:nvSpPr>
        <p:spPr>
          <a:xfrm>
            <a:off x="69824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0"/>
          <p:cNvSpPr/>
          <p:nvPr/>
        </p:nvSpPr>
        <p:spPr>
          <a:xfrm>
            <a:off x="73546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0"/>
          <p:cNvSpPr/>
          <p:nvPr/>
        </p:nvSpPr>
        <p:spPr>
          <a:xfrm>
            <a:off x="77268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0"/>
          <p:cNvSpPr/>
          <p:nvPr/>
        </p:nvSpPr>
        <p:spPr>
          <a:xfrm>
            <a:off x="80990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0"/>
          <p:cNvSpPr/>
          <p:nvPr/>
        </p:nvSpPr>
        <p:spPr>
          <a:xfrm>
            <a:off x="84712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0"/>
          <p:cNvSpPr/>
          <p:nvPr/>
        </p:nvSpPr>
        <p:spPr>
          <a:xfrm>
            <a:off x="88434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>
            <a:spLocks noGrp="1"/>
          </p:cNvSpPr>
          <p:nvPr>
            <p:ph type="title"/>
          </p:nvPr>
        </p:nvSpPr>
        <p:spPr>
          <a:xfrm>
            <a:off x="2518650" y="1508400"/>
            <a:ext cx="4106700" cy="13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8000" b="1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"/>
          <p:cNvSpPr txBox="1">
            <a:spLocks noGrp="1"/>
          </p:cNvSpPr>
          <p:nvPr>
            <p:ph type="body" idx="1"/>
          </p:nvPr>
        </p:nvSpPr>
        <p:spPr>
          <a:xfrm>
            <a:off x="2518650" y="3171300"/>
            <a:ext cx="41067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2828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"/>
          <p:cNvSpPr/>
          <p:nvPr/>
        </p:nvSpPr>
        <p:spPr>
          <a:xfrm>
            <a:off x="6550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"/>
          <p:cNvSpPr/>
          <p:nvPr/>
        </p:nvSpPr>
        <p:spPr>
          <a:xfrm>
            <a:off x="10272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13994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17716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21438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25160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28882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32604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36326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40048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43770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47492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51214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54936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58658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62380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66102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69824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73546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/>
          <p:nvPr/>
        </p:nvSpPr>
        <p:spPr>
          <a:xfrm>
            <a:off x="77268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80990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/>
          <p:nvPr/>
        </p:nvSpPr>
        <p:spPr>
          <a:xfrm>
            <a:off x="84712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/>
          <p:nvPr/>
        </p:nvSpPr>
        <p:spPr>
          <a:xfrm>
            <a:off x="88434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>
            <a:spLocks noGrp="1"/>
          </p:cNvSpPr>
          <p:nvPr>
            <p:ph type="body" idx="1"/>
          </p:nvPr>
        </p:nvSpPr>
        <p:spPr>
          <a:xfrm>
            <a:off x="1329192" y="3195650"/>
            <a:ext cx="2589000" cy="11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body" idx="2"/>
          </p:nvPr>
        </p:nvSpPr>
        <p:spPr>
          <a:xfrm>
            <a:off x="5160914" y="3195650"/>
            <a:ext cx="2660100" cy="11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3"/>
          </p:nvPr>
        </p:nvSpPr>
        <p:spPr>
          <a:xfrm>
            <a:off x="1706142" y="2782950"/>
            <a:ext cx="17271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sz="2500"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4"/>
          </p:nvPr>
        </p:nvSpPr>
        <p:spPr>
          <a:xfrm>
            <a:off x="5561714" y="2782950"/>
            <a:ext cx="18585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sz="2500"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  <p:sp>
        <p:nvSpPr>
          <p:cNvPr id="95" name="Google Shape;95;p5"/>
          <p:cNvSpPr/>
          <p:nvPr/>
        </p:nvSpPr>
        <p:spPr>
          <a:xfrm>
            <a:off x="2828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6550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10272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"/>
          <p:cNvSpPr/>
          <p:nvPr/>
        </p:nvSpPr>
        <p:spPr>
          <a:xfrm>
            <a:off x="13994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17716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21438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25160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8882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32604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36326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40048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43770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47492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51214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54936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58658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62380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"/>
          <p:cNvSpPr/>
          <p:nvPr/>
        </p:nvSpPr>
        <p:spPr>
          <a:xfrm>
            <a:off x="66102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"/>
          <p:cNvSpPr/>
          <p:nvPr/>
        </p:nvSpPr>
        <p:spPr>
          <a:xfrm>
            <a:off x="69824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"/>
          <p:cNvSpPr/>
          <p:nvPr/>
        </p:nvSpPr>
        <p:spPr>
          <a:xfrm>
            <a:off x="73546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"/>
          <p:cNvSpPr/>
          <p:nvPr/>
        </p:nvSpPr>
        <p:spPr>
          <a:xfrm>
            <a:off x="77268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"/>
          <p:cNvSpPr/>
          <p:nvPr/>
        </p:nvSpPr>
        <p:spPr>
          <a:xfrm>
            <a:off x="80990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84712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"/>
          <p:cNvSpPr/>
          <p:nvPr/>
        </p:nvSpPr>
        <p:spPr>
          <a:xfrm>
            <a:off x="88434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720000" y="444750"/>
            <a:ext cx="77040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 sz="3500" b="1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/>
          <p:nvPr/>
        </p:nvSpPr>
        <p:spPr>
          <a:xfrm>
            <a:off x="2828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"/>
          <p:cNvSpPr/>
          <p:nvPr/>
        </p:nvSpPr>
        <p:spPr>
          <a:xfrm>
            <a:off x="6550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10272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"/>
          <p:cNvSpPr/>
          <p:nvPr/>
        </p:nvSpPr>
        <p:spPr>
          <a:xfrm>
            <a:off x="13994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"/>
          <p:cNvSpPr/>
          <p:nvPr/>
        </p:nvSpPr>
        <p:spPr>
          <a:xfrm>
            <a:off x="17716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"/>
          <p:cNvSpPr/>
          <p:nvPr/>
        </p:nvSpPr>
        <p:spPr>
          <a:xfrm>
            <a:off x="21438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"/>
          <p:cNvSpPr/>
          <p:nvPr/>
        </p:nvSpPr>
        <p:spPr>
          <a:xfrm>
            <a:off x="25160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"/>
          <p:cNvSpPr/>
          <p:nvPr/>
        </p:nvSpPr>
        <p:spPr>
          <a:xfrm>
            <a:off x="28882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32604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36326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40048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43770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47492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51214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54936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58658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62380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66102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69824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73546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77268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"/>
          <p:cNvSpPr/>
          <p:nvPr/>
        </p:nvSpPr>
        <p:spPr>
          <a:xfrm>
            <a:off x="80990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"/>
          <p:cNvSpPr/>
          <p:nvPr/>
        </p:nvSpPr>
        <p:spPr>
          <a:xfrm>
            <a:off x="84712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88434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"/>
          <p:cNvSpPr txBox="1">
            <a:spLocks noGrp="1"/>
          </p:cNvSpPr>
          <p:nvPr>
            <p:ph type="title"/>
          </p:nvPr>
        </p:nvSpPr>
        <p:spPr>
          <a:xfrm>
            <a:off x="720000" y="444750"/>
            <a:ext cx="77040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 sz="3500" b="1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body" idx="1"/>
          </p:nvPr>
        </p:nvSpPr>
        <p:spPr>
          <a:xfrm>
            <a:off x="5275400" y="3037949"/>
            <a:ext cx="29751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/>
          <p:nvPr/>
        </p:nvSpPr>
        <p:spPr>
          <a:xfrm>
            <a:off x="2828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6550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10272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"/>
          <p:cNvSpPr/>
          <p:nvPr/>
        </p:nvSpPr>
        <p:spPr>
          <a:xfrm>
            <a:off x="13994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"/>
          <p:cNvSpPr/>
          <p:nvPr/>
        </p:nvSpPr>
        <p:spPr>
          <a:xfrm>
            <a:off x="17716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"/>
          <p:cNvSpPr/>
          <p:nvPr/>
        </p:nvSpPr>
        <p:spPr>
          <a:xfrm>
            <a:off x="21438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"/>
          <p:cNvSpPr/>
          <p:nvPr/>
        </p:nvSpPr>
        <p:spPr>
          <a:xfrm>
            <a:off x="25160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"/>
          <p:cNvSpPr/>
          <p:nvPr/>
        </p:nvSpPr>
        <p:spPr>
          <a:xfrm>
            <a:off x="28882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"/>
          <p:cNvSpPr/>
          <p:nvPr/>
        </p:nvSpPr>
        <p:spPr>
          <a:xfrm>
            <a:off x="32604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36326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"/>
          <p:cNvSpPr/>
          <p:nvPr/>
        </p:nvSpPr>
        <p:spPr>
          <a:xfrm>
            <a:off x="40048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"/>
          <p:cNvSpPr/>
          <p:nvPr/>
        </p:nvSpPr>
        <p:spPr>
          <a:xfrm>
            <a:off x="43770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47492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51214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54936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58658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62380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66102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69824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73546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77268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80990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84712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88434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 txBox="1">
            <a:spLocks noGrp="1"/>
          </p:cNvSpPr>
          <p:nvPr>
            <p:ph type="title"/>
          </p:nvPr>
        </p:nvSpPr>
        <p:spPr>
          <a:xfrm>
            <a:off x="4983800" y="1233450"/>
            <a:ext cx="3266700" cy="20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 sz="35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>
            <a:spLocks noGrp="1"/>
          </p:cNvSpPr>
          <p:nvPr>
            <p:ph type="title"/>
          </p:nvPr>
        </p:nvSpPr>
        <p:spPr>
          <a:xfrm>
            <a:off x="2272376" y="1708638"/>
            <a:ext cx="4599300" cy="17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 b="1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5" name="Google Shape;175;p8"/>
          <p:cNvSpPr/>
          <p:nvPr/>
        </p:nvSpPr>
        <p:spPr>
          <a:xfrm>
            <a:off x="2828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8"/>
          <p:cNvSpPr/>
          <p:nvPr/>
        </p:nvSpPr>
        <p:spPr>
          <a:xfrm>
            <a:off x="6550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8"/>
          <p:cNvSpPr/>
          <p:nvPr/>
        </p:nvSpPr>
        <p:spPr>
          <a:xfrm>
            <a:off x="10272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8"/>
          <p:cNvSpPr/>
          <p:nvPr/>
        </p:nvSpPr>
        <p:spPr>
          <a:xfrm>
            <a:off x="13994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8"/>
          <p:cNvSpPr/>
          <p:nvPr/>
        </p:nvSpPr>
        <p:spPr>
          <a:xfrm>
            <a:off x="17716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8"/>
          <p:cNvSpPr/>
          <p:nvPr/>
        </p:nvSpPr>
        <p:spPr>
          <a:xfrm>
            <a:off x="21438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8"/>
          <p:cNvSpPr/>
          <p:nvPr/>
        </p:nvSpPr>
        <p:spPr>
          <a:xfrm>
            <a:off x="25160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8"/>
          <p:cNvSpPr/>
          <p:nvPr/>
        </p:nvSpPr>
        <p:spPr>
          <a:xfrm>
            <a:off x="28882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8"/>
          <p:cNvSpPr/>
          <p:nvPr/>
        </p:nvSpPr>
        <p:spPr>
          <a:xfrm>
            <a:off x="32604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8"/>
          <p:cNvSpPr/>
          <p:nvPr/>
        </p:nvSpPr>
        <p:spPr>
          <a:xfrm>
            <a:off x="36326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40048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/>
          <p:nvPr/>
        </p:nvSpPr>
        <p:spPr>
          <a:xfrm>
            <a:off x="43770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"/>
          <p:cNvSpPr/>
          <p:nvPr/>
        </p:nvSpPr>
        <p:spPr>
          <a:xfrm>
            <a:off x="47492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8"/>
          <p:cNvSpPr/>
          <p:nvPr/>
        </p:nvSpPr>
        <p:spPr>
          <a:xfrm>
            <a:off x="51214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"/>
          <p:cNvSpPr/>
          <p:nvPr/>
        </p:nvSpPr>
        <p:spPr>
          <a:xfrm>
            <a:off x="54936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8"/>
          <p:cNvSpPr/>
          <p:nvPr/>
        </p:nvSpPr>
        <p:spPr>
          <a:xfrm>
            <a:off x="58658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8"/>
          <p:cNvSpPr/>
          <p:nvPr/>
        </p:nvSpPr>
        <p:spPr>
          <a:xfrm>
            <a:off x="62380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66102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69824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73546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77268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80990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84712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88434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>
            <a:spLocks noGrp="1"/>
          </p:cNvSpPr>
          <p:nvPr>
            <p:ph type="title"/>
          </p:nvPr>
        </p:nvSpPr>
        <p:spPr>
          <a:xfrm>
            <a:off x="3469050" y="1868688"/>
            <a:ext cx="2979000" cy="11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matic SC"/>
              <a:buNone/>
              <a:defRPr sz="4500"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1" name="Google Shape;201;p9"/>
          <p:cNvSpPr txBox="1">
            <a:spLocks noGrp="1"/>
          </p:cNvSpPr>
          <p:nvPr>
            <p:ph type="title" idx="2" hasCustomPrompt="1"/>
          </p:nvPr>
        </p:nvSpPr>
        <p:spPr>
          <a:xfrm>
            <a:off x="1150050" y="1622063"/>
            <a:ext cx="23553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2" name="Google Shape;202;p9"/>
          <p:cNvSpPr txBox="1">
            <a:spLocks noGrp="1"/>
          </p:cNvSpPr>
          <p:nvPr>
            <p:ph type="subTitle" idx="1"/>
          </p:nvPr>
        </p:nvSpPr>
        <p:spPr>
          <a:xfrm>
            <a:off x="3469050" y="2740613"/>
            <a:ext cx="42963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3" name="Google Shape;203;p9"/>
          <p:cNvSpPr/>
          <p:nvPr/>
        </p:nvSpPr>
        <p:spPr>
          <a:xfrm>
            <a:off x="2828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9"/>
          <p:cNvSpPr/>
          <p:nvPr/>
        </p:nvSpPr>
        <p:spPr>
          <a:xfrm>
            <a:off x="6550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9"/>
          <p:cNvSpPr/>
          <p:nvPr/>
        </p:nvSpPr>
        <p:spPr>
          <a:xfrm>
            <a:off x="10272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9"/>
          <p:cNvSpPr/>
          <p:nvPr/>
        </p:nvSpPr>
        <p:spPr>
          <a:xfrm>
            <a:off x="13994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9"/>
          <p:cNvSpPr/>
          <p:nvPr/>
        </p:nvSpPr>
        <p:spPr>
          <a:xfrm>
            <a:off x="17716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9"/>
          <p:cNvSpPr/>
          <p:nvPr/>
        </p:nvSpPr>
        <p:spPr>
          <a:xfrm>
            <a:off x="21438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25160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9"/>
          <p:cNvSpPr/>
          <p:nvPr/>
        </p:nvSpPr>
        <p:spPr>
          <a:xfrm>
            <a:off x="28882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9"/>
          <p:cNvSpPr/>
          <p:nvPr/>
        </p:nvSpPr>
        <p:spPr>
          <a:xfrm>
            <a:off x="32604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9"/>
          <p:cNvSpPr/>
          <p:nvPr/>
        </p:nvSpPr>
        <p:spPr>
          <a:xfrm>
            <a:off x="36326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9"/>
          <p:cNvSpPr/>
          <p:nvPr/>
        </p:nvSpPr>
        <p:spPr>
          <a:xfrm>
            <a:off x="40048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9"/>
          <p:cNvSpPr/>
          <p:nvPr/>
        </p:nvSpPr>
        <p:spPr>
          <a:xfrm>
            <a:off x="43770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9"/>
          <p:cNvSpPr/>
          <p:nvPr/>
        </p:nvSpPr>
        <p:spPr>
          <a:xfrm>
            <a:off x="47492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9"/>
          <p:cNvSpPr/>
          <p:nvPr/>
        </p:nvSpPr>
        <p:spPr>
          <a:xfrm>
            <a:off x="51214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9"/>
          <p:cNvSpPr/>
          <p:nvPr/>
        </p:nvSpPr>
        <p:spPr>
          <a:xfrm>
            <a:off x="54936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9"/>
          <p:cNvSpPr/>
          <p:nvPr/>
        </p:nvSpPr>
        <p:spPr>
          <a:xfrm>
            <a:off x="58658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9"/>
          <p:cNvSpPr/>
          <p:nvPr/>
        </p:nvSpPr>
        <p:spPr>
          <a:xfrm>
            <a:off x="62380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66102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69824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73546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77268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"/>
          <p:cNvSpPr/>
          <p:nvPr/>
        </p:nvSpPr>
        <p:spPr>
          <a:xfrm>
            <a:off x="80990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84712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88434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>
            <a:spLocks noGrp="1"/>
          </p:cNvSpPr>
          <p:nvPr>
            <p:ph type="title"/>
          </p:nvPr>
        </p:nvSpPr>
        <p:spPr>
          <a:xfrm>
            <a:off x="5236900" y="2325150"/>
            <a:ext cx="29295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Gloria Hallelujah"/>
              <a:buNone/>
              <a:defRPr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Gloria Hallelujah"/>
              <a:buNone/>
              <a:defRPr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Gloria Hallelujah"/>
              <a:buNone/>
              <a:defRPr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Gloria Hallelujah"/>
              <a:buNone/>
              <a:defRPr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Gloria Hallelujah"/>
              <a:buNone/>
              <a:defRPr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Gloria Hallelujah"/>
              <a:buNone/>
              <a:defRPr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Gloria Hallelujah"/>
              <a:buNone/>
              <a:defRPr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Gloria Hallelujah"/>
              <a:buNone/>
              <a:defRPr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loria Hallelujah"/>
              <a:buNone/>
              <a:defRPr sz="28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Fira Sans"/>
              <a:buChar char="●"/>
              <a:defRPr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Fira Sans"/>
              <a:buChar char="○"/>
              <a:defRPr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Fira Sans"/>
              <a:buChar char="■"/>
              <a:defRPr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Fira Sans"/>
              <a:buChar char="●"/>
              <a:defRPr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Fira Sans"/>
              <a:buChar char="○"/>
              <a:defRPr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Fira Sans"/>
              <a:buChar char="■"/>
              <a:defRPr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●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1"/>
          <p:cNvSpPr/>
          <p:nvPr/>
        </p:nvSpPr>
        <p:spPr>
          <a:xfrm>
            <a:off x="3011896" y="986700"/>
            <a:ext cx="3170100" cy="317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1"/>
          <p:cNvSpPr/>
          <p:nvPr/>
        </p:nvSpPr>
        <p:spPr>
          <a:xfrm>
            <a:off x="1802138" y="1432341"/>
            <a:ext cx="306991" cy="393901"/>
          </a:xfrm>
          <a:custGeom>
            <a:avLst/>
            <a:gdLst/>
            <a:ahLst/>
            <a:cxnLst/>
            <a:rect l="l" t="t" r="r" b="b"/>
            <a:pathLst>
              <a:path w="7540" h="9674" extrusionOk="0">
                <a:moveTo>
                  <a:pt x="6305" y="0"/>
                </a:moveTo>
                <a:cubicBezTo>
                  <a:pt x="6038" y="67"/>
                  <a:pt x="5804" y="200"/>
                  <a:pt x="5638" y="434"/>
                </a:cubicBezTo>
                <a:cubicBezTo>
                  <a:pt x="5304" y="834"/>
                  <a:pt x="5071" y="1301"/>
                  <a:pt x="4904" y="1835"/>
                </a:cubicBezTo>
                <a:cubicBezTo>
                  <a:pt x="4037" y="1335"/>
                  <a:pt x="3103" y="1034"/>
                  <a:pt x="2135" y="934"/>
                </a:cubicBezTo>
                <a:cubicBezTo>
                  <a:pt x="2001" y="920"/>
                  <a:pt x="1865" y="912"/>
                  <a:pt x="1728" y="912"/>
                </a:cubicBezTo>
                <a:cubicBezTo>
                  <a:pt x="1219" y="912"/>
                  <a:pt x="716" y="1026"/>
                  <a:pt x="401" y="1368"/>
                </a:cubicBezTo>
                <a:cubicBezTo>
                  <a:pt x="100" y="1768"/>
                  <a:pt x="0" y="2302"/>
                  <a:pt x="167" y="2769"/>
                </a:cubicBezTo>
                <a:cubicBezTo>
                  <a:pt x="334" y="3203"/>
                  <a:pt x="567" y="3636"/>
                  <a:pt x="868" y="4003"/>
                </a:cubicBezTo>
                <a:cubicBezTo>
                  <a:pt x="2569" y="6171"/>
                  <a:pt x="4737" y="7939"/>
                  <a:pt x="6839" y="9674"/>
                </a:cubicBezTo>
                <a:cubicBezTo>
                  <a:pt x="7039" y="7572"/>
                  <a:pt x="7205" y="5471"/>
                  <a:pt x="7406" y="3369"/>
                </a:cubicBezTo>
                <a:cubicBezTo>
                  <a:pt x="7472" y="2402"/>
                  <a:pt x="7539" y="1368"/>
                  <a:pt x="7039" y="534"/>
                </a:cubicBezTo>
                <a:cubicBezTo>
                  <a:pt x="6905" y="234"/>
                  <a:pt x="6638" y="34"/>
                  <a:pt x="630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1"/>
          <p:cNvSpPr/>
          <p:nvPr/>
        </p:nvSpPr>
        <p:spPr>
          <a:xfrm flipH="1">
            <a:off x="7071128" y="3160926"/>
            <a:ext cx="272646" cy="349909"/>
          </a:xfrm>
          <a:custGeom>
            <a:avLst/>
            <a:gdLst/>
            <a:ahLst/>
            <a:cxnLst/>
            <a:rect l="l" t="t" r="r" b="b"/>
            <a:pathLst>
              <a:path w="7540" h="9674" extrusionOk="0">
                <a:moveTo>
                  <a:pt x="6305" y="0"/>
                </a:moveTo>
                <a:cubicBezTo>
                  <a:pt x="6038" y="67"/>
                  <a:pt x="5804" y="200"/>
                  <a:pt x="5638" y="434"/>
                </a:cubicBezTo>
                <a:cubicBezTo>
                  <a:pt x="5304" y="834"/>
                  <a:pt x="5071" y="1301"/>
                  <a:pt x="4904" y="1835"/>
                </a:cubicBezTo>
                <a:cubicBezTo>
                  <a:pt x="4037" y="1335"/>
                  <a:pt x="3103" y="1034"/>
                  <a:pt x="2135" y="934"/>
                </a:cubicBezTo>
                <a:cubicBezTo>
                  <a:pt x="2001" y="920"/>
                  <a:pt x="1865" y="912"/>
                  <a:pt x="1728" y="912"/>
                </a:cubicBezTo>
                <a:cubicBezTo>
                  <a:pt x="1219" y="912"/>
                  <a:pt x="716" y="1026"/>
                  <a:pt x="401" y="1368"/>
                </a:cubicBezTo>
                <a:cubicBezTo>
                  <a:pt x="100" y="1768"/>
                  <a:pt x="0" y="2302"/>
                  <a:pt x="167" y="2769"/>
                </a:cubicBezTo>
                <a:cubicBezTo>
                  <a:pt x="334" y="3203"/>
                  <a:pt x="567" y="3636"/>
                  <a:pt x="868" y="4003"/>
                </a:cubicBezTo>
                <a:cubicBezTo>
                  <a:pt x="2569" y="6171"/>
                  <a:pt x="4737" y="7939"/>
                  <a:pt x="6839" y="9674"/>
                </a:cubicBezTo>
                <a:cubicBezTo>
                  <a:pt x="7039" y="7572"/>
                  <a:pt x="7205" y="5471"/>
                  <a:pt x="7406" y="3369"/>
                </a:cubicBezTo>
                <a:cubicBezTo>
                  <a:pt x="7472" y="2402"/>
                  <a:pt x="7539" y="1368"/>
                  <a:pt x="7039" y="534"/>
                </a:cubicBezTo>
                <a:cubicBezTo>
                  <a:pt x="6905" y="234"/>
                  <a:pt x="6638" y="34"/>
                  <a:pt x="630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1"/>
          <p:cNvSpPr txBox="1">
            <a:spLocks noGrp="1"/>
          </p:cNvSpPr>
          <p:nvPr>
            <p:ph type="ctrTitle"/>
          </p:nvPr>
        </p:nvSpPr>
        <p:spPr>
          <a:xfrm>
            <a:off x="1901750" y="1453810"/>
            <a:ext cx="5637600" cy="223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/>
              <a:t>Donors Choose</a:t>
            </a:r>
            <a:endParaRPr sz="8600"/>
          </a:p>
        </p:txBody>
      </p:sp>
      <p:grpSp>
        <p:nvGrpSpPr>
          <p:cNvPr id="832" name="Google Shape;832;p31"/>
          <p:cNvGrpSpPr/>
          <p:nvPr/>
        </p:nvGrpSpPr>
        <p:grpSpPr>
          <a:xfrm rot="-1914701" flipH="1">
            <a:off x="386907" y="2904041"/>
            <a:ext cx="1689175" cy="1510401"/>
            <a:chOff x="6926050" y="441825"/>
            <a:chExt cx="1431875" cy="1280275"/>
          </a:xfrm>
        </p:grpSpPr>
        <p:sp>
          <p:nvSpPr>
            <p:cNvPr id="833" name="Google Shape;833;p31"/>
            <p:cNvSpPr/>
            <p:nvPr/>
          </p:nvSpPr>
          <p:spPr>
            <a:xfrm>
              <a:off x="7192075" y="452650"/>
              <a:ext cx="1154175" cy="1258900"/>
            </a:xfrm>
            <a:custGeom>
              <a:avLst/>
              <a:gdLst/>
              <a:ahLst/>
              <a:cxnLst/>
              <a:rect l="l" t="t" r="r" b="b"/>
              <a:pathLst>
                <a:path w="46167" h="50356" extrusionOk="0">
                  <a:moveTo>
                    <a:pt x="28757" y="1"/>
                  </a:moveTo>
                  <a:cubicBezTo>
                    <a:pt x="28150" y="1"/>
                    <a:pt x="27603" y="719"/>
                    <a:pt x="27320" y="1342"/>
                  </a:cubicBezTo>
                  <a:cubicBezTo>
                    <a:pt x="24918" y="6479"/>
                    <a:pt x="23250" y="11949"/>
                    <a:pt x="20615" y="16986"/>
                  </a:cubicBezTo>
                  <a:cubicBezTo>
                    <a:pt x="20382" y="17387"/>
                    <a:pt x="20181" y="17787"/>
                    <a:pt x="19948" y="18187"/>
                  </a:cubicBezTo>
                  <a:cubicBezTo>
                    <a:pt x="18447" y="20789"/>
                    <a:pt x="16579" y="23391"/>
                    <a:pt x="16245" y="26393"/>
                  </a:cubicBezTo>
                  <a:cubicBezTo>
                    <a:pt x="15945" y="28862"/>
                    <a:pt x="16746" y="31330"/>
                    <a:pt x="17546" y="33665"/>
                  </a:cubicBezTo>
                  <a:lnTo>
                    <a:pt x="17479" y="33765"/>
                  </a:lnTo>
                  <a:cubicBezTo>
                    <a:pt x="15945" y="32898"/>
                    <a:pt x="14344" y="32197"/>
                    <a:pt x="12676" y="31664"/>
                  </a:cubicBezTo>
                  <a:cubicBezTo>
                    <a:pt x="11976" y="31463"/>
                    <a:pt x="11275" y="31263"/>
                    <a:pt x="10541" y="31096"/>
                  </a:cubicBezTo>
                  <a:cubicBezTo>
                    <a:pt x="9471" y="30835"/>
                    <a:pt x="8383" y="30692"/>
                    <a:pt x="7303" y="30692"/>
                  </a:cubicBezTo>
                  <a:cubicBezTo>
                    <a:pt x="6869" y="30692"/>
                    <a:pt x="6435" y="30715"/>
                    <a:pt x="6005" y="30763"/>
                  </a:cubicBezTo>
                  <a:cubicBezTo>
                    <a:pt x="4470" y="30930"/>
                    <a:pt x="3036" y="31597"/>
                    <a:pt x="1968" y="32698"/>
                  </a:cubicBezTo>
                  <a:cubicBezTo>
                    <a:pt x="934" y="33765"/>
                    <a:pt x="501" y="35266"/>
                    <a:pt x="768" y="36734"/>
                  </a:cubicBezTo>
                  <a:cubicBezTo>
                    <a:pt x="667" y="36967"/>
                    <a:pt x="567" y="37234"/>
                    <a:pt x="501" y="37468"/>
                  </a:cubicBezTo>
                  <a:cubicBezTo>
                    <a:pt x="200" y="38302"/>
                    <a:pt x="67" y="39136"/>
                    <a:pt x="0" y="39969"/>
                  </a:cubicBezTo>
                  <a:cubicBezTo>
                    <a:pt x="1435" y="38802"/>
                    <a:pt x="3169" y="38035"/>
                    <a:pt x="5004" y="37801"/>
                  </a:cubicBezTo>
                  <a:cubicBezTo>
                    <a:pt x="6472" y="40170"/>
                    <a:pt x="8206" y="42338"/>
                    <a:pt x="10141" y="44306"/>
                  </a:cubicBezTo>
                  <a:cubicBezTo>
                    <a:pt x="12142" y="46307"/>
                    <a:pt x="14644" y="47775"/>
                    <a:pt x="17346" y="48542"/>
                  </a:cubicBezTo>
                  <a:cubicBezTo>
                    <a:pt x="18576" y="48835"/>
                    <a:pt x="19825" y="48980"/>
                    <a:pt x="21071" y="48980"/>
                  </a:cubicBezTo>
                  <a:cubicBezTo>
                    <a:pt x="22664" y="48980"/>
                    <a:pt x="24251" y="48743"/>
                    <a:pt x="25785" y="48275"/>
                  </a:cubicBezTo>
                  <a:cubicBezTo>
                    <a:pt x="28454" y="47441"/>
                    <a:pt x="30989" y="46241"/>
                    <a:pt x="33291" y="44706"/>
                  </a:cubicBezTo>
                  <a:cubicBezTo>
                    <a:pt x="36660" y="46307"/>
                    <a:pt x="39462" y="49109"/>
                    <a:pt x="43031" y="50210"/>
                  </a:cubicBezTo>
                  <a:cubicBezTo>
                    <a:pt x="43286" y="50312"/>
                    <a:pt x="43541" y="50356"/>
                    <a:pt x="43810" y="50356"/>
                  </a:cubicBezTo>
                  <a:cubicBezTo>
                    <a:pt x="43894" y="50356"/>
                    <a:pt x="43979" y="50351"/>
                    <a:pt x="44065" y="50344"/>
                  </a:cubicBezTo>
                  <a:cubicBezTo>
                    <a:pt x="44399" y="50310"/>
                    <a:pt x="44699" y="50077"/>
                    <a:pt x="44832" y="49743"/>
                  </a:cubicBezTo>
                  <a:cubicBezTo>
                    <a:pt x="44866" y="49410"/>
                    <a:pt x="44766" y="49043"/>
                    <a:pt x="44532" y="48776"/>
                  </a:cubicBezTo>
                  <a:cubicBezTo>
                    <a:pt x="43965" y="47875"/>
                    <a:pt x="43265" y="47041"/>
                    <a:pt x="42497" y="46307"/>
                  </a:cubicBezTo>
                  <a:lnTo>
                    <a:pt x="42497" y="46307"/>
                  </a:lnTo>
                  <a:cubicBezTo>
                    <a:pt x="42898" y="46412"/>
                    <a:pt x="43300" y="46462"/>
                    <a:pt x="43701" y="46462"/>
                  </a:cubicBezTo>
                  <a:cubicBezTo>
                    <a:pt x="44067" y="46462"/>
                    <a:pt x="44433" y="46420"/>
                    <a:pt x="44799" y="46341"/>
                  </a:cubicBezTo>
                  <a:cubicBezTo>
                    <a:pt x="45533" y="46107"/>
                    <a:pt x="46167" y="45407"/>
                    <a:pt x="46067" y="44639"/>
                  </a:cubicBezTo>
                  <a:cubicBezTo>
                    <a:pt x="45933" y="44139"/>
                    <a:pt x="45633" y="43705"/>
                    <a:pt x="45233" y="43405"/>
                  </a:cubicBezTo>
                  <a:cubicBezTo>
                    <a:pt x="44432" y="42705"/>
                    <a:pt x="43565" y="42104"/>
                    <a:pt x="42631" y="41604"/>
                  </a:cubicBezTo>
                  <a:lnTo>
                    <a:pt x="42631" y="41604"/>
                  </a:lnTo>
                  <a:cubicBezTo>
                    <a:pt x="42711" y="41610"/>
                    <a:pt x="42790" y="41612"/>
                    <a:pt x="42869" y="41612"/>
                  </a:cubicBezTo>
                  <a:cubicBezTo>
                    <a:pt x="43248" y="41612"/>
                    <a:pt x="43612" y="41548"/>
                    <a:pt x="43998" y="41437"/>
                  </a:cubicBezTo>
                  <a:cubicBezTo>
                    <a:pt x="45099" y="41237"/>
                    <a:pt x="45366" y="39736"/>
                    <a:pt x="44399" y="39136"/>
                  </a:cubicBezTo>
                  <a:cubicBezTo>
                    <a:pt x="43998" y="38835"/>
                    <a:pt x="43498" y="38635"/>
                    <a:pt x="42998" y="38535"/>
                  </a:cubicBezTo>
                  <a:cubicBezTo>
                    <a:pt x="42497" y="38435"/>
                    <a:pt x="41997" y="38268"/>
                    <a:pt x="41530" y="38068"/>
                  </a:cubicBezTo>
                  <a:cubicBezTo>
                    <a:pt x="42030" y="37835"/>
                    <a:pt x="42464" y="37434"/>
                    <a:pt x="42764" y="36967"/>
                  </a:cubicBezTo>
                  <a:cubicBezTo>
                    <a:pt x="43098" y="36500"/>
                    <a:pt x="42964" y="35833"/>
                    <a:pt x="42497" y="35500"/>
                  </a:cubicBezTo>
                  <a:cubicBezTo>
                    <a:pt x="42297" y="35416"/>
                    <a:pt x="42097" y="35374"/>
                    <a:pt x="41897" y="35374"/>
                  </a:cubicBezTo>
                  <a:cubicBezTo>
                    <a:pt x="41697" y="35374"/>
                    <a:pt x="41497" y="35416"/>
                    <a:pt x="41296" y="35500"/>
                  </a:cubicBezTo>
                  <a:cubicBezTo>
                    <a:pt x="38394" y="36300"/>
                    <a:pt x="35592" y="37368"/>
                    <a:pt x="32857" y="38669"/>
                  </a:cubicBezTo>
                  <a:cubicBezTo>
                    <a:pt x="31356" y="37835"/>
                    <a:pt x="29822" y="37034"/>
                    <a:pt x="28220" y="36267"/>
                  </a:cubicBezTo>
                  <a:lnTo>
                    <a:pt x="28287" y="36167"/>
                  </a:lnTo>
                  <a:cubicBezTo>
                    <a:pt x="28518" y="36268"/>
                    <a:pt x="28761" y="36316"/>
                    <a:pt x="29003" y="36316"/>
                  </a:cubicBezTo>
                  <a:cubicBezTo>
                    <a:pt x="29636" y="36316"/>
                    <a:pt x="30260" y="35988"/>
                    <a:pt x="30622" y="35433"/>
                  </a:cubicBezTo>
                  <a:cubicBezTo>
                    <a:pt x="31089" y="34499"/>
                    <a:pt x="30689" y="33365"/>
                    <a:pt x="29755" y="32931"/>
                  </a:cubicBezTo>
                  <a:cubicBezTo>
                    <a:pt x="31056" y="32598"/>
                    <a:pt x="32357" y="32297"/>
                    <a:pt x="33491" y="31563"/>
                  </a:cubicBezTo>
                  <a:cubicBezTo>
                    <a:pt x="34658" y="30830"/>
                    <a:pt x="35526" y="29595"/>
                    <a:pt x="35492" y="28261"/>
                  </a:cubicBezTo>
                  <a:cubicBezTo>
                    <a:pt x="35430" y="27019"/>
                    <a:pt x="34356" y="25806"/>
                    <a:pt x="33158" y="25806"/>
                  </a:cubicBezTo>
                  <a:cubicBezTo>
                    <a:pt x="33070" y="25806"/>
                    <a:pt x="32980" y="25812"/>
                    <a:pt x="32890" y="25826"/>
                  </a:cubicBezTo>
                  <a:cubicBezTo>
                    <a:pt x="34291" y="24992"/>
                    <a:pt x="35692" y="24125"/>
                    <a:pt x="36660" y="22824"/>
                  </a:cubicBezTo>
                  <a:cubicBezTo>
                    <a:pt x="37661" y="21523"/>
                    <a:pt x="38128" y="19688"/>
                    <a:pt x="37427" y="18254"/>
                  </a:cubicBezTo>
                  <a:cubicBezTo>
                    <a:pt x="36942" y="17237"/>
                    <a:pt x="35799" y="16556"/>
                    <a:pt x="34710" y="16556"/>
                  </a:cubicBezTo>
                  <a:cubicBezTo>
                    <a:pt x="34228" y="16556"/>
                    <a:pt x="33757" y="16689"/>
                    <a:pt x="33357" y="16986"/>
                  </a:cubicBezTo>
                  <a:cubicBezTo>
                    <a:pt x="33658" y="16152"/>
                    <a:pt x="34158" y="15385"/>
                    <a:pt x="34758" y="14718"/>
                  </a:cubicBezTo>
                  <a:cubicBezTo>
                    <a:pt x="35359" y="14084"/>
                    <a:pt x="35826" y="13317"/>
                    <a:pt x="36159" y="12450"/>
                  </a:cubicBezTo>
                  <a:cubicBezTo>
                    <a:pt x="36460" y="11616"/>
                    <a:pt x="36260" y="10648"/>
                    <a:pt x="35626" y="9981"/>
                  </a:cubicBezTo>
                  <a:cubicBezTo>
                    <a:pt x="35350" y="9758"/>
                    <a:pt x="34992" y="9649"/>
                    <a:pt x="34639" y="9649"/>
                  </a:cubicBezTo>
                  <a:cubicBezTo>
                    <a:pt x="34094" y="9649"/>
                    <a:pt x="33560" y="9909"/>
                    <a:pt x="33357" y="10415"/>
                  </a:cubicBezTo>
                  <a:cubicBezTo>
                    <a:pt x="34025" y="8547"/>
                    <a:pt x="34692" y="6612"/>
                    <a:pt x="34692" y="4644"/>
                  </a:cubicBezTo>
                  <a:cubicBezTo>
                    <a:pt x="34725" y="4077"/>
                    <a:pt x="34558" y="3543"/>
                    <a:pt x="34225" y="3076"/>
                  </a:cubicBezTo>
                  <a:cubicBezTo>
                    <a:pt x="33958" y="2778"/>
                    <a:pt x="33572" y="2650"/>
                    <a:pt x="33170" y="2650"/>
                  </a:cubicBezTo>
                  <a:cubicBezTo>
                    <a:pt x="32717" y="2650"/>
                    <a:pt x="32243" y="2812"/>
                    <a:pt x="31890" y="3076"/>
                  </a:cubicBezTo>
                  <a:cubicBezTo>
                    <a:pt x="31189" y="3577"/>
                    <a:pt x="30822" y="4377"/>
                    <a:pt x="30455" y="5178"/>
                  </a:cubicBezTo>
                  <a:cubicBezTo>
                    <a:pt x="30522" y="3744"/>
                    <a:pt x="30289" y="2309"/>
                    <a:pt x="29788" y="1008"/>
                  </a:cubicBezTo>
                  <a:cubicBezTo>
                    <a:pt x="29688" y="608"/>
                    <a:pt x="29421" y="274"/>
                    <a:pt x="29088" y="74"/>
                  </a:cubicBezTo>
                  <a:cubicBezTo>
                    <a:pt x="28976" y="24"/>
                    <a:pt x="28866" y="1"/>
                    <a:pt x="28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7292150" y="560950"/>
              <a:ext cx="415325" cy="734175"/>
            </a:xfrm>
            <a:custGeom>
              <a:avLst/>
              <a:gdLst/>
              <a:ahLst/>
              <a:cxnLst/>
              <a:rect l="l" t="t" r="r" b="b"/>
              <a:pathLst>
                <a:path w="16613" h="29367" extrusionOk="0">
                  <a:moveTo>
                    <a:pt x="1718" y="0"/>
                  </a:moveTo>
                  <a:cubicBezTo>
                    <a:pt x="1622" y="0"/>
                    <a:pt x="1527" y="14"/>
                    <a:pt x="1435" y="45"/>
                  </a:cubicBezTo>
                  <a:cubicBezTo>
                    <a:pt x="834" y="245"/>
                    <a:pt x="601" y="946"/>
                    <a:pt x="534" y="1580"/>
                  </a:cubicBezTo>
                  <a:cubicBezTo>
                    <a:pt x="0" y="4949"/>
                    <a:pt x="701" y="8385"/>
                    <a:pt x="1068" y="11787"/>
                  </a:cubicBezTo>
                  <a:cubicBezTo>
                    <a:pt x="1334" y="14522"/>
                    <a:pt x="1401" y="17324"/>
                    <a:pt x="2402" y="19826"/>
                  </a:cubicBezTo>
                  <a:cubicBezTo>
                    <a:pt x="3703" y="22862"/>
                    <a:pt x="6205" y="25130"/>
                    <a:pt x="8673" y="27298"/>
                  </a:cubicBezTo>
                  <a:cubicBezTo>
                    <a:pt x="10341" y="27832"/>
                    <a:pt x="11942" y="28532"/>
                    <a:pt x="13476" y="29366"/>
                  </a:cubicBezTo>
                  <a:lnTo>
                    <a:pt x="13543" y="29300"/>
                  </a:lnTo>
                  <a:cubicBezTo>
                    <a:pt x="12743" y="26931"/>
                    <a:pt x="11942" y="24496"/>
                    <a:pt x="12242" y="21994"/>
                  </a:cubicBezTo>
                  <a:cubicBezTo>
                    <a:pt x="12576" y="18992"/>
                    <a:pt x="14444" y="16424"/>
                    <a:pt x="15945" y="13788"/>
                  </a:cubicBezTo>
                  <a:cubicBezTo>
                    <a:pt x="16178" y="13388"/>
                    <a:pt x="16379" y="13021"/>
                    <a:pt x="16612" y="12588"/>
                  </a:cubicBezTo>
                  <a:lnTo>
                    <a:pt x="16579" y="12588"/>
                  </a:lnTo>
                  <a:cubicBezTo>
                    <a:pt x="16312" y="12087"/>
                    <a:pt x="15820" y="11837"/>
                    <a:pt x="15328" y="11837"/>
                  </a:cubicBezTo>
                  <a:cubicBezTo>
                    <a:pt x="14836" y="11837"/>
                    <a:pt x="14344" y="12087"/>
                    <a:pt x="14077" y="12588"/>
                  </a:cubicBezTo>
                  <a:cubicBezTo>
                    <a:pt x="14344" y="11720"/>
                    <a:pt x="14410" y="10786"/>
                    <a:pt x="14310" y="9886"/>
                  </a:cubicBezTo>
                  <a:cubicBezTo>
                    <a:pt x="14110" y="8985"/>
                    <a:pt x="13443" y="8118"/>
                    <a:pt x="12542" y="8018"/>
                  </a:cubicBezTo>
                  <a:cubicBezTo>
                    <a:pt x="12485" y="8012"/>
                    <a:pt x="12429" y="8009"/>
                    <a:pt x="12373" y="8009"/>
                  </a:cubicBezTo>
                  <a:cubicBezTo>
                    <a:pt x="11413" y="8009"/>
                    <a:pt x="10606" y="8796"/>
                    <a:pt x="10007" y="9552"/>
                  </a:cubicBezTo>
                  <a:cubicBezTo>
                    <a:pt x="10207" y="8218"/>
                    <a:pt x="10041" y="6817"/>
                    <a:pt x="9507" y="5549"/>
                  </a:cubicBezTo>
                  <a:cubicBezTo>
                    <a:pt x="9307" y="5016"/>
                    <a:pt x="8907" y="4582"/>
                    <a:pt x="8406" y="4315"/>
                  </a:cubicBezTo>
                  <a:cubicBezTo>
                    <a:pt x="8257" y="4276"/>
                    <a:pt x="8107" y="4257"/>
                    <a:pt x="7958" y="4257"/>
                  </a:cubicBezTo>
                  <a:cubicBezTo>
                    <a:pt x="7474" y="4257"/>
                    <a:pt x="7011" y="4458"/>
                    <a:pt x="6705" y="4815"/>
                  </a:cubicBezTo>
                  <a:cubicBezTo>
                    <a:pt x="6271" y="5282"/>
                    <a:pt x="5938" y="5849"/>
                    <a:pt x="5738" y="6450"/>
                  </a:cubicBezTo>
                  <a:cubicBezTo>
                    <a:pt x="5404" y="4382"/>
                    <a:pt x="4503" y="2447"/>
                    <a:pt x="3169" y="879"/>
                  </a:cubicBezTo>
                  <a:cubicBezTo>
                    <a:pt x="2802" y="428"/>
                    <a:pt x="2245" y="0"/>
                    <a:pt x="17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7354675" y="1273825"/>
              <a:ext cx="65200" cy="56600"/>
            </a:xfrm>
            <a:custGeom>
              <a:avLst/>
              <a:gdLst/>
              <a:ahLst/>
              <a:cxnLst/>
              <a:rect l="l" t="t" r="r" b="b"/>
              <a:pathLst>
                <a:path w="2608" h="2264" extrusionOk="0">
                  <a:moveTo>
                    <a:pt x="1314" y="1"/>
                  </a:moveTo>
                  <a:cubicBezTo>
                    <a:pt x="1134" y="1"/>
                    <a:pt x="947" y="47"/>
                    <a:pt x="768" y="151"/>
                  </a:cubicBezTo>
                  <a:cubicBezTo>
                    <a:pt x="201" y="451"/>
                    <a:pt x="1" y="1118"/>
                    <a:pt x="301" y="1685"/>
                  </a:cubicBezTo>
                  <a:cubicBezTo>
                    <a:pt x="526" y="2076"/>
                    <a:pt x="914" y="2263"/>
                    <a:pt x="1296" y="2263"/>
                  </a:cubicBezTo>
                  <a:cubicBezTo>
                    <a:pt x="1763" y="2263"/>
                    <a:pt x="2223" y="1984"/>
                    <a:pt x="2369" y="1452"/>
                  </a:cubicBezTo>
                  <a:cubicBezTo>
                    <a:pt x="2607" y="684"/>
                    <a:pt x="2006" y="1"/>
                    <a:pt x="1314" y="1"/>
                  </a:cubicBezTo>
                  <a:close/>
                </a:path>
              </a:pathLst>
            </a:custGeom>
            <a:solidFill>
              <a:srgbClr val="FF83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7066975" y="1182475"/>
              <a:ext cx="59250" cy="124325"/>
            </a:xfrm>
            <a:custGeom>
              <a:avLst/>
              <a:gdLst/>
              <a:ahLst/>
              <a:cxnLst/>
              <a:rect l="l" t="t" r="r" b="b"/>
              <a:pathLst>
                <a:path w="2370" h="4973" extrusionOk="0">
                  <a:moveTo>
                    <a:pt x="1021" y="0"/>
                  </a:moveTo>
                  <a:cubicBezTo>
                    <a:pt x="613" y="0"/>
                    <a:pt x="329" y="418"/>
                    <a:pt x="201" y="836"/>
                  </a:cubicBezTo>
                  <a:cubicBezTo>
                    <a:pt x="1" y="1603"/>
                    <a:pt x="101" y="2404"/>
                    <a:pt x="468" y="3138"/>
                  </a:cubicBezTo>
                  <a:cubicBezTo>
                    <a:pt x="801" y="3805"/>
                    <a:pt x="1235" y="4405"/>
                    <a:pt x="1702" y="4972"/>
                  </a:cubicBezTo>
                  <a:lnTo>
                    <a:pt x="1802" y="4939"/>
                  </a:lnTo>
                  <a:cubicBezTo>
                    <a:pt x="2369" y="3638"/>
                    <a:pt x="2369" y="2170"/>
                    <a:pt x="1902" y="836"/>
                  </a:cubicBezTo>
                  <a:cubicBezTo>
                    <a:pt x="1735" y="469"/>
                    <a:pt x="1468" y="35"/>
                    <a:pt x="1068" y="2"/>
                  </a:cubicBezTo>
                  <a:cubicBezTo>
                    <a:pt x="1052" y="1"/>
                    <a:pt x="1037" y="0"/>
                    <a:pt x="1021" y="0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7088675" y="1359300"/>
              <a:ext cx="75900" cy="82925"/>
            </a:xfrm>
            <a:custGeom>
              <a:avLst/>
              <a:gdLst/>
              <a:ahLst/>
              <a:cxnLst/>
              <a:rect l="l" t="t" r="r" b="b"/>
              <a:pathLst>
                <a:path w="3036" h="3317" extrusionOk="0">
                  <a:moveTo>
                    <a:pt x="3002" y="1"/>
                  </a:moveTo>
                  <a:cubicBezTo>
                    <a:pt x="1701" y="268"/>
                    <a:pt x="634" y="1202"/>
                    <a:pt x="133" y="2436"/>
                  </a:cubicBezTo>
                  <a:cubicBezTo>
                    <a:pt x="67" y="2703"/>
                    <a:pt x="0" y="3036"/>
                    <a:pt x="200" y="3203"/>
                  </a:cubicBezTo>
                  <a:cubicBezTo>
                    <a:pt x="282" y="3285"/>
                    <a:pt x="385" y="3316"/>
                    <a:pt x="497" y="3316"/>
                  </a:cubicBezTo>
                  <a:cubicBezTo>
                    <a:pt x="661" y="3316"/>
                    <a:pt x="842" y="3249"/>
                    <a:pt x="1001" y="3170"/>
                  </a:cubicBezTo>
                  <a:cubicBezTo>
                    <a:pt x="2168" y="2536"/>
                    <a:pt x="2935" y="1335"/>
                    <a:pt x="3036" y="1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7012775" y="1309275"/>
              <a:ext cx="100925" cy="91000"/>
            </a:xfrm>
            <a:custGeom>
              <a:avLst/>
              <a:gdLst/>
              <a:ahLst/>
              <a:cxnLst/>
              <a:rect l="l" t="t" r="r" b="b"/>
              <a:pathLst>
                <a:path w="4037" h="3640" extrusionOk="0">
                  <a:moveTo>
                    <a:pt x="3603" y="0"/>
                  </a:moveTo>
                  <a:cubicBezTo>
                    <a:pt x="3003" y="167"/>
                    <a:pt x="2402" y="434"/>
                    <a:pt x="1869" y="701"/>
                  </a:cubicBezTo>
                  <a:cubicBezTo>
                    <a:pt x="1201" y="1068"/>
                    <a:pt x="634" y="1568"/>
                    <a:pt x="234" y="2235"/>
                  </a:cubicBezTo>
                  <a:cubicBezTo>
                    <a:pt x="101" y="2435"/>
                    <a:pt x="34" y="2636"/>
                    <a:pt x="34" y="2869"/>
                  </a:cubicBezTo>
                  <a:cubicBezTo>
                    <a:pt x="1" y="3103"/>
                    <a:pt x="101" y="3336"/>
                    <a:pt x="267" y="3503"/>
                  </a:cubicBezTo>
                  <a:cubicBezTo>
                    <a:pt x="389" y="3600"/>
                    <a:pt x="532" y="3640"/>
                    <a:pt x="683" y="3640"/>
                  </a:cubicBezTo>
                  <a:cubicBezTo>
                    <a:pt x="947" y="3640"/>
                    <a:pt x="1235" y="3518"/>
                    <a:pt x="1468" y="3369"/>
                  </a:cubicBezTo>
                  <a:cubicBezTo>
                    <a:pt x="2602" y="2602"/>
                    <a:pt x="3336" y="1401"/>
                    <a:pt x="4037" y="234"/>
                  </a:cubicBezTo>
                  <a:lnTo>
                    <a:pt x="3603" y="0"/>
                  </a:ln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6936050" y="1238400"/>
              <a:ext cx="125950" cy="69850"/>
            </a:xfrm>
            <a:custGeom>
              <a:avLst/>
              <a:gdLst/>
              <a:ahLst/>
              <a:cxnLst/>
              <a:rect l="l" t="t" r="r" b="b"/>
              <a:pathLst>
                <a:path w="5038" h="2794" extrusionOk="0">
                  <a:moveTo>
                    <a:pt x="1235" y="0"/>
                  </a:moveTo>
                  <a:cubicBezTo>
                    <a:pt x="801" y="0"/>
                    <a:pt x="401" y="234"/>
                    <a:pt x="201" y="634"/>
                  </a:cubicBezTo>
                  <a:cubicBezTo>
                    <a:pt x="1" y="1034"/>
                    <a:pt x="101" y="1534"/>
                    <a:pt x="368" y="1868"/>
                  </a:cubicBezTo>
                  <a:cubicBezTo>
                    <a:pt x="668" y="2202"/>
                    <a:pt x="1035" y="2468"/>
                    <a:pt x="1468" y="2569"/>
                  </a:cubicBezTo>
                  <a:cubicBezTo>
                    <a:pt x="1919" y="2719"/>
                    <a:pt x="2383" y="2794"/>
                    <a:pt x="2844" y="2794"/>
                  </a:cubicBezTo>
                  <a:cubicBezTo>
                    <a:pt x="3612" y="2794"/>
                    <a:pt x="4370" y="2585"/>
                    <a:pt x="5038" y="2168"/>
                  </a:cubicBezTo>
                  <a:cubicBezTo>
                    <a:pt x="4337" y="1368"/>
                    <a:pt x="3470" y="701"/>
                    <a:pt x="2502" y="300"/>
                  </a:cubicBezTo>
                  <a:cubicBezTo>
                    <a:pt x="2102" y="100"/>
                    <a:pt x="1669" y="0"/>
                    <a:pt x="1235" y="0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7181225" y="441825"/>
              <a:ext cx="1176700" cy="1280275"/>
            </a:xfrm>
            <a:custGeom>
              <a:avLst/>
              <a:gdLst/>
              <a:ahLst/>
              <a:cxnLst/>
              <a:rect l="l" t="t" r="r" b="b"/>
              <a:pathLst>
                <a:path w="47068" h="51211" extrusionOk="0">
                  <a:moveTo>
                    <a:pt x="29193" y="0"/>
                  </a:moveTo>
                  <a:cubicBezTo>
                    <a:pt x="28406" y="0"/>
                    <a:pt x="27747" y="799"/>
                    <a:pt x="27387" y="1575"/>
                  </a:cubicBezTo>
                  <a:cubicBezTo>
                    <a:pt x="26386" y="3776"/>
                    <a:pt x="25486" y="6045"/>
                    <a:pt x="24618" y="8246"/>
                  </a:cubicBezTo>
                  <a:cubicBezTo>
                    <a:pt x="23451" y="11282"/>
                    <a:pt x="22150" y="14284"/>
                    <a:pt x="20682" y="17186"/>
                  </a:cubicBezTo>
                  <a:cubicBezTo>
                    <a:pt x="20499" y="17506"/>
                    <a:pt x="20786" y="17794"/>
                    <a:pt x="21071" y="17794"/>
                  </a:cubicBezTo>
                  <a:cubicBezTo>
                    <a:pt x="21201" y="17794"/>
                    <a:pt x="21332" y="17733"/>
                    <a:pt x="21416" y="17586"/>
                  </a:cubicBezTo>
                  <a:cubicBezTo>
                    <a:pt x="22917" y="14651"/>
                    <a:pt x="24218" y="11615"/>
                    <a:pt x="25385" y="8546"/>
                  </a:cubicBezTo>
                  <a:cubicBezTo>
                    <a:pt x="26253" y="6378"/>
                    <a:pt x="27153" y="4110"/>
                    <a:pt x="28154" y="1942"/>
                  </a:cubicBezTo>
                  <a:cubicBezTo>
                    <a:pt x="28364" y="1463"/>
                    <a:pt x="28815" y="849"/>
                    <a:pt x="29219" y="849"/>
                  </a:cubicBezTo>
                  <a:cubicBezTo>
                    <a:pt x="29265" y="849"/>
                    <a:pt x="29311" y="857"/>
                    <a:pt x="29355" y="874"/>
                  </a:cubicBezTo>
                  <a:cubicBezTo>
                    <a:pt x="29588" y="974"/>
                    <a:pt x="29722" y="1308"/>
                    <a:pt x="29822" y="1575"/>
                  </a:cubicBezTo>
                  <a:cubicBezTo>
                    <a:pt x="30322" y="2842"/>
                    <a:pt x="30522" y="4210"/>
                    <a:pt x="30489" y="5578"/>
                  </a:cubicBezTo>
                  <a:cubicBezTo>
                    <a:pt x="30456" y="5778"/>
                    <a:pt x="30589" y="5944"/>
                    <a:pt x="30789" y="5978"/>
                  </a:cubicBezTo>
                  <a:cubicBezTo>
                    <a:pt x="30831" y="5992"/>
                    <a:pt x="30873" y="5998"/>
                    <a:pt x="30914" y="5998"/>
                  </a:cubicBezTo>
                  <a:cubicBezTo>
                    <a:pt x="31069" y="5998"/>
                    <a:pt x="31211" y="5903"/>
                    <a:pt x="31290" y="5744"/>
                  </a:cubicBezTo>
                  <a:cubicBezTo>
                    <a:pt x="31590" y="5077"/>
                    <a:pt x="31957" y="4277"/>
                    <a:pt x="32591" y="3810"/>
                  </a:cubicBezTo>
                  <a:cubicBezTo>
                    <a:pt x="32878" y="3594"/>
                    <a:pt x="33252" y="3466"/>
                    <a:pt x="33598" y="3466"/>
                  </a:cubicBezTo>
                  <a:cubicBezTo>
                    <a:pt x="33896" y="3466"/>
                    <a:pt x="34174" y="3560"/>
                    <a:pt x="34359" y="3776"/>
                  </a:cubicBezTo>
                  <a:cubicBezTo>
                    <a:pt x="34625" y="4143"/>
                    <a:pt x="34759" y="4610"/>
                    <a:pt x="34725" y="5077"/>
                  </a:cubicBezTo>
                  <a:cubicBezTo>
                    <a:pt x="34725" y="7012"/>
                    <a:pt x="34058" y="8880"/>
                    <a:pt x="33425" y="10715"/>
                  </a:cubicBezTo>
                  <a:cubicBezTo>
                    <a:pt x="33299" y="11028"/>
                    <a:pt x="33554" y="11263"/>
                    <a:pt x="33811" y="11263"/>
                  </a:cubicBezTo>
                  <a:cubicBezTo>
                    <a:pt x="33964" y="11263"/>
                    <a:pt x="34117" y="11180"/>
                    <a:pt x="34192" y="10981"/>
                  </a:cubicBezTo>
                  <a:cubicBezTo>
                    <a:pt x="34292" y="10748"/>
                    <a:pt x="34492" y="10581"/>
                    <a:pt x="34759" y="10548"/>
                  </a:cubicBezTo>
                  <a:cubicBezTo>
                    <a:pt x="34857" y="10521"/>
                    <a:pt x="34955" y="10508"/>
                    <a:pt x="35053" y="10508"/>
                  </a:cubicBezTo>
                  <a:cubicBezTo>
                    <a:pt x="35318" y="10508"/>
                    <a:pt x="35573" y="10601"/>
                    <a:pt x="35793" y="10748"/>
                  </a:cubicBezTo>
                  <a:cubicBezTo>
                    <a:pt x="36360" y="11248"/>
                    <a:pt x="36393" y="12149"/>
                    <a:pt x="36193" y="12816"/>
                  </a:cubicBezTo>
                  <a:cubicBezTo>
                    <a:pt x="35893" y="13583"/>
                    <a:pt x="35426" y="14284"/>
                    <a:pt x="34859" y="14884"/>
                  </a:cubicBezTo>
                  <a:cubicBezTo>
                    <a:pt x="34225" y="15585"/>
                    <a:pt x="33691" y="16419"/>
                    <a:pt x="33358" y="17286"/>
                  </a:cubicBezTo>
                  <a:cubicBezTo>
                    <a:pt x="33324" y="17453"/>
                    <a:pt x="33391" y="17653"/>
                    <a:pt x="33525" y="17753"/>
                  </a:cubicBezTo>
                  <a:cubicBezTo>
                    <a:pt x="33608" y="17803"/>
                    <a:pt x="33700" y="17828"/>
                    <a:pt x="33787" y="17828"/>
                  </a:cubicBezTo>
                  <a:cubicBezTo>
                    <a:pt x="33875" y="17828"/>
                    <a:pt x="33958" y="17803"/>
                    <a:pt x="34025" y="17753"/>
                  </a:cubicBezTo>
                  <a:cubicBezTo>
                    <a:pt x="34366" y="17526"/>
                    <a:pt x="34753" y="17407"/>
                    <a:pt x="35145" y="17407"/>
                  </a:cubicBezTo>
                  <a:cubicBezTo>
                    <a:pt x="35328" y="17407"/>
                    <a:pt x="35512" y="17433"/>
                    <a:pt x="35693" y="17486"/>
                  </a:cubicBezTo>
                  <a:cubicBezTo>
                    <a:pt x="36460" y="17653"/>
                    <a:pt x="37094" y="18153"/>
                    <a:pt x="37461" y="18854"/>
                  </a:cubicBezTo>
                  <a:cubicBezTo>
                    <a:pt x="37994" y="20088"/>
                    <a:pt x="37761" y="21722"/>
                    <a:pt x="36760" y="23023"/>
                  </a:cubicBezTo>
                  <a:cubicBezTo>
                    <a:pt x="35826" y="24258"/>
                    <a:pt x="34492" y="25125"/>
                    <a:pt x="33091" y="25959"/>
                  </a:cubicBezTo>
                  <a:cubicBezTo>
                    <a:pt x="32712" y="26180"/>
                    <a:pt x="32902" y="26731"/>
                    <a:pt x="33292" y="26731"/>
                  </a:cubicBezTo>
                  <a:cubicBezTo>
                    <a:pt x="33313" y="26731"/>
                    <a:pt x="33335" y="26729"/>
                    <a:pt x="33358" y="26726"/>
                  </a:cubicBezTo>
                  <a:cubicBezTo>
                    <a:pt x="33427" y="26716"/>
                    <a:pt x="33496" y="26711"/>
                    <a:pt x="33564" y="26711"/>
                  </a:cubicBezTo>
                  <a:cubicBezTo>
                    <a:pt x="33960" y="26711"/>
                    <a:pt x="34346" y="26870"/>
                    <a:pt x="34659" y="27126"/>
                  </a:cubicBezTo>
                  <a:cubicBezTo>
                    <a:pt x="35159" y="27527"/>
                    <a:pt x="35459" y="28094"/>
                    <a:pt x="35493" y="28727"/>
                  </a:cubicBezTo>
                  <a:cubicBezTo>
                    <a:pt x="35526" y="29995"/>
                    <a:pt x="34592" y="31062"/>
                    <a:pt x="33725" y="31663"/>
                  </a:cubicBezTo>
                  <a:cubicBezTo>
                    <a:pt x="32657" y="32363"/>
                    <a:pt x="31356" y="32664"/>
                    <a:pt x="30089" y="32964"/>
                  </a:cubicBezTo>
                  <a:cubicBezTo>
                    <a:pt x="29922" y="32997"/>
                    <a:pt x="29789" y="33164"/>
                    <a:pt x="29789" y="33331"/>
                  </a:cubicBezTo>
                  <a:cubicBezTo>
                    <a:pt x="29755" y="33531"/>
                    <a:pt x="29855" y="33698"/>
                    <a:pt x="30022" y="33764"/>
                  </a:cubicBezTo>
                  <a:cubicBezTo>
                    <a:pt x="30723" y="34098"/>
                    <a:pt x="31023" y="34965"/>
                    <a:pt x="30689" y="35666"/>
                  </a:cubicBezTo>
                  <a:cubicBezTo>
                    <a:pt x="30424" y="36100"/>
                    <a:pt x="29949" y="36342"/>
                    <a:pt x="29455" y="36342"/>
                  </a:cubicBezTo>
                  <a:cubicBezTo>
                    <a:pt x="29265" y="36342"/>
                    <a:pt x="29073" y="36307"/>
                    <a:pt x="28888" y="36233"/>
                  </a:cubicBezTo>
                  <a:cubicBezTo>
                    <a:pt x="28834" y="36206"/>
                    <a:pt x="28778" y="36194"/>
                    <a:pt x="28723" y="36194"/>
                  </a:cubicBezTo>
                  <a:cubicBezTo>
                    <a:pt x="28572" y="36194"/>
                    <a:pt x="28428" y="36286"/>
                    <a:pt x="28354" y="36433"/>
                  </a:cubicBezTo>
                  <a:lnTo>
                    <a:pt x="28288" y="36533"/>
                  </a:lnTo>
                  <a:cubicBezTo>
                    <a:pt x="28254" y="36633"/>
                    <a:pt x="28254" y="36733"/>
                    <a:pt x="28288" y="36833"/>
                  </a:cubicBezTo>
                  <a:cubicBezTo>
                    <a:pt x="28321" y="36933"/>
                    <a:pt x="28388" y="37033"/>
                    <a:pt x="28488" y="37100"/>
                  </a:cubicBezTo>
                  <a:cubicBezTo>
                    <a:pt x="30022" y="37834"/>
                    <a:pt x="31557" y="38635"/>
                    <a:pt x="33091" y="39502"/>
                  </a:cubicBezTo>
                  <a:cubicBezTo>
                    <a:pt x="33158" y="39518"/>
                    <a:pt x="33224" y="39527"/>
                    <a:pt x="33291" y="39527"/>
                  </a:cubicBezTo>
                  <a:cubicBezTo>
                    <a:pt x="33358" y="39527"/>
                    <a:pt x="33425" y="39518"/>
                    <a:pt x="33491" y="39502"/>
                  </a:cubicBezTo>
                  <a:cubicBezTo>
                    <a:pt x="36193" y="38201"/>
                    <a:pt x="38995" y="37133"/>
                    <a:pt x="41897" y="36333"/>
                  </a:cubicBezTo>
                  <a:cubicBezTo>
                    <a:pt x="42044" y="36278"/>
                    <a:pt x="42201" y="36253"/>
                    <a:pt x="42363" y="36253"/>
                  </a:cubicBezTo>
                  <a:cubicBezTo>
                    <a:pt x="42495" y="36253"/>
                    <a:pt x="42630" y="36270"/>
                    <a:pt x="42765" y="36300"/>
                  </a:cubicBezTo>
                  <a:cubicBezTo>
                    <a:pt x="42865" y="36366"/>
                    <a:pt x="42931" y="36466"/>
                    <a:pt x="42965" y="36566"/>
                  </a:cubicBezTo>
                  <a:cubicBezTo>
                    <a:pt x="42998" y="36800"/>
                    <a:pt x="42998" y="37033"/>
                    <a:pt x="42898" y="37234"/>
                  </a:cubicBezTo>
                  <a:cubicBezTo>
                    <a:pt x="42598" y="37634"/>
                    <a:pt x="42231" y="37934"/>
                    <a:pt x="41764" y="38168"/>
                  </a:cubicBezTo>
                  <a:cubicBezTo>
                    <a:pt x="41630" y="38234"/>
                    <a:pt x="41564" y="38368"/>
                    <a:pt x="41564" y="38534"/>
                  </a:cubicBezTo>
                  <a:cubicBezTo>
                    <a:pt x="41564" y="38668"/>
                    <a:pt x="41664" y="38801"/>
                    <a:pt x="41797" y="38868"/>
                  </a:cubicBezTo>
                  <a:cubicBezTo>
                    <a:pt x="42231" y="39102"/>
                    <a:pt x="42664" y="39235"/>
                    <a:pt x="43131" y="39335"/>
                  </a:cubicBezTo>
                  <a:lnTo>
                    <a:pt x="43365" y="39402"/>
                  </a:lnTo>
                  <a:cubicBezTo>
                    <a:pt x="43799" y="39468"/>
                    <a:pt x="44232" y="39635"/>
                    <a:pt x="44599" y="39902"/>
                  </a:cubicBezTo>
                  <a:cubicBezTo>
                    <a:pt x="44899" y="40136"/>
                    <a:pt x="45066" y="40503"/>
                    <a:pt x="45033" y="40869"/>
                  </a:cubicBezTo>
                  <a:cubicBezTo>
                    <a:pt x="44899" y="41170"/>
                    <a:pt x="44666" y="41403"/>
                    <a:pt x="44366" y="41503"/>
                  </a:cubicBezTo>
                  <a:cubicBezTo>
                    <a:pt x="44009" y="41586"/>
                    <a:pt x="43675" y="41645"/>
                    <a:pt x="43326" y="41645"/>
                  </a:cubicBezTo>
                  <a:cubicBezTo>
                    <a:pt x="43251" y="41645"/>
                    <a:pt x="43175" y="41643"/>
                    <a:pt x="43098" y="41637"/>
                  </a:cubicBezTo>
                  <a:cubicBezTo>
                    <a:pt x="42898" y="41637"/>
                    <a:pt x="42731" y="41770"/>
                    <a:pt x="42698" y="41970"/>
                  </a:cubicBezTo>
                  <a:cubicBezTo>
                    <a:pt x="42631" y="42137"/>
                    <a:pt x="42731" y="42337"/>
                    <a:pt x="42898" y="42437"/>
                  </a:cubicBezTo>
                  <a:cubicBezTo>
                    <a:pt x="43799" y="42904"/>
                    <a:pt x="44633" y="43471"/>
                    <a:pt x="45400" y="44172"/>
                  </a:cubicBezTo>
                  <a:cubicBezTo>
                    <a:pt x="45733" y="44405"/>
                    <a:pt x="45967" y="44739"/>
                    <a:pt x="46100" y="45139"/>
                  </a:cubicBezTo>
                  <a:cubicBezTo>
                    <a:pt x="46167" y="45706"/>
                    <a:pt x="45633" y="46240"/>
                    <a:pt x="45100" y="46407"/>
                  </a:cubicBezTo>
                  <a:cubicBezTo>
                    <a:pt x="44807" y="46462"/>
                    <a:pt x="44515" y="46489"/>
                    <a:pt x="44225" y="46489"/>
                  </a:cubicBezTo>
                  <a:cubicBezTo>
                    <a:pt x="43820" y="46489"/>
                    <a:pt x="43420" y="46437"/>
                    <a:pt x="43031" y="46340"/>
                  </a:cubicBezTo>
                  <a:cubicBezTo>
                    <a:pt x="43005" y="46336"/>
                    <a:pt x="42979" y="46334"/>
                    <a:pt x="42954" y="46334"/>
                  </a:cubicBezTo>
                  <a:cubicBezTo>
                    <a:pt x="42571" y="46334"/>
                    <a:pt x="42383" y="46790"/>
                    <a:pt x="42664" y="47041"/>
                  </a:cubicBezTo>
                  <a:cubicBezTo>
                    <a:pt x="43398" y="47774"/>
                    <a:pt x="44065" y="48575"/>
                    <a:pt x="44633" y="49442"/>
                  </a:cubicBezTo>
                  <a:cubicBezTo>
                    <a:pt x="44766" y="49642"/>
                    <a:pt x="44866" y="49876"/>
                    <a:pt x="44866" y="50109"/>
                  </a:cubicBezTo>
                  <a:cubicBezTo>
                    <a:pt x="44799" y="50276"/>
                    <a:pt x="44633" y="50376"/>
                    <a:pt x="44432" y="50410"/>
                  </a:cubicBezTo>
                  <a:cubicBezTo>
                    <a:pt x="44166" y="50410"/>
                    <a:pt x="43865" y="50376"/>
                    <a:pt x="43598" y="50276"/>
                  </a:cubicBezTo>
                  <a:cubicBezTo>
                    <a:pt x="41597" y="49642"/>
                    <a:pt x="39829" y="48475"/>
                    <a:pt x="37994" y="47207"/>
                  </a:cubicBezTo>
                  <a:cubicBezTo>
                    <a:pt x="36694" y="46307"/>
                    <a:pt x="35326" y="45473"/>
                    <a:pt x="33925" y="44772"/>
                  </a:cubicBezTo>
                  <a:cubicBezTo>
                    <a:pt x="33865" y="44742"/>
                    <a:pt x="33798" y="44726"/>
                    <a:pt x="33734" y="44726"/>
                  </a:cubicBezTo>
                  <a:cubicBezTo>
                    <a:pt x="33655" y="44726"/>
                    <a:pt x="33580" y="44751"/>
                    <a:pt x="33525" y="44806"/>
                  </a:cubicBezTo>
                  <a:cubicBezTo>
                    <a:pt x="31223" y="46340"/>
                    <a:pt x="28755" y="47508"/>
                    <a:pt x="26119" y="48308"/>
                  </a:cubicBezTo>
                  <a:cubicBezTo>
                    <a:pt x="24603" y="48782"/>
                    <a:pt x="23033" y="49019"/>
                    <a:pt x="21464" y="49019"/>
                  </a:cubicBezTo>
                  <a:cubicBezTo>
                    <a:pt x="20272" y="49019"/>
                    <a:pt x="19080" y="48882"/>
                    <a:pt x="17913" y="48608"/>
                  </a:cubicBezTo>
                  <a:cubicBezTo>
                    <a:pt x="15478" y="47941"/>
                    <a:pt x="13110" y="46574"/>
                    <a:pt x="10875" y="44439"/>
                  </a:cubicBezTo>
                  <a:cubicBezTo>
                    <a:pt x="8940" y="42504"/>
                    <a:pt x="7239" y="40336"/>
                    <a:pt x="5805" y="38001"/>
                  </a:cubicBezTo>
                  <a:cubicBezTo>
                    <a:pt x="5722" y="37890"/>
                    <a:pt x="5593" y="37825"/>
                    <a:pt x="5457" y="37825"/>
                  </a:cubicBezTo>
                  <a:cubicBezTo>
                    <a:pt x="5428" y="37825"/>
                    <a:pt x="5400" y="37828"/>
                    <a:pt x="5371" y="37834"/>
                  </a:cubicBezTo>
                  <a:cubicBezTo>
                    <a:pt x="3803" y="38034"/>
                    <a:pt x="2269" y="38601"/>
                    <a:pt x="968" y="39502"/>
                  </a:cubicBezTo>
                  <a:cubicBezTo>
                    <a:pt x="1035" y="39001"/>
                    <a:pt x="1168" y="38501"/>
                    <a:pt x="1302" y="38034"/>
                  </a:cubicBezTo>
                  <a:cubicBezTo>
                    <a:pt x="1402" y="37767"/>
                    <a:pt x="1502" y="37534"/>
                    <a:pt x="1602" y="37300"/>
                  </a:cubicBezTo>
                  <a:cubicBezTo>
                    <a:pt x="1635" y="37200"/>
                    <a:pt x="1635" y="37133"/>
                    <a:pt x="1602" y="37033"/>
                  </a:cubicBezTo>
                  <a:cubicBezTo>
                    <a:pt x="1368" y="35699"/>
                    <a:pt x="1769" y="34365"/>
                    <a:pt x="2703" y="33397"/>
                  </a:cubicBezTo>
                  <a:cubicBezTo>
                    <a:pt x="3703" y="32363"/>
                    <a:pt x="5038" y="31730"/>
                    <a:pt x="6505" y="31596"/>
                  </a:cubicBezTo>
                  <a:cubicBezTo>
                    <a:pt x="6926" y="31548"/>
                    <a:pt x="7348" y="31525"/>
                    <a:pt x="7768" y="31525"/>
                  </a:cubicBezTo>
                  <a:cubicBezTo>
                    <a:pt x="8813" y="31525"/>
                    <a:pt x="9852" y="31668"/>
                    <a:pt x="10875" y="31930"/>
                  </a:cubicBezTo>
                  <a:cubicBezTo>
                    <a:pt x="11576" y="32063"/>
                    <a:pt x="12276" y="32263"/>
                    <a:pt x="12977" y="32497"/>
                  </a:cubicBezTo>
                  <a:cubicBezTo>
                    <a:pt x="13028" y="32512"/>
                    <a:pt x="13076" y="32519"/>
                    <a:pt x="13122" y="32519"/>
                  </a:cubicBezTo>
                  <a:cubicBezTo>
                    <a:pt x="13580" y="32519"/>
                    <a:pt x="13729" y="31818"/>
                    <a:pt x="13243" y="31696"/>
                  </a:cubicBezTo>
                  <a:cubicBezTo>
                    <a:pt x="12510" y="31463"/>
                    <a:pt x="11776" y="31263"/>
                    <a:pt x="11075" y="31096"/>
                  </a:cubicBezTo>
                  <a:cubicBezTo>
                    <a:pt x="10011" y="30818"/>
                    <a:pt x="8915" y="30685"/>
                    <a:pt x="7821" y="30685"/>
                  </a:cubicBezTo>
                  <a:cubicBezTo>
                    <a:pt x="7336" y="30685"/>
                    <a:pt x="6853" y="30711"/>
                    <a:pt x="6372" y="30762"/>
                  </a:cubicBezTo>
                  <a:cubicBezTo>
                    <a:pt x="4737" y="30929"/>
                    <a:pt x="3236" y="31663"/>
                    <a:pt x="2102" y="32830"/>
                  </a:cubicBezTo>
                  <a:cubicBezTo>
                    <a:pt x="1001" y="33931"/>
                    <a:pt x="501" y="35532"/>
                    <a:pt x="768" y="37067"/>
                  </a:cubicBezTo>
                  <a:cubicBezTo>
                    <a:pt x="668" y="37300"/>
                    <a:pt x="601" y="37534"/>
                    <a:pt x="534" y="37734"/>
                  </a:cubicBezTo>
                  <a:cubicBezTo>
                    <a:pt x="234" y="38601"/>
                    <a:pt x="67" y="39468"/>
                    <a:pt x="34" y="40369"/>
                  </a:cubicBezTo>
                  <a:cubicBezTo>
                    <a:pt x="1" y="40536"/>
                    <a:pt x="101" y="40703"/>
                    <a:pt x="268" y="40803"/>
                  </a:cubicBezTo>
                  <a:cubicBezTo>
                    <a:pt x="315" y="40826"/>
                    <a:pt x="366" y="40837"/>
                    <a:pt x="419" y="40837"/>
                  </a:cubicBezTo>
                  <a:cubicBezTo>
                    <a:pt x="515" y="40837"/>
                    <a:pt x="615" y="40801"/>
                    <a:pt x="701" y="40736"/>
                  </a:cubicBezTo>
                  <a:cubicBezTo>
                    <a:pt x="2002" y="39635"/>
                    <a:pt x="3570" y="38935"/>
                    <a:pt x="5238" y="38668"/>
                  </a:cubicBezTo>
                  <a:cubicBezTo>
                    <a:pt x="6672" y="40936"/>
                    <a:pt x="8373" y="43071"/>
                    <a:pt x="10308" y="45006"/>
                  </a:cubicBezTo>
                  <a:cubicBezTo>
                    <a:pt x="12610" y="47241"/>
                    <a:pt x="15111" y="48675"/>
                    <a:pt x="17713" y="49376"/>
                  </a:cubicBezTo>
                  <a:cubicBezTo>
                    <a:pt x="18946" y="49666"/>
                    <a:pt x="20210" y="49811"/>
                    <a:pt x="21476" y="49811"/>
                  </a:cubicBezTo>
                  <a:cubicBezTo>
                    <a:pt x="23121" y="49811"/>
                    <a:pt x="24769" y="49566"/>
                    <a:pt x="26353" y="49075"/>
                  </a:cubicBezTo>
                  <a:cubicBezTo>
                    <a:pt x="28955" y="48275"/>
                    <a:pt x="31456" y="47107"/>
                    <a:pt x="33758" y="45606"/>
                  </a:cubicBezTo>
                  <a:cubicBezTo>
                    <a:pt x="35059" y="46273"/>
                    <a:pt x="36293" y="47041"/>
                    <a:pt x="37494" y="47874"/>
                  </a:cubicBezTo>
                  <a:cubicBezTo>
                    <a:pt x="39329" y="49109"/>
                    <a:pt x="41197" y="50376"/>
                    <a:pt x="43332" y="51043"/>
                  </a:cubicBezTo>
                  <a:cubicBezTo>
                    <a:pt x="43632" y="51143"/>
                    <a:pt x="43965" y="51210"/>
                    <a:pt x="44266" y="51210"/>
                  </a:cubicBezTo>
                  <a:cubicBezTo>
                    <a:pt x="44366" y="51210"/>
                    <a:pt x="44466" y="51177"/>
                    <a:pt x="44566" y="51177"/>
                  </a:cubicBezTo>
                  <a:cubicBezTo>
                    <a:pt x="45066" y="51110"/>
                    <a:pt x="45500" y="50743"/>
                    <a:pt x="45667" y="50243"/>
                  </a:cubicBezTo>
                  <a:cubicBezTo>
                    <a:pt x="45733" y="49776"/>
                    <a:pt x="45600" y="49309"/>
                    <a:pt x="45333" y="48942"/>
                  </a:cubicBezTo>
                  <a:cubicBezTo>
                    <a:pt x="44966" y="48341"/>
                    <a:pt x="44532" y="47774"/>
                    <a:pt x="44065" y="47274"/>
                  </a:cubicBezTo>
                  <a:lnTo>
                    <a:pt x="44065" y="47274"/>
                  </a:lnTo>
                  <a:cubicBezTo>
                    <a:pt x="44142" y="47280"/>
                    <a:pt x="44219" y="47283"/>
                    <a:pt x="44296" y="47283"/>
                  </a:cubicBezTo>
                  <a:cubicBezTo>
                    <a:pt x="44653" y="47283"/>
                    <a:pt x="45010" y="47223"/>
                    <a:pt x="45366" y="47141"/>
                  </a:cubicBezTo>
                  <a:cubicBezTo>
                    <a:pt x="46267" y="46840"/>
                    <a:pt x="47068" y="45973"/>
                    <a:pt x="46934" y="44972"/>
                  </a:cubicBezTo>
                  <a:cubicBezTo>
                    <a:pt x="46801" y="44372"/>
                    <a:pt x="46467" y="43872"/>
                    <a:pt x="45967" y="43505"/>
                  </a:cubicBezTo>
                  <a:cubicBezTo>
                    <a:pt x="45500" y="43038"/>
                    <a:pt x="44966" y="42637"/>
                    <a:pt x="44399" y="42304"/>
                  </a:cubicBezTo>
                  <a:cubicBezTo>
                    <a:pt x="44466" y="42270"/>
                    <a:pt x="44532" y="42237"/>
                    <a:pt x="44599" y="42237"/>
                  </a:cubicBezTo>
                  <a:cubicBezTo>
                    <a:pt x="46000" y="41870"/>
                    <a:pt x="46334" y="40036"/>
                    <a:pt x="45133" y="39235"/>
                  </a:cubicBezTo>
                  <a:cubicBezTo>
                    <a:pt x="44666" y="38868"/>
                    <a:pt x="44132" y="38635"/>
                    <a:pt x="43565" y="38534"/>
                  </a:cubicBezTo>
                  <a:lnTo>
                    <a:pt x="43332" y="38468"/>
                  </a:lnTo>
                  <a:cubicBezTo>
                    <a:pt x="43165" y="38434"/>
                    <a:pt x="43031" y="38401"/>
                    <a:pt x="42898" y="38368"/>
                  </a:cubicBezTo>
                  <a:cubicBezTo>
                    <a:pt x="43198" y="38134"/>
                    <a:pt x="43432" y="37867"/>
                    <a:pt x="43598" y="37567"/>
                  </a:cubicBezTo>
                  <a:cubicBezTo>
                    <a:pt x="43832" y="37167"/>
                    <a:pt x="43865" y="36733"/>
                    <a:pt x="43765" y="36300"/>
                  </a:cubicBezTo>
                  <a:cubicBezTo>
                    <a:pt x="43665" y="35966"/>
                    <a:pt x="43432" y="35699"/>
                    <a:pt x="43165" y="35532"/>
                  </a:cubicBezTo>
                  <a:cubicBezTo>
                    <a:pt x="42915" y="35432"/>
                    <a:pt x="42656" y="35382"/>
                    <a:pt x="42402" y="35382"/>
                  </a:cubicBezTo>
                  <a:cubicBezTo>
                    <a:pt x="42147" y="35382"/>
                    <a:pt x="41897" y="35432"/>
                    <a:pt x="41664" y="35532"/>
                  </a:cubicBezTo>
                  <a:cubicBezTo>
                    <a:pt x="38795" y="36300"/>
                    <a:pt x="36026" y="37334"/>
                    <a:pt x="33358" y="38635"/>
                  </a:cubicBezTo>
                  <a:cubicBezTo>
                    <a:pt x="32324" y="38067"/>
                    <a:pt x="31323" y="37534"/>
                    <a:pt x="30289" y="37000"/>
                  </a:cubicBezTo>
                  <a:cubicBezTo>
                    <a:pt x="30789" y="36833"/>
                    <a:pt x="31190" y="36500"/>
                    <a:pt x="31456" y="36033"/>
                  </a:cubicBezTo>
                  <a:cubicBezTo>
                    <a:pt x="31723" y="35499"/>
                    <a:pt x="31757" y="34865"/>
                    <a:pt x="31557" y="34298"/>
                  </a:cubicBezTo>
                  <a:cubicBezTo>
                    <a:pt x="31456" y="34031"/>
                    <a:pt x="31323" y="33764"/>
                    <a:pt x="31156" y="33564"/>
                  </a:cubicBezTo>
                  <a:cubicBezTo>
                    <a:pt x="32224" y="33331"/>
                    <a:pt x="33258" y="32897"/>
                    <a:pt x="34192" y="32330"/>
                  </a:cubicBezTo>
                  <a:cubicBezTo>
                    <a:pt x="35559" y="31463"/>
                    <a:pt x="36393" y="30062"/>
                    <a:pt x="36360" y="28694"/>
                  </a:cubicBezTo>
                  <a:cubicBezTo>
                    <a:pt x="36293" y="27827"/>
                    <a:pt x="35893" y="26993"/>
                    <a:pt x="35226" y="26459"/>
                  </a:cubicBezTo>
                  <a:cubicBezTo>
                    <a:pt x="35026" y="26292"/>
                    <a:pt x="34792" y="26126"/>
                    <a:pt x="34559" y="26025"/>
                  </a:cubicBezTo>
                  <a:cubicBezTo>
                    <a:pt x="35659" y="25392"/>
                    <a:pt x="36660" y="24524"/>
                    <a:pt x="37461" y="23524"/>
                  </a:cubicBezTo>
                  <a:cubicBezTo>
                    <a:pt x="38628" y="21989"/>
                    <a:pt x="38962" y="20021"/>
                    <a:pt x="38261" y="18520"/>
                  </a:cubicBezTo>
                  <a:cubicBezTo>
                    <a:pt x="37794" y="17619"/>
                    <a:pt x="36927" y="16919"/>
                    <a:pt x="35926" y="16685"/>
                  </a:cubicBezTo>
                  <a:cubicBezTo>
                    <a:pt x="35694" y="16627"/>
                    <a:pt x="35450" y="16592"/>
                    <a:pt x="35201" y="16592"/>
                  </a:cubicBezTo>
                  <a:cubicBezTo>
                    <a:pt x="35022" y="16592"/>
                    <a:pt x="34840" y="16610"/>
                    <a:pt x="34659" y="16652"/>
                  </a:cubicBezTo>
                  <a:cubicBezTo>
                    <a:pt x="34926" y="16218"/>
                    <a:pt x="35226" y="15818"/>
                    <a:pt x="35526" y="15451"/>
                  </a:cubicBezTo>
                  <a:cubicBezTo>
                    <a:pt x="36160" y="14751"/>
                    <a:pt x="36660" y="13950"/>
                    <a:pt x="36994" y="13050"/>
                  </a:cubicBezTo>
                  <a:cubicBezTo>
                    <a:pt x="37294" y="12116"/>
                    <a:pt x="37161" y="10881"/>
                    <a:pt x="36327" y="10114"/>
                  </a:cubicBezTo>
                  <a:cubicBezTo>
                    <a:pt x="35968" y="9832"/>
                    <a:pt x="35530" y="9668"/>
                    <a:pt x="35073" y="9668"/>
                  </a:cubicBezTo>
                  <a:cubicBezTo>
                    <a:pt x="34936" y="9668"/>
                    <a:pt x="34798" y="9683"/>
                    <a:pt x="34659" y="9714"/>
                  </a:cubicBezTo>
                  <a:cubicBezTo>
                    <a:pt x="35192" y="8213"/>
                    <a:pt x="35526" y="6645"/>
                    <a:pt x="35559" y="5044"/>
                  </a:cubicBezTo>
                  <a:cubicBezTo>
                    <a:pt x="35593" y="4377"/>
                    <a:pt x="35393" y="3710"/>
                    <a:pt x="34992" y="3209"/>
                  </a:cubicBezTo>
                  <a:cubicBezTo>
                    <a:pt x="34622" y="2807"/>
                    <a:pt x="34120" y="2637"/>
                    <a:pt x="33605" y="2637"/>
                  </a:cubicBezTo>
                  <a:cubicBezTo>
                    <a:pt x="33054" y="2637"/>
                    <a:pt x="32488" y="2832"/>
                    <a:pt x="32057" y="3142"/>
                  </a:cubicBezTo>
                  <a:cubicBezTo>
                    <a:pt x="31757" y="3376"/>
                    <a:pt x="31490" y="3676"/>
                    <a:pt x="31256" y="4010"/>
                  </a:cubicBezTo>
                  <a:cubicBezTo>
                    <a:pt x="31156" y="3076"/>
                    <a:pt x="30956" y="2142"/>
                    <a:pt x="30589" y="1241"/>
                  </a:cubicBezTo>
                  <a:cubicBezTo>
                    <a:pt x="30456" y="774"/>
                    <a:pt x="30122" y="340"/>
                    <a:pt x="29689" y="107"/>
                  </a:cubicBezTo>
                  <a:cubicBezTo>
                    <a:pt x="29519" y="33"/>
                    <a:pt x="29353" y="0"/>
                    <a:pt x="29193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7647400" y="836375"/>
              <a:ext cx="137625" cy="420375"/>
            </a:xfrm>
            <a:custGeom>
              <a:avLst/>
              <a:gdLst/>
              <a:ahLst/>
              <a:cxnLst/>
              <a:rect l="l" t="t" r="r" b="b"/>
              <a:pathLst>
                <a:path w="5505" h="16815" extrusionOk="0">
                  <a:moveTo>
                    <a:pt x="5018" y="0"/>
                  </a:moveTo>
                  <a:cubicBezTo>
                    <a:pt x="4884" y="0"/>
                    <a:pt x="4757" y="74"/>
                    <a:pt x="4670" y="203"/>
                  </a:cubicBezTo>
                  <a:cubicBezTo>
                    <a:pt x="3203" y="2638"/>
                    <a:pt x="1668" y="5173"/>
                    <a:pt x="868" y="8009"/>
                  </a:cubicBezTo>
                  <a:cubicBezTo>
                    <a:pt x="0" y="11211"/>
                    <a:pt x="334" y="14346"/>
                    <a:pt x="1768" y="16615"/>
                  </a:cubicBezTo>
                  <a:cubicBezTo>
                    <a:pt x="1835" y="16748"/>
                    <a:pt x="1968" y="16815"/>
                    <a:pt x="2135" y="16815"/>
                  </a:cubicBezTo>
                  <a:cubicBezTo>
                    <a:pt x="2202" y="16815"/>
                    <a:pt x="2269" y="16815"/>
                    <a:pt x="2335" y="16782"/>
                  </a:cubicBezTo>
                  <a:cubicBezTo>
                    <a:pt x="2535" y="16648"/>
                    <a:pt x="2602" y="16381"/>
                    <a:pt x="2469" y="16214"/>
                  </a:cubicBezTo>
                  <a:cubicBezTo>
                    <a:pt x="1168" y="14080"/>
                    <a:pt x="868" y="11211"/>
                    <a:pt x="1668" y="8209"/>
                  </a:cubicBezTo>
                  <a:cubicBezTo>
                    <a:pt x="2435" y="5507"/>
                    <a:pt x="3936" y="3038"/>
                    <a:pt x="5371" y="637"/>
                  </a:cubicBezTo>
                  <a:cubicBezTo>
                    <a:pt x="5504" y="436"/>
                    <a:pt x="5438" y="170"/>
                    <a:pt x="5237" y="70"/>
                  </a:cubicBezTo>
                  <a:cubicBezTo>
                    <a:pt x="5167" y="22"/>
                    <a:pt x="5091" y="0"/>
                    <a:pt x="5018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7221250" y="1416725"/>
              <a:ext cx="48400" cy="156925"/>
            </a:xfrm>
            <a:custGeom>
              <a:avLst/>
              <a:gdLst/>
              <a:ahLst/>
              <a:cxnLst/>
              <a:rect l="l" t="t" r="r" b="b"/>
              <a:pathLst>
                <a:path w="1936" h="6277" extrusionOk="0">
                  <a:moveTo>
                    <a:pt x="462" y="0"/>
                  </a:moveTo>
                  <a:cubicBezTo>
                    <a:pt x="408" y="0"/>
                    <a:pt x="353" y="13"/>
                    <a:pt x="301" y="39"/>
                  </a:cubicBezTo>
                  <a:cubicBezTo>
                    <a:pt x="68" y="139"/>
                    <a:pt x="1" y="372"/>
                    <a:pt x="68" y="606"/>
                  </a:cubicBezTo>
                  <a:cubicBezTo>
                    <a:pt x="801" y="2240"/>
                    <a:pt x="1102" y="4042"/>
                    <a:pt x="901" y="5843"/>
                  </a:cubicBezTo>
                  <a:cubicBezTo>
                    <a:pt x="901" y="6043"/>
                    <a:pt x="1068" y="6243"/>
                    <a:pt x="1302" y="6277"/>
                  </a:cubicBezTo>
                  <a:lnTo>
                    <a:pt x="1335" y="6277"/>
                  </a:lnTo>
                  <a:cubicBezTo>
                    <a:pt x="1535" y="6277"/>
                    <a:pt x="1735" y="6110"/>
                    <a:pt x="1735" y="5910"/>
                  </a:cubicBezTo>
                  <a:cubicBezTo>
                    <a:pt x="1936" y="3975"/>
                    <a:pt x="1635" y="2040"/>
                    <a:pt x="835" y="272"/>
                  </a:cubicBezTo>
                  <a:cubicBezTo>
                    <a:pt x="761" y="100"/>
                    <a:pt x="614" y="0"/>
                    <a:pt x="462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7044850" y="1282000"/>
              <a:ext cx="69700" cy="37525"/>
            </a:xfrm>
            <a:custGeom>
              <a:avLst/>
              <a:gdLst/>
              <a:ahLst/>
              <a:cxnLst/>
              <a:rect l="l" t="t" r="r" b="b"/>
              <a:pathLst>
                <a:path w="2788" h="1501" extrusionOk="0">
                  <a:moveTo>
                    <a:pt x="605" y="0"/>
                  </a:moveTo>
                  <a:cubicBezTo>
                    <a:pt x="174" y="0"/>
                    <a:pt x="0" y="644"/>
                    <a:pt x="452" y="825"/>
                  </a:cubicBezTo>
                  <a:lnTo>
                    <a:pt x="586" y="825"/>
                  </a:lnTo>
                  <a:cubicBezTo>
                    <a:pt x="1119" y="991"/>
                    <a:pt x="1620" y="1225"/>
                    <a:pt x="2120" y="1458"/>
                  </a:cubicBezTo>
                  <a:cubicBezTo>
                    <a:pt x="2187" y="1492"/>
                    <a:pt x="2220" y="1492"/>
                    <a:pt x="2287" y="1492"/>
                  </a:cubicBezTo>
                  <a:cubicBezTo>
                    <a:pt x="2315" y="1497"/>
                    <a:pt x="2343" y="1500"/>
                    <a:pt x="2370" y="1500"/>
                  </a:cubicBezTo>
                  <a:cubicBezTo>
                    <a:pt x="2498" y="1500"/>
                    <a:pt x="2604" y="1435"/>
                    <a:pt x="2687" y="1325"/>
                  </a:cubicBezTo>
                  <a:cubicBezTo>
                    <a:pt x="2787" y="1125"/>
                    <a:pt x="2687" y="858"/>
                    <a:pt x="2487" y="758"/>
                  </a:cubicBezTo>
                  <a:cubicBezTo>
                    <a:pt x="1953" y="491"/>
                    <a:pt x="1419" y="257"/>
                    <a:pt x="886" y="91"/>
                  </a:cubicBezTo>
                  <a:lnTo>
                    <a:pt x="819" y="57"/>
                  </a:lnTo>
                  <a:lnTo>
                    <a:pt x="752" y="24"/>
                  </a:lnTo>
                  <a:cubicBezTo>
                    <a:pt x="701" y="8"/>
                    <a:pt x="651" y="0"/>
                    <a:pt x="605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7098050" y="1304500"/>
              <a:ext cx="120725" cy="95700"/>
            </a:xfrm>
            <a:custGeom>
              <a:avLst/>
              <a:gdLst/>
              <a:ahLst/>
              <a:cxnLst/>
              <a:rect l="l" t="t" r="r" b="b"/>
              <a:pathLst>
                <a:path w="4829" h="3828" extrusionOk="0">
                  <a:moveTo>
                    <a:pt x="610" y="0"/>
                  </a:moveTo>
                  <a:cubicBezTo>
                    <a:pt x="226" y="0"/>
                    <a:pt x="0" y="565"/>
                    <a:pt x="426" y="792"/>
                  </a:cubicBezTo>
                  <a:cubicBezTo>
                    <a:pt x="1760" y="1526"/>
                    <a:pt x="2927" y="2493"/>
                    <a:pt x="3928" y="3661"/>
                  </a:cubicBezTo>
                  <a:cubicBezTo>
                    <a:pt x="3928" y="3661"/>
                    <a:pt x="3961" y="3694"/>
                    <a:pt x="3961" y="3694"/>
                  </a:cubicBezTo>
                  <a:cubicBezTo>
                    <a:pt x="4028" y="3761"/>
                    <a:pt x="4128" y="3794"/>
                    <a:pt x="4262" y="3827"/>
                  </a:cubicBezTo>
                  <a:cubicBezTo>
                    <a:pt x="4629" y="3827"/>
                    <a:pt x="4829" y="3360"/>
                    <a:pt x="4562" y="3093"/>
                  </a:cubicBezTo>
                  <a:cubicBezTo>
                    <a:pt x="3528" y="1859"/>
                    <a:pt x="2227" y="825"/>
                    <a:pt x="826" y="58"/>
                  </a:cubicBezTo>
                  <a:cubicBezTo>
                    <a:pt x="751" y="18"/>
                    <a:pt x="678" y="0"/>
                    <a:pt x="610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7076150" y="1349300"/>
              <a:ext cx="99275" cy="103425"/>
            </a:xfrm>
            <a:custGeom>
              <a:avLst/>
              <a:gdLst/>
              <a:ahLst/>
              <a:cxnLst/>
              <a:rect l="l" t="t" r="r" b="b"/>
              <a:pathLst>
                <a:path w="3971" h="4137" extrusionOk="0">
                  <a:moveTo>
                    <a:pt x="3003" y="1001"/>
                  </a:moveTo>
                  <a:lnTo>
                    <a:pt x="3003" y="1001"/>
                  </a:lnTo>
                  <a:cubicBezTo>
                    <a:pt x="2769" y="1935"/>
                    <a:pt x="2136" y="2736"/>
                    <a:pt x="1302" y="3203"/>
                  </a:cubicBezTo>
                  <a:cubicBezTo>
                    <a:pt x="1202" y="3270"/>
                    <a:pt x="1101" y="3303"/>
                    <a:pt x="1001" y="3303"/>
                  </a:cubicBezTo>
                  <a:cubicBezTo>
                    <a:pt x="968" y="3203"/>
                    <a:pt x="1001" y="3103"/>
                    <a:pt x="1035" y="3003"/>
                  </a:cubicBezTo>
                  <a:cubicBezTo>
                    <a:pt x="1402" y="2069"/>
                    <a:pt x="2102" y="1368"/>
                    <a:pt x="3003" y="1001"/>
                  </a:cubicBezTo>
                  <a:close/>
                  <a:moveTo>
                    <a:pt x="3436" y="1"/>
                  </a:moveTo>
                  <a:cubicBezTo>
                    <a:pt x="1969" y="301"/>
                    <a:pt x="768" y="1335"/>
                    <a:pt x="268" y="2702"/>
                  </a:cubicBezTo>
                  <a:cubicBezTo>
                    <a:pt x="1" y="3403"/>
                    <a:pt x="234" y="3770"/>
                    <a:pt x="434" y="3937"/>
                  </a:cubicBezTo>
                  <a:cubicBezTo>
                    <a:pt x="568" y="4070"/>
                    <a:pt x="801" y="4137"/>
                    <a:pt x="1001" y="4137"/>
                  </a:cubicBezTo>
                  <a:cubicBezTo>
                    <a:pt x="1235" y="4137"/>
                    <a:pt x="1502" y="4070"/>
                    <a:pt x="1702" y="3937"/>
                  </a:cubicBezTo>
                  <a:cubicBezTo>
                    <a:pt x="3003" y="3236"/>
                    <a:pt x="3837" y="1902"/>
                    <a:pt x="3970" y="434"/>
                  </a:cubicBezTo>
                  <a:cubicBezTo>
                    <a:pt x="3970" y="201"/>
                    <a:pt x="3770" y="1"/>
                    <a:pt x="3537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6926050" y="1229075"/>
              <a:ext cx="148450" cy="90225"/>
            </a:xfrm>
            <a:custGeom>
              <a:avLst/>
              <a:gdLst/>
              <a:ahLst/>
              <a:cxnLst/>
              <a:rect l="l" t="t" r="r" b="b"/>
              <a:pathLst>
                <a:path w="5938" h="3609" extrusionOk="0">
                  <a:moveTo>
                    <a:pt x="1702" y="807"/>
                  </a:moveTo>
                  <a:cubicBezTo>
                    <a:pt x="2035" y="807"/>
                    <a:pt x="2402" y="907"/>
                    <a:pt x="2736" y="1040"/>
                  </a:cubicBezTo>
                  <a:cubicBezTo>
                    <a:pt x="3503" y="1374"/>
                    <a:pt x="4203" y="1874"/>
                    <a:pt x="4770" y="2441"/>
                  </a:cubicBezTo>
                  <a:cubicBezTo>
                    <a:pt x="4272" y="2652"/>
                    <a:pt x="3741" y="2764"/>
                    <a:pt x="3208" y="2764"/>
                  </a:cubicBezTo>
                  <a:cubicBezTo>
                    <a:pt x="2814" y="2764"/>
                    <a:pt x="2418" y="2702"/>
                    <a:pt x="2035" y="2575"/>
                  </a:cubicBezTo>
                  <a:cubicBezTo>
                    <a:pt x="1668" y="2475"/>
                    <a:pt x="1368" y="2274"/>
                    <a:pt x="1101" y="2008"/>
                  </a:cubicBezTo>
                  <a:cubicBezTo>
                    <a:pt x="934" y="1774"/>
                    <a:pt x="868" y="1474"/>
                    <a:pt x="968" y="1207"/>
                  </a:cubicBezTo>
                  <a:cubicBezTo>
                    <a:pt x="1135" y="940"/>
                    <a:pt x="1401" y="807"/>
                    <a:pt x="1702" y="807"/>
                  </a:cubicBezTo>
                  <a:close/>
                  <a:moveTo>
                    <a:pt x="1790" y="1"/>
                  </a:moveTo>
                  <a:cubicBezTo>
                    <a:pt x="1738" y="1"/>
                    <a:pt x="1687" y="3"/>
                    <a:pt x="1635" y="6"/>
                  </a:cubicBezTo>
                  <a:cubicBezTo>
                    <a:pt x="1068" y="6"/>
                    <a:pt x="534" y="306"/>
                    <a:pt x="234" y="840"/>
                  </a:cubicBezTo>
                  <a:cubicBezTo>
                    <a:pt x="0" y="1374"/>
                    <a:pt x="67" y="2041"/>
                    <a:pt x="467" y="2508"/>
                  </a:cubicBezTo>
                  <a:cubicBezTo>
                    <a:pt x="801" y="2908"/>
                    <a:pt x="1235" y="3208"/>
                    <a:pt x="1768" y="3342"/>
                  </a:cubicBezTo>
                  <a:cubicBezTo>
                    <a:pt x="2235" y="3509"/>
                    <a:pt x="2736" y="3609"/>
                    <a:pt x="3236" y="3609"/>
                  </a:cubicBezTo>
                  <a:cubicBezTo>
                    <a:pt x="4103" y="3609"/>
                    <a:pt x="4937" y="3375"/>
                    <a:pt x="5671" y="2942"/>
                  </a:cubicBezTo>
                  <a:cubicBezTo>
                    <a:pt x="5871" y="2808"/>
                    <a:pt x="5938" y="2608"/>
                    <a:pt x="5838" y="2408"/>
                  </a:cubicBezTo>
                  <a:cubicBezTo>
                    <a:pt x="5805" y="2374"/>
                    <a:pt x="5805" y="2341"/>
                    <a:pt x="5771" y="2308"/>
                  </a:cubicBezTo>
                  <a:cubicBezTo>
                    <a:pt x="5037" y="1440"/>
                    <a:pt x="4103" y="773"/>
                    <a:pt x="3069" y="306"/>
                  </a:cubicBezTo>
                  <a:cubicBezTo>
                    <a:pt x="2680" y="127"/>
                    <a:pt x="2238" y="1"/>
                    <a:pt x="1790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7001925" y="1298650"/>
              <a:ext cx="121800" cy="112375"/>
            </a:xfrm>
            <a:custGeom>
              <a:avLst/>
              <a:gdLst/>
              <a:ahLst/>
              <a:cxnLst/>
              <a:rect l="l" t="t" r="r" b="b"/>
              <a:pathLst>
                <a:path w="4872" h="4495" extrusionOk="0">
                  <a:moveTo>
                    <a:pt x="3804" y="926"/>
                  </a:moveTo>
                  <a:lnTo>
                    <a:pt x="3804" y="926"/>
                  </a:lnTo>
                  <a:cubicBezTo>
                    <a:pt x="3303" y="1926"/>
                    <a:pt x="2569" y="2760"/>
                    <a:pt x="1702" y="3428"/>
                  </a:cubicBezTo>
                  <a:cubicBezTo>
                    <a:pt x="1512" y="3547"/>
                    <a:pt x="1287" y="3649"/>
                    <a:pt x="1125" y="3649"/>
                  </a:cubicBezTo>
                  <a:cubicBezTo>
                    <a:pt x="1061" y="3649"/>
                    <a:pt x="1006" y="3632"/>
                    <a:pt x="968" y="3594"/>
                  </a:cubicBezTo>
                  <a:cubicBezTo>
                    <a:pt x="902" y="3528"/>
                    <a:pt x="868" y="3428"/>
                    <a:pt x="868" y="3327"/>
                  </a:cubicBezTo>
                  <a:cubicBezTo>
                    <a:pt x="902" y="3161"/>
                    <a:pt x="935" y="2994"/>
                    <a:pt x="1035" y="2860"/>
                  </a:cubicBezTo>
                  <a:cubicBezTo>
                    <a:pt x="1402" y="2293"/>
                    <a:pt x="1902" y="1793"/>
                    <a:pt x="2503" y="1493"/>
                  </a:cubicBezTo>
                  <a:cubicBezTo>
                    <a:pt x="2936" y="1259"/>
                    <a:pt x="3370" y="1093"/>
                    <a:pt x="3804" y="926"/>
                  </a:cubicBezTo>
                  <a:close/>
                  <a:moveTo>
                    <a:pt x="4020" y="0"/>
                  </a:moveTo>
                  <a:cubicBezTo>
                    <a:pt x="3970" y="0"/>
                    <a:pt x="3920" y="8"/>
                    <a:pt x="3870" y="25"/>
                  </a:cubicBezTo>
                  <a:cubicBezTo>
                    <a:pt x="3270" y="225"/>
                    <a:pt x="2669" y="492"/>
                    <a:pt x="2102" y="792"/>
                  </a:cubicBezTo>
                  <a:cubicBezTo>
                    <a:pt x="1335" y="1159"/>
                    <a:pt x="735" y="1726"/>
                    <a:pt x="301" y="2460"/>
                  </a:cubicBezTo>
                  <a:cubicBezTo>
                    <a:pt x="134" y="2694"/>
                    <a:pt x="34" y="2994"/>
                    <a:pt x="34" y="3294"/>
                  </a:cubicBezTo>
                  <a:cubicBezTo>
                    <a:pt x="1" y="3661"/>
                    <a:pt x="168" y="4028"/>
                    <a:pt x="435" y="4261"/>
                  </a:cubicBezTo>
                  <a:cubicBezTo>
                    <a:pt x="635" y="4395"/>
                    <a:pt x="868" y="4495"/>
                    <a:pt x="1135" y="4495"/>
                  </a:cubicBezTo>
                  <a:cubicBezTo>
                    <a:pt x="1469" y="4462"/>
                    <a:pt x="1836" y="4328"/>
                    <a:pt x="2136" y="4128"/>
                  </a:cubicBezTo>
                  <a:cubicBezTo>
                    <a:pt x="3303" y="3361"/>
                    <a:pt x="4037" y="2193"/>
                    <a:pt x="4804" y="859"/>
                  </a:cubicBezTo>
                  <a:cubicBezTo>
                    <a:pt x="4871" y="759"/>
                    <a:pt x="4871" y="626"/>
                    <a:pt x="4838" y="525"/>
                  </a:cubicBezTo>
                  <a:cubicBezTo>
                    <a:pt x="4804" y="425"/>
                    <a:pt x="4738" y="325"/>
                    <a:pt x="4638" y="292"/>
                  </a:cubicBezTo>
                  <a:cubicBezTo>
                    <a:pt x="4504" y="192"/>
                    <a:pt x="4337" y="125"/>
                    <a:pt x="4171" y="25"/>
                  </a:cubicBezTo>
                  <a:cubicBezTo>
                    <a:pt x="4121" y="8"/>
                    <a:pt x="4070" y="0"/>
                    <a:pt x="4020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7056150" y="1172375"/>
              <a:ext cx="80900" cy="144650"/>
            </a:xfrm>
            <a:custGeom>
              <a:avLst/>
              <a:gdLst/>
              <a:ahLst/>
              <a:cxnLst/>
              <a:rect l="l" t="t" r="r" b="b"/>
              <a:pathLst>
                <a:path w="3236" h="5786" extrusionOk="0">
                  <a:moveTo>
                    <a:pt x="1501" y="840"/>
                  </a:moveTo>
                  <a:cubicBezTo>
                    <a:pt x="1668" y="840"/>
                    <a:pt x="1835" y="1140"/>
                    <a:pt x="1935" y="1407"/>
                  </a:cubicBezTo>
                  <a:cubicBezTo>
                    <a:pt x="2302" y="2441"/>
                    <a:pt x="2368" y="3542"/>
                    <a:pt x="2068" y="4609"/>
                  </a:cubicBezTo>
                  <a:cubicBezTo>
                    <a:pt x="1768" y="4209"/>
                    <a:pt x="1501" y="3809"/>
                    <a:pt x="1268" y="3342"/>
                  </a:cubicBezTo>
                  <a:cubicBezTo>
                    <a:pt x="967" y="2741"/>
                    <a:pt x="867" y="2007"/>
                    <a:pt x="1034" y="1340"/>
                  </a:cubicBezTo>
                  <a:cubicBezTo>
                    <a:pt x="1101" y="1107"/>
                    <a:pt x="1301" y="840"/>
                    <a:pt x="1468" y="840"/>
                  </a:cubicBezTo>
                  <a:close/>
                  <a:moveTo>
                    <a:pt x="1433" y="1"/>
                  </a:moveTo>
                  <a:cubicBezTo>
                    <a:pt x="820" y="1"/>
                    <a:pt x="392" y="569"/>
                    <a:pt x="234" y="1107"/>
                  </a:cubicBezTo>
                  <a:cubicBezTo>
                    <a:pt x="0" y="1974"/>
                    <a:pt x="100" y="2908"/>
                    <a:pt x="534" y="3708"/>
                  </a:cubicBezTo>
                  <a:cubicBezTo>
                    <a:pt x="867" y="4409"/>
                    <a:pt x="1301" y="5043"/>
                    <a:pt x="1801" y="5643"/>
                  </a:cubicBezTo>
                  <a:cubicBezTo>
                    <a:pt x="1884" y="5726"/>
                    <a:pt x="1966" y="5785"/>
                    <a:pt x="2067" y="5785"/>
                  </a:cubicBezTo>
                  <a:cubicBezTo>
                    <a:pt x="2089" y="5785"/>
                    <a:pt x="2111" y="5782"/>
                    <a:pt x="2135" y="5777"/>
                  </a:cubicBezTo>
                  <a:lnTo>
                    <a:pt x="2302" y="5777"/>
                  </a:lnTo>
                  <a:lnTo>
                    <a:pt x="2368" y="5743"/>
                  </a:lnTo>
                  <a:cubicBezTo>
                    <a:pt x="2469" y="5710"/>
                    <a:pt x="2569" y="5610"/>
                    <a:pt x="2602" y="5510"/>
                  </a:cubicBezTo>
                  <a:cubicBezTo>
                    <a:pt x="3202" y="4109"/>
                    <a:pt x="3236" y="2541"/>
                    <a:pt x="2702" y="1107"/>
                  </a:cubicBezTo>
                  <a:cubicBezTo>
                    <a:pt x="2469" y="406"/>
                    <a:pt x="2035" y="39"/>
                    <a:pt x="1535" y="6"/>
                  </a:cubicBezTo>
                  <a:cubicBezTo>
                    <a:pt x="1500" y="2"/>
                    <a:pt x="1467" y="1"/>
                    <a:pt x="1433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7284625" y="550575"/>
              <a:ext cx="432850" cy="755375"/>
            </a:xfrm>
            <a:custGeom>
              <a:avLst/>
              <a:gdLst/>
              <a:ahLst/>
              <a:cxnLst/>
              <a:rect l="l" t="t" r="r" b="b"/>
              <a:pathLst>
                <a:path w="17314" h="30215" extrusionOk="0">
                  <a:moveTo>
                    <a:pt x="2020" y="838"/>
                  </a:moveTo>
                  <a:cubicBezTo>
                    <a:pt x="2420" y="838"/>
                    <a:pt x="2867" y="1265"/>
                    <a:pt x="3103" y="1561"/>
                  </a:cubicBezTo>
                  <a:cubicBezTo>
                    <a:pt x="4404" y="3096"/>
                    <a:pt x="5271" y="4964"/>
                    <a:pt x="5605" y="6965"/>
                  </a:cubicBezTo>
                  <a:cubicBezTo>
                    <a:pt x="5641" y="7182"/>
                    <a:pt x="5824" y="7301"/>
                    <a:pt x="6010" y="7301"/>
                  </a:cubicBezTo>
                  <a:cubicBezTo>
                    <a:pt x="6168" y="7301"/>
                    <a:pt x="6329" y="7215"/>
                    <a:pt x="6406" y="7032"/>
                  </a:cubicBezTo>
                  <a:cubicBezTo>
                    <a:pt x="6606" y="6498"/>
                    <a:pt x="6906" y="5998"/>
                    <a:pt x="7273" y="5531"/>
                  </a:cubicBezTo>
                  <a:cubicBezTo>
                    <a:pt x="7535" y="5242"/>
                    <a:pt x="7900" y="5098"/>
                    <a:pt x="8271" y="5098"/>
                  </a:cubicBezTo>
                  <a:cubicBezTo>
                    <a:pt x="8372" y="5098"/>
                    <a:pt x="8474" y="5109"/>
                    <a:pt x="8574" y="5130"/>
                  </a:cubicBezTo>
                  <a:cubicBezTo>
                    <a:pt x="8974" y="5364"/>
                    <a:pt x="9274" y="5731"/>
                    <a:pt x="9408" y="6164"/>
                  </a:cubicBezTo>
                  <a:cubicBezTo>
                    <a:pt x="9908" y="7332"/>
                    <a:pt x="10075" y="8633"/>
                    <a:pt x="9875" y="9900"/>
                  </a:cubicBezTo>
                  <a:cubicBezTo>
                    <a:pt x="9852" y="10191"/>
                    <a:pt x="10070" y="10392"/>
                    <a:pt x="10296" y="10392"/>
                  </a:cubicBezTo>
                  <a:cubicBezTo>
                    <a:pt x="10408" y="10392"/>
                    <a:pt x="10521" y="10344"/>
                    <a:pt x="10609" y="10234"/>
                  </a:cubicBezTo>
                  <a:cubicBezTo>
                    <a:pt x="11152" y="9562"/>
                    <a:pt x="11880" y="8829"/>
                    <a:pt x="12675" y="8829"/>
                  </a:cubicBezTo>
                  <a:cubicBezTo>
                    <a:pt x="12709" y="8829"/>
                    <a:pt x="12743" y="8830"/>
                    <a:pt x="12777" y="8833"/>
                  </a:cubicBezTo>
                  <a:cubicBezTo>
                    <a:pt x="13511" y="8933"/>
                    <a:pt x="14044" y="9667"/>
                    <a:pt x="14178" y="10367"/>
                  </a:cubicBezTo>
                  <a:cubicBezTo>
                    <a:pt x="14278" y="11235"/>
                    <a:pt x="14211" y="12102"/>
                    <a:pt x="13978" y="12903"/>
                  </a:cubicBezTo>
                  <a:cubicBezTo>
                    <a:pt x="13914" y="13219"/>
                    <a:pt x="14145" y="13416"/>
                    <a:pt x="14382" y="13416"/>
                  </a:cubicBezTo>
                  <a:cubicBezTo>
                    <a:pt x="14520" y="13416"/>
                    <a:pt x="14659" y="13350"/>
                    <a:pt x="14745" y="13203"/>
                  </a:cubicBezTo>
                  <a:cubicBezTo>
                    <a:pt x="14930" y="12851"/>
                    <a:pt x="15280" y="12664"/>
                    <a:pt x="15634" y="12664"/>
                  </a:cubicBezTo>
                  <a:cubicBezTo>
                    <a:pt x="15918" y="12664"/>
                    <a:pt x="16205" y="12784"/>
                    <a:pt x="16413" y="13036"/>
                  </a:cubicBezTo>
                  <a:cubicBezTo>
                    <a:pt x="16246" y="13370"/>
                    <a:pt x="16046" y="13670"/>
                    <a:pt x="15879" y="14003"/>
                  </a:cubicBezTo>
                  <a:cubicBezTo>
                    <a:pt x="15579" y="14470"/>
                    <a:pt x="15312" y="14937"/>
                    <a:pt x="15045" y="15404"/>
                  </a:cubicBezTo>
                  <a:cubicBezTo>
                    <a:pt x="13744" y="17573"/>
                    <a:pt x="12410" y="19807"/>
                    <a:pt x="12110" y="22376"/>
                  </a:cubicBezTo>
                  <a:cubicBezTo>
                    <a:pt x="11843" y="24678"/>
                    <a:pt x="12477" y="26946"/>
                    <a:pt x="13144" y="28981"/>
                  </a:cubicBezTo>
                  <a:cubicBezTo>
                    <a:pt x="11876" y="28347"/>
                    <a:pt x="10575" y="27813"/>
                    <a:pt x="9208" y="27380"/>
                  </a:cubicBezTo>
                  <a:cubicBezTo>
                    <a:pt x="6939" y="25378"/>
                    <a:pt x="4371" y="23077"/>
                    <a:pt x="3103" y="20141"/>
                  </a:cubicBezTo>
                  <a:cubicBezTo>
                    <a:pt x="2269" y="18140"/>
                    <a:pt x="2069" y="15871"/>
                    <a:pt x="1902" y="13703"/>
                  </a:cubicBezTo>
                  <a:cubicBezTo>
                    <a:pt x="1836" y="13203"/>
                    <a:pt x="1802" y="12702"/>
                    <a:pt x="1769" y="12202"/>
                  </a:cubicBezTo>
                  <a:cubicBezTo>
                    <a:pt x="1669" y="11401"/>
                    <a:pt x="1569" y="10634"/>
                    <a:pt x="1469" y="9867"/>
                  </a:cubicBezTo>
                  <a:cubicBezTo>
                    <a:pt x="1168" y="7299"/>
                    <a:pt x="802" y="4630"/>
                    <a:pt x="1202" y="2095"/>
                  </a:cubicBezTo>
                  <a:cubicBezTo>
                    <a:pt x="1335" y="1394"/>
                    <a:pt x="1535" y="961"/>
                    <a:pt x="1869" y="861"/>
                  </a:cubicBezTo>
                  <a:cubicBezTo>
                    <a:pt x="1918" y="845"/>
                    <a:pt x="1969" y="838"/>
                    <a:pt x="2020" y="838"/>
                  </a:cubicBezTo>
                  <a:close/>
                  <a:moveTo>
                    <a:pt x="2014" y="0"/>
                  </a:moveTo>
                  <a:cubicBezTo>
                    <a:pt x="1872" y="0"/>
                    <a:pt x="1735" y="20"/>
                    <a:pt x="1602" y="60"/>
                  </a:cubicBezTo>
                  <a:cubicBezTo>
                    <a:pt x="968" y="260"/>
                    <a:pt x="568" y="894"/>
                    <a:pt x="401" y="1928"/>
                  </a:cubicBezTo>
                  <a:cubicBezTo>
                    <a:pt x="1" y="4597"/>
                    <a:pt x="335" y="7332"/>
                    <a:pt x="668" y="9934"/>
                  </a:cubicBezTo>
                  <a:cubicBezTo>
                    <a:pt x="768" y="10701"/>
                    <a:pt x="868" y="11468"/>
                    <a:pt x="935" y="12235"/>
                  </a:cubicBezTo>
                  <a:cubicBezTo>
                    <a:pt x="968" y="12736"/>
                    <a:pt x="1035" y="13236"/>
                    <a:pt x="1068" y="13770"/>
                  </a:cubicBezTo>
                  <a:cubicBezTo>
                    <a:pt x="1269" y="15971"/>
                    <a:pt x="1469" y="18306"/>
                    <a:pt x="2369" y="20441"/>
                  </a:cubicBezTo>
                  <a:cubicBezTo>
                    <a:pt x="3670" y="23577"/>
                    <a:pt x="6305" y="25912"/>
                    <a:pt x="8640" y="27980"/>
                  </a:cubicBezTo>
                  <a:cubicBezTo>
                    <a:pt x="8674" y="28047"/>
                    <a:pt x="8774" y="28113"/>
                    <a:pt x="8841" y="28113"/>
                  </a:cubicBezTo>
                  <a:cubicBezTo>
                    <a:pt x="10508" y="28647"/>
                    <a:pt x="12076" y="29348"/>
                    <a:pt x="13577" y="30182"/>
                  </a:cubicBezTo>
                  <a:cubicBezTo>
                    <a:pt x="13644" y="30215"/>
                    <a:pt x="13711" y="30215"/>
                    <a:pt x="13777" y="30215"/>
                  </a:cubicBezTo>
                  <a:lnTo>
                    <a:pt x="13878" y="30215"/>
                  </a:lnTo>
                  <a:cubicBezTo>
                    <a:pt x="13978" y="30182"/>
                    <a:pt x="14078" y="30115"/>
                    <a:pt x="14144" y="30015"/>
                  </a:cubicBezTo>
                  <a:lnTo>
                    <a:pt x="14178" y="29948"/>
                  </a:lnTo>
                  <a:cubicBezTo>
                    <a:pt x="14244" y="29848"/>
                    <a:pt x="14244" y="29715"/>
                    <a:pt x="14211" y="29615"/>
                  </a:cubicBezTo>
                  <a:cubicBezTo>
                    <a:pt x="13477" y="27413"/>
                    <a:pt x="12643" y="24878"/>
                    <a:pt x="12910" y="22476"/>
                  </a:cubicBezTo>
                  <a:cubicBezTo>
                    <a:pt x="13210" y="20108"/>
                    <a:pt x="14511" y="17939"/>
                    <a:pt x="15746" y="15871"/>
                  </a:cubicBezTo>
                  <a:cubicBezTo>
                    <a:pt x="16012" y="15404"/>
                    <a:pt x="16313" y="14904"/>
                    <a:pt x="16579" y="14437"/>
                  </a:cubicBezTo>
                  <a:cubicBezTo>
                    <a:pt x="16846" y="14037"/>
                    <a:pt x="17046" y="13670"/>
                    <a:pt x="17247" y="13236"/>
                  </a:cubicBezTo>
                  <a:cubicBezTo>
                    <a:pt x="17313" y="13103"/>
                    <a:pt x="17313" y="12936"/>
                    <a:pt x="17247" y="12836"/>
                  </a:cubicBezTo>
                  <a:cubicBezTo>
                    <a:pt x="16913" y="12235"/>
                    <a:pt x="16313" y="11835"/>
                    <a:pt x="15645" y="11835"/>
                  </a:cubicBezTo>
                  <a:cubicBezTo>
                    <a:pt x="15412" y="11835"/>
                    <a:pt x="15212" y="11868"/>
                    <a:pt x="15012" y="11969"/>
                  </a:cubicBezTo>
                  <a:cubicBezTo>
                    <a:pt x="15112" y="11368"/>
                    <a:pt x="15112" y="10801"/>
                    <a:pt x="15012" y="10234"/>
                  </a:cubicBezTo>
                  <a:cubicBezTo>
                    <a:pt x="14812" y="9267"/>
                    <a:pt x="14078" y="8166"/>
                    <a:pt x="12877" y="8032"/>
                  </a:cubicBezTo>
                  <a:cubicBezTo>
                    <a:pt x="12834" y="8031"/>
                    <a:pt x="12792" y="8030"/>
                    <a:pt x="12749" y="8030"/>
                  </a:cubicBezTo>
                  <a:cubicBezTo>
                    <a:pt x="12029" y="8030"/>
                    <a:pt x="11344" y="8297"/>
                    <a:pt x="10809" y="8833"/>
                  </a:cubicBezTo>
                  <a:cubicBezTo>
                    <a:pt x="10809" y="7799"/>
                    <a:pt x="10609" y="6765"/>
                    <a:pt x="10208" y="5831"/>
                  </a:cubicBezTo>
                  <a:cubicBezTo>
                    <a:pt x="9975" y="5164"/>
                    <a:pt x="9508" y="4630"/>
                    <a:pt x="8874" y="4330"/>
                  </a:cubicBezTo>
                  <a:cubicBezTo>
                    <a:pt x="8677" y="4270"/>
                    <a:pt x="8473" y="4241"/>
                    <a:pt x="8270" y="4241"/>
                  </a:cubicBezTo>
                  <a:cubicBezTo>
                    <a:pt x="7683" y="4241"/>
                    <a:pt x="7102" y="4484"/>
                    <a:pt x="6706" y="4930"/>
                  </a:cubicBezTo>
                  <a:cubicBezTo>
                    <a:pt x="6506" y="5130"/>
                    <a:pt x="6339" y="5364"/>
                    <a:pt x="6172" y="5597"/>
                  </a:cubicBezTo>
                  <a:cubicBezTo>
                    <a:pt x="5738" y="3896"/>
                    <a:pt x="4904" y="2328"/>
                    <a:pt x="3770" y="994"/>
                  </a:cubicBezTo>
                  <a:cubicBezTo>
                    <a:pt x="3209" y="326"/>
                    <a:pt x="2583" y="0"/>
                    <a:pt x="2014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7354675" y="820650"/>
              <a:ext cx="208525" cy="402750"/>
            </a:xfrm>
            <a:custGeom>
              <a:avLst/>
              <a:gdLst/>
              <a:ahLst/>
              <a:cxnLst/>
              <a:rect l="l" t="t" r="r" b="b"/>
              <a:pathLst>
                <a:path w="8341" h="16110" extrusionOk="0">
                  <a:moveTo>
                    <a:pt x="862" y="1"/>
                  </a:moveTo>
                  <a:cubicBezTo>
                    <a:pt x="677" y="1"/>
                    <a:pt x="497" y="114"/>
                    <a:pt x="468" y="365"/>
                  </a:cubicBezTo>
                  <a:cubicBezTo>
                    <a:pt x="1" y="3167"/>
                    <a:pt x="168" y="5635"/>
                    <a:pt x="968" y="7704"/>
                  </a:cubicBezTo>
                  <a:cubicBezTo>
                    <a:pt x="1669" y="9371"/>
                    <a:pt x="2636" y="10872"/>
                    <a:pt x="3870" y="12207"/>
                  </a:cubicBezTo>
                  <a:cubicBezTo>
                    <a:pt x="4504" y="12907"/>
                    <a:pt x="5205" y="13574"/>
                    <a:pt x="5838" y="14242"/>
                  </a:cubicBezTo>
                  <a:cubicBezTo>
                    <a:pt x="6406" y="14809"/>
                    <a:pt x="6973" y="15376"/>
                    <a:pt x="7506" y="15976"/>
                  </a:cubicBezTo>
                  <a:cubicBezTo>
                    <a:pt x="7573" y="16043"/>
                    <a:pt x="7706" y="16110"/>
                    <a:pt x="7807" y="16110"/>
                  </a:cubicBezTo>
                  <a:cubicBezTo>
                    <a:pt x="8140" y="16110"/>
                    <a:pt x="8340" y="15676"/>
                    <a:pt x="8107" y="15409"/>
                  </a:cubicBezTo>
                  <a:cubicBezTo>
                    <a:pt x="7573" y="14809"/>
                    <a:pt x="6973" y="14242"/>
                    <a:pt x="6439" y="13675"/>
                  </a:cubicBezTo>
                  <a:cubicBezTo>
                    <a:pt x="5805" y="13007"/>
                    <a:pt x="5138" y="12340"/>
                    <a:pt x="4504" y="11640"/>
                  </a:cubicBezTo>
                  <a:cubicBezTo>
                    <a:pt x="3337" y="10405"/>
                    <a:pt x="2403" y="8971"/>
                    <a:pt x="1769" y="7403"/>
                  </a:cubicBezTo>
                  <a:cubicBezTo>
                    <a:pt x="1002" y="5502"/>
                    <a:pt x="868" y="3167"/>
                    <a:pt x="1302" y="498"/>
                  </a:cubicBezTo>
                  <a:cubicBezTo>
                    <a:pt x="1339" y="182"/>
                    <a:pt x="1096" y="1"/>
                    <a:pt x="862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7256175" y="1248225"/>
              <a:ext cx="75175" cy="73575"/>
            </a:xfrm>
            <a:custGeom>
              <a:avLst/>
              <a:gdLst/>
              <a:ahLst/>
              <a:cxnLst/>
              <a:rect l="l" t="t" r="r" b="b"/>
              <a:pathLst>
                <a:path w="3007" h="2943" extrusionOk="0">
                  <a:moveTo>
                    <a:pt x="1999" y="0"/>
                  </a:moveTo>
                  <a:cubicBezTo>
                    <a:pt x="1715" y="0"/>
                    <a:pt x="1433" y="297"/>
                    <a:pt x="1639" y="641"/>
                  </a:cubicBezTo>
                  <a:cubicBezTo>
                    <a:pt x="1839" y="1041"/>
                    <a:pt x="2006" y="1442"/>
                    <a:pt x="2106" y="1875"/>
                  </a:cubicBezTo>
                  <a:cubicBezTo>
                    <a:pt x="2106" y="1942"/>
                    <a:pt x="2140" y="2009"/>
                    <a:pt x="2106" y="2075"/>
                  </a:cubicBezTo>
                  <a:lnTo>
                    <a:pt x="1973" y="2075"/>
                  </a:lnTo>
                  <a:cubicBezTo>
                    <a:pt x="1539" y="1942"/>
                    <a:pt x="1172" y="1709"/>
                    <a:pt x="905" y="1408"/>
                  </a:cubicBezTo>
                  <a:cubicBezTo>
                    <a:pt x="809" y="1295"/>
                    <a:pt x="695" y="1247"/>
                    <a:pt x="585" y="1247"/>
                  </a:cubicBezTo>
                  <a:cubicBezTo>
                    <a:pt x="275" y="1247"/>
                    <a:pt x="1" y="1622"/>
                    <a:pt x="272" y="1942"/>
                  </a:cubicBezTo>
                  <a:cubicBezTo>
                    <a:pt x="639" y="2409"/>
                    <a:pt x="1172" y="2709"/>
                    <a:pt x="1739" y="2876"/>
                  </a:cubicBezTo>
                  <a:cubicBezTo>
                    <a:pt x="1873" y="2909"/>
                    <a:pt x="1973" y="2943"/>
                    <a:pt x="2106" y="2943"/>
                  </a:cubicBezTo>
                  <a:cubicBezTo>
                    <a:pt x="2340" y="2943"/>
                    <a:pt x="2540" y="2843"/>
                    <a:pt x="2707" y="2709"/>
                  </a:cubicBezTo>
                  <a:cubicBezTo>
                    <a:pt x="2940" y="2442"/>
                    <a:pt x="3007" y="2042"/>
                    <a:pt x="2907" y="1709"/>
                  </a:cubicBezTo>
                  <a:cubicBezTo>
                    <a:pt x="2807" y="1175"/>
                    <a:pt x="2607" y="674"/>
                    <a:pt x="2340" y="207"/>
                  </a:cubicBezTo>
                  <a:cubicBezTo>
                    <a:pt x="2256" y="62"/>
                    <a:pt x="2128" y="0"/>
                    <a:pt x="1999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7440575" y="802650"/>
              <a:ext cx="36475" cy="85500"/>
            </a:xfrm>
            <a:custGeom>
              <a:avLst/>
              <a:gdLst/>
              <a:ahLst/>
              <a:cxnLst/>
              <a:rect l="l" t="t" r="r" b="b"/>
              <a:pathLst>
                <a:path w="1459" h="3420" extrusionOk="0">
                  <a:moveTo>
                    <a:pt x="963" y="0"/>
                  </a:moveTo>
                  <a:cubicBezTo>
                    <a:pt x="777" y="0"/>
                    <a:pt x="592" y="108"/>
                    <a:pt x="534" y="351"/>
                  </a:cubicBezTo>
                  <a:lnTo>
                    <a:pt x="468" y="751"/>
                  </a:lnTo>
                  <a:cubicBezTo>
                    <a:pt x="334" y="1485"/>
                    <a:pt x="201" y="2219"/>
                    <a:pt x="67" y="2920"/>
                  </a:cubicBezTo>
                  <a:cubicBezTo>
                    <a:pt x="1" y="3153"/>
                    <a:pt x="168" y="3387"/>
                    <a:pt x="401" y="3420"/>
                  </a:cubicBezTo>
                  <a:lnTo>
                    <a:pt x="468" y="3420"/>
                  </a:lnTo>
                  <a:cubicBezTo>
                    <a:pt x="668" y="3420"/>
                    <a:pt x="835" y="3287"/>
                    <a:pt x="901" y="3086"/>
                  </a:cubicBezTo>
                  <a:cubicBezTo>
                    <a:pt x="1035" y="2353"/>
                    <a:pt x="1168" y="1652"/>
                    <a:pt x="1302" y="918"/>
                  </a:cubicBezTo>
                  <a:lnTo>
                    <a:pt x="1402" y="518"/>
                  </a:lnTo>
                  <a:cubicBezTo>
                    <a:pt x="1459" y="194"/>
                    <a:pt x="1211" y="0"/>
                    <a:pt x="963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7505625" y="809250"/>
              <a:ext cx="48400" cy="85575"/>
            </a:xfrm>
            <a:custGeom>
              <a:avLst/>
              <a:gdLst/>
              <a:ahLst/>
              <a:cxnLst/>
              <a:rect l="l" t="t" r="r" b="b"/>
              <a:pathLst>
                <a:path w="1936" h="3423" extrusionOk="0">
                  <a:moveTo>
                    <a:pt x="1473" y="0"/>
                  </a:moveTo>
                  <a:cubicBezTo>
                    <a:pt x="1301" y="0"/>
                    <a:pt x="1121" y="101"/>
                    <a:pt x="1068" y="287"/>
                  </a:cubicBezTo>
                  <a:lnTo>
                    <a:pt x="935" y="621"/>
                  </a:lnTo>
                  <a:lnTo>
                    <a:pt x="101" y="2856"/>
                  </a:lnTo>
                  <a:cubicBezTo>
                    <a:pt x="1" y="3056"/>
                    <a:pt x="134" y="3289"/>
                    <a:pt x="334" y="3389"/>
                  </a:cubicBezTo>
                  <a:cubicBezTo>
                    <a:pt x="401" y="3389"/>
                    <a:pt x="434" y="3389"/>
                    <a:pt x="501" y="3423"/>
                  </a:cubicBezTo>
                  <a:cubicBezTo>
                    <a:pt x="668" y="3389"/>
                    <a:pt x="801" y="3289"/>
                    <a:pt x="868" y="3156"/>
                  </a:cubicBezTo>
                  <a:lnTo>
                    <a:pt x="1702" y="921"/>
                  </a:lnTo>
                  <a:lnTo>
                    <a:pt x="1835" y="554"/>
                  </a:lnTo>
                  <a:cubicBezTo>
                    <a:pt x="1935" y="354"/>
                    <a:pt x="1802" y="120"/>
                    <a:pt x="1602" y="20"/>
                  </a:cubicBezTo>
                  <a:cubicBezTo>
                    <a:pt x="1561" y="7"/>
                    <a:pt x="1517" y="0"/>
                    <a:pt x="1473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7450600" y="908800"/>
              <a:ext cx="38650" cy="82775"/>
            </a:xfrm>
            <a:custGeom>
              <a:avLst/>
              <a:gdLst/>
              <a:ahLst/>
              <a:cxnLst/>
              <a:rect l="l" t="t" r="r" b="b"/>
              <a:pathLst>
                <a:path w="1546" h="3311" extrusionOk="0">
                  <a:moveTo>
                    <a:pt x="1055" y="1"/>
                  </a:moveTo>
                  <a:cubicBezTo>
                    <a:pt x="880" y="1"/>
                    <a:pt x="709" y="104"/>
                    <a:pt x="667" y="341"/>
                  </a:cubicBezTo>
                  <a:lnTo>
                    <a:pt x="67" y="2777"/>
                  </a:lnTo>
                  <a:cubicBezTo>
                    <a:pt x="0" y="3010"/>
                    <a:pt x="133" y="3244"/>
                    <a:pt x="367" y="3310"/>
                  </a:cubicBezTo>
                  <a:lnTo>
                    <a:pt x="467" y="3310"/>
                  </a:lnTo>
                  <a:cubicBezTo>
                    <a:pt x="667" y="3310"/>
                    <a:pt x="834" y="3177"/>
                    <a:pt x="867" y="2977"/>
                  </a:cubicBezTo>
                  <a:lnTo>
                    <a:pt x="1468" y="508"/>
                  </a:lnTo>
                  <a:cubicBezTo>
                    <a:pt x="1545" y="198"/>
                    <a:pt x="1296" y="1"/>
                    <a:pt x="1055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7925100" y="666125"/>
              <a:ext cx="51300" cy="67750"/>
            </a:xfrm>
            <a:custGeom>
              <a:avLst/>
              <a:gdLst/>
              <a:ahLst/>
              <a:cxnLst/>
              <a:rect l="l" t="t" r="r" b="b"/>
              <a:pathLst>
                <a:path w="2052" h="2710" extrusionOk="0">
                  <a:moveTo>
                    <a:pt x="1476" y="1"/>
                  </a:moveTo>
                  <a:cubicBezTo>
                    <a:pt x="1347" y="1"/>
                    <a:pt x="1218" y="62"/>
                    <a:pt x="1134" y="208"/>
                  </a:cubicBezTo>
                  <a:lnTo>
                    <a:pt x="100" y="2109"/>
                  </a:lnTo>
                  <a:cubicBezTo>
                    <a:pt x="0" y="2310"/>
                    <a:pt x="67" y="2543"/>
                    <a:pt x="267" y="2677"/>
                  </a:cubicBezTo>
                  <a:cubicBezTo>
                    <a:pt x="334" y="2710"/>
                    <a:pt x="401" y="2710"/>
                    <a:pt x="467" y="2710"/>
                  </a:cubicBezTo>
                  <a:cubicBezTo>
                    <a:pt x="601" y="2710"/>
                    <a:pt x="734" y="2643"/>
                    <a:pt x="834" y="2510"/>
                  </a:cubicBezTo>
                  <a:lnTo>
                    <a:pt x="1868" y="642"/>
                  </a:lnTo>
                  <a:cubicBezTo>
                    <a:pt x="2052" y="298"/>
                    <a:pt x="1762" y="1"/>
                    <a:pt x="1476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7863375" y="727500"/>
              <a:ext cx="59600" cy="68100"/>
            </a:xfrm>
            <a:custGeom>
              <a:avLst/>
              <a:gdLst/>
              <a:ahLst/>
              <a:cxnLst/>
              <a:rect l="l" t="t" r="r" b="b"/>
              <a:pathLst>
                <a:path w="2384" h="2724" extrusionOk="0">
                  <a:moveTo>
                    <a:pt x="1805" y="1"/>
                  </a:moveTo>
                  <a:cubicBezTo>
                    <a:pt x="1686" y="1"/>
                    <a:pt x="1564" y="55"/>
                    <a:pt x="1469" y="188"/>
                  </a:cubicBezTo>
                  <a:lnTo>
                    <a:pt x="134" y="2056"/>
                  </a:lnTo>
                  <a:cubicBezTo>
                    <a:pt x="1" y="2256"/>
                    <a:pt x="34" y="2490"/>
                    <a:pt x="234" y="2657"/>
                  </a:cubicBezTo>
                  <a:cubicBezTo>
                    <a:pt x="301" y="2690"/>
                    <a:pt x="368" y="2723"/>
                    <a:pt x="468" y="2723"/>
                  </a:cubicBezTo>
                  <a:cubicBezTo>
                    <a:pt x="601" y="2723"/>
                    <a:pt x="735" y="2657"/>
                    <a:pt x="801" y="2557"/>
                  </a:cubicBezTo>
                  <a:lnTo>
                    <a:pt x="2169" y="655"/>
                  </a:lnTo>
                  <a:cubicBezTo>
                    <a:pt x="2384" y="345"/>
                    <a:pt x="2104" y="1"/>
                    <a:pt x="1805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7942275" y="902775"/>
              <a:ext cx="97750" cy="38025"/>
            </a:xfrm>
            <a:custGeom>
              <a:avLst/>
              <a:gdLst/>
              <a:ahLst/>
              <a:cxnLst/>
              <a:rect l="l" t="t" r="r" b="b"/>
              <a:pathLst>
                <a:path w="3910" h="1521" extrusionOk="0">
                  <a:moveTo>
                    <a:pt x="3332" y="0"/>
                  </a:moveTo>
                  <a:cubicBezTo>
                    <a:pt x="3296" y="0"/>
                    <a:pt x="3257" y="5"/>
                    <a:pt x="3216" y="15"/>
                  </a:cubicBezTo>
                  <a:lnTo>
                    <a:pt x="514" y="683"/>
                  </a:lnTo>
                  <a:cubicBezTo>
                    <a:pt x="1" y="747"/>
                    <a:pt x="74" y="1520"/>
                    <a:pt x="555" y="1520"/>
                  </a:cubicBezTo>
                  <a:cubicBezTo>
                    <a:pt x="574" y="1520"/>
                    <a:pt x="594" y="1519"/>
                    <a:pt x="614" y="1516"/>
                  </a:cubicBezTo>
                  <a:lnTo>
                    <a:pt x="748" y="1516"/>
                  </a:lnTo>
                  <a:lnTo>
                    <a:pt x="3416" y="816"/>
                  </a:lnTo>
                  <a:cubicBezTo>
                    <a:pt x="3909" y="693"/>
                    <a:pt x="3776" y="0"/>
                    <a:pt x="3332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7977900" y="986550"/>
              <a:ext cx="68975" cy="29225"/>
            </a:xfrm>
            <a:custGeom>
              <a:avLst/>
              <a:gdLst/>
              <a:ahLst/>
              <a:cxnLst/>
              <a:rect l="l" t="t" r="r" b="b"/>
              <a:pathLst>
                <a:path w="2759" h="1169" extrusionOk="0">
                  <a:moveTo>
                    <a:pt x="2592" y="0"/>
                  </a:moveTo>
                  <a:lnTo>
                    <a:pt x="523" y="334"/>
                  </a:lnTo>
                  <a:cubicBezTo>
                    <a:pt x="0" y="366"/>
                    <a:pt x="54" y="1169"/>
                    <a:pt x="559" y="1169"/>
                  </a:cubicBezTo>
                  <a:cubicBezTo>
                    <a:pt x="569" y="1169"/>
                    <a:pt x="580" y="1168"/>
                    <a:pt x="590" y="1168"/>
                  </a:cubicBezTo>
                  <a:lnTo>
                    <a:pt x="690" y="1168"/>
                  </a:lnTo>
                  <a:lnTo>
                    <a:pt x="2758" y="834"/>
                  </a:lnTo>
                  <a:lnTo>
                    <a:pt x="2692" y="400"/>
                  </a:lnTo>
                  <a:lnTo>
                    <a:pt x="2592" y="0"/>
                  </a:ln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7904250" y="967750"/>
              <a:ext cx="76750" cy="35500"/>
            </a:xfrm>
            <a:custGeom>
              <a:avLst/>
              <a:gdLst/>
              <a:ahLst/>
              <a:cxnLst/>
              <a:rect l="l" t="t" r="r" b="b"/>
              <a:pathLst>
                <a:path w="3070" h="1420" extrusionOk="0">
                  <a:moveTo>
                    <a:pt x="2611" y="1"/>
                  </a:moveTo>
                  <a:cubicBezTo>
                    <a:pt x="2574" y="1"/>
                    <a:pt x="2538" y="6"/>
                    <a:pt x="2502" y="18"/>
                  </a:cubicBezTo>
                  <a:lnTo>
                    <a:pt x="367" y="619"/>
                  </a:lnTo>
                  <a:cubicBezTo>
                    <a:pt x="134" y="652"/>
                    <a:pt x="0" y="886"/>
                    <a:pt x="67" y="1119"/>
                  </a:cubicBezTo>
                  <a:cubicBezTo>
                    <a:pt x="100" y="1319"/>
                    <a:pt x="267" y="1419"/>
                    <a:pt x="467" y="1419"/>
                  </a:cubicBezTo>
                  <a:lnTo>
                    <a:pt x="601" y="1419"/>
                  </a:lnTo>
                  <a:lnTo>
                    <a:pt x="2702" y="819"/>
                  </a:lnTo>
                  <a:cubicBezTo>
                    <a:pt x="2936" y="752"/>
                    <a:pt x="3069" y="519"/>
                    <a:pt x="3002" y="285"/>
                  </a:cubicBezTo>
                  <a:cubicBezTo>
                    <a:pt x="2948" y="120"/>
                    <a:pt x="2780" y="1"/>
                    <a:pt x="2611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7926200" y="1119100"/>
              <a:ext cx="85650" cy="23425"/>
            </a:xfrm>
            <a:custGeom>
              <a:avLst/>
              <a:gdLst/>
              <a:ahLst/>
              <a:cxnLst/>
              <a:rect l="l" t="t" r="r" b="b"/>
              <a:pathLst>
                <a:path w="3426" h="937" extrusionOk="0">
                  <a:moveTo>
                    <a:pt x="559" y="1"/>
                  </a:moveTo>
                  <a:cubicBezTo>
                    <a:pt x="54" y="1"/>
                    <a:pt x="1" y="803"/>
                    <a:pt x="557" y="836"/>
                  </a:cubicBezTo>
                  <a:lnTo>
                    <a:pt x="2825" y="936"/>
                  </a:lnTo>
                  <a:lnTo>
                    <a:pt x="2858" y="936"/>
                  </a:lnTo>
                  <a:cubicBezTo>
                    <a:pt x="2869" y="937"/>
                    <a:pt x="2880" y="937"/>
                    <a:pt x="2891" y="937"/>
                  </a:cubicBezTo>
                  <a:cubicBezTo>
                    <a:pt x="3425" y="937"/>
                    <a:pt x="3415" y="135"/>
                    <a:pt x="2892" y="102"/>
                  </a:cubicBezTo>
                  <a:lnTo>
                    <a:pt x="590" y="2"/>
                  </a:lnTo>
                  <a:cubicBezTo>
                    <a:pt x="580" y="1"/>
                    <a:pt x="569" y="1"/>
                    <a:pt x="559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7924250" y="1197525"/>
              <a:ext cx="70075" cy="21700"/>
            </a:xfrm>
            <a:custGeom>
              <a:avLst/>
              <a:gdLst/>
              <a:ahLst/>
              <a:cxnLst/>
              <a:rect l="l" t="t" r="r" b="b"/>
              <a:pathLst>
                <a:path w="2803" h="868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cubicBezTo>
                    <a:pt x="1" y="668"/>
                    <a:pt x="168" y="834"/>
                    <a:pt x="401" y="834"/>
                  </a:cubicBezTo>
                  <a:lnTo>
                    <a:pt x="2236" y="868"/>
                  </a:lnTo>
                  <a:cubicBezTo>
                    <a:pt x="2803" y="868"/>
                    <a:pt x="2803" y="34"/>
                    <a:pt x="2236" y="34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7858375" y="1154050"/>
              <a:ext cx="80650" cy="28525"/>
            </a:xfrm>
            <a:custGeom>
              <a:avLst/>
              <a:gdLst/>
              <a:ahLst/>
              <a:cxnLst/>
              <a:rect l="l" t="t" r="r" b="b"/>
              <a:pathLst>
                <a:path w="3226" h="1141" extrusionOk="0">
                  <a:moveTo>
                    <a:pt x="441" y="1"/>
                  </a:moveTo>
                  <a:cubicBezTo>
                    <a:pt x="234" y="1"/>
                    <a:pt x="65" y="156"/>
                    <a:pt x="34" y="339"/>
                  </a:cubicBezTo>
                  <a:cubicBezTo>
                    <a:pt x="1" y="572"/>
                    <a:pt x="167" y="806"/>
                    <a:pt x="401" y="839"/>
                  </a:cubicBezTo>
                  <a:lnTo>
                    <a:pt x="2569" y="1139"/>
                  </a:lnTo>
                  <a:lnTo>
                    <a:pt x="2636" y="1139"/>
                  </a:lnTo>
                  <a:cubicBezTo>
                    <a:pt x="2646" y="1140"/>
                    <a:pt x="2657" y="1140"/>
                    <a:pt x="2667" y="1140"/>
                  </a:cubicBezTo>
                  <a:cubicBezTo>
                    <a:pt x="3172" y="1140"/>
                    <a:pt x="3225" y="338"/>
                    <a:pt x="2669" y="305"/>
                  </a:cubicBezTo>
                  <a:lnTo>
                    <a:pt x="501" y="5"/>
                  </a:lnTo>
                  <a:cubicBezTo>
                    <a:pt x="481" y="2"/>
                    <a:pt x="461" y="1"/>
                    <a:pt x="441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7398050" y="1459975"/>
              <a:ext cx="65075" cy="71150"/>
            </a:xfrm>
            <a:custGeom>
              <a:avLst/>
              <a:gdLst/>
              <a:ahLst/>
              <a:cxnLst/>
              <a:rect l="l" t="t" r="r" b="b"/>
              <a:pathLst>
                <a:path w="2603" h="2846" extrusionOk="0">
                  <a:moveTo>
                    <a:pt x="494" y="0"/>
                  </a:moveTo>
                  <a:cubicBezTo>
                    <a:pt x="395" y="0"/>
                    <a:pt x="291" y="35"/>
                    <a:pt x="201" y="110"/>
                  </a:cubicBezTo>
                  <a:cubicBezTo>
                    <a:pt x="34" y="244"/>
                    <a:pt x="1" y="510"/>
                    <a:pt x="167" y="677"/>
                  </a:cubicBezTo>
                  <a:lnTo>
                    <a:pt x="1835" y="2712"/>
                  </a:lnTo>
                  <a:cubicBezTo>
                    <a:pt x="1902" y="2779"/>
                    <a:pt x="2035" y="2845"/>
                    <a:pt x="2135" y="2845"/>
                  </a:cubicBezTo>
                  <a:cubicBezTo>
                    <a:pt x="2235" y="2845"/>
                    <a:pt x="2336" y="2812"/>
                    <a:pt x="2402" y="2745"/>
                  </a:cubicBezTo>
                  <a:cubicBezTo>
                    <a:pt x="2602" y="2612"/>
                    <a:pt x="2602" y="2345"/>
                    <a:pt x="2469" y="2178"/>
                  </a:cubicBezTo>
                  <a:lnTo>
                    <a:pt x="801" y="143"/>
                  </a:lnTo>
                  <a:cubicBezTo>
                    <a:pt x="728" y="52"/>
                    <a:pt x="614" y="0"/>
                    <a:pt x="494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7452475" y="1414400"/>
              <a:ext cx="65675" cy="61675"/>
            </a:xfrm>
            <a:custGeom>
              <a:avLst/>
              <a:gdLst/>
              <a:ahLst/>
              <a:cxnLst/>
              <a:rect l="l" t="t" r="r" b="b"/>
              <a:pathLst>
                <a:path w="2627" h="2467" extrusionOk="0">
                  <a:moveTo>
                    <a:pt x="602" y="0"/>
                  </a:moveTo>
                  <a:cubicBezTo>
                    <a:pt x="275" y="0"/>
                    <a:pt x="0" y="432"/>
                    <a:pt x="325" y="732"/>
                  </a:cubicBezTo>
                  <a:lnTo>
                    <a:pt x="1893" y="2333"/>
                  </a:lnTo>
                  <a:cubicBezTo>
                    <a:pt x="1960" y="2433"/>
                    <a:pt x="2093" y="2467"/>
                    <a:pt x="2193" y="2467"/>
                  </a:cubicBezTo>
                  <a:cubicBezTo>
                    <a:pt x="2293" y="2467"/>
                    <a:pt x="2393" y="2433"/>
                    <a:pt x="2494" y="2367"/>
                  </a:cubicBezTo>
                  <a:cubicBezTo>
                    <a:pt x="2627" y="2200"/>
                    <a:pt x="2627" y="1933"/>
                    <a:pt x="2494" y="1766"/>
                  </a:cubicBezTo>
                  <a:lnTo>
                    <a:pt x="926" y="165"/>
                  </a:lnTo>
                  <a:cubicBezTo>
                    <a:pt x="826" y="48"/>
                    <a:pt x="711" y="0"/>
                    <a:pt x="602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7486250" y="1503325"/>
              <a:ext cx="71950" cy="57825"/>
            </a:xfrm>
            <a:custGeom>
              <a:avLst/>
              <a:gdLst/>
              <a:ahLst/>
              <a:cxnLst/>
              <a:rect l="l" t="t" r="r" b="b"/>
              <a:pathLst>
                <a:path w="2878" h="2313" extrusionOk="0">
                  <a:moveTo>
                    <a:pt x="597" y="0"/>
                  </a:moveTo>
                  <a:cubicBezTo>
                    <a:pt x="259" y="0"/>
                    <a:pt x="0" y="455"/>
                    <a:pt x="342" y="744"/>
                  </a:cubicBezTo>
                  <a:lnTo>
                    <a:pt x="2043" y="2212"/>
                  </a:lnTo>
                  <a:cubicBezTo>
                    <a:pt x="2110" y="2279"/>
                    <a:pt x="2210" y="2312"/>
                    <a:pt x="2310" y="2312"/>
                  </a:cubicBezTo>
                  <a:cubicBezTo>
                    <a:pt x="2710" y="2312"/>
                    <a:pt x="2877" y="1845"/>
                    <a:pt x="2577" y="1578"/>
                  </a:cubicBezTo>
                  <a:lnTo>
                    <a:pt x="876" y="111"/>
                  </a:lnTo>
                  <a:cubicBezTo>
                    <a:pt x="784" y="33"/>
                    <a:pt x="688" y="0"/>
                    <a:pt x="597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7535600" y="1581175"/>
              <a:ext cx="75950" cy="49175"/>
            </a:xfrm>
            <a:custGeom>
              <a:avLst/>
              <a:gdLst/>
              <a:ahLst/>
              <a:cxnLst/>
              <a:rect l="l" t="t" r="r" b="b"/>
              <a:pathLst>
                <a:path w="3038" h="1967" extrusionOk="0">
                  <a:moveTo>
                    <a:pt x="601" y="1"/>
                  </a:moveTo>
                  <a:cubicBezTo>
                    <a:pt x="283" y="1"/>
                    <a:pt x="1" y="624"/>
                    <a:pt x="369" y="766"/>
                  </a:cubicBezTo>
                  <a:lnTo>
                    <a:pt x="2237" y="1900"/>
                  </a:lnTo>
                  <a:cubicBezTo>
                    <a:pt x="2304" y="1934"/>
                    <a:pt x="2371" y="1967"/>
                    <a:pt x="2471" y="1967"/>
                  </a:cubicBezTo>
                  <a:cubicBezTo>
                    <a:pt x="2871" y="1967"/>
                    <a:pt x="3038" y="1400"/>
                    <a:pt x="2671" y="1166"/>
                  </a:cubicBezTo>
                  <a:lnTo>
                    <a:pt x="770" y="66"/>
                  </a:lnTo>
                  <a:cubicBezTo>
                    <a:pt x="715" y="20"/>
                    <a:pt x="657" y="1"/>
                    <a:pt x="601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7578200" y="1508275"/>
              <a:ext cx="77550" cy="47025"/>
            </a:xfrm>
            <a:custGeom>
              <a:avLst/>
              <a:gdLst/>
              <a:ahLst/>
              <a:cxnLst/>
              <a:rect l="l" t="t" r="r" b="b"/>
              <a:pathLst>
                <a:path w="3102" h="1881" extrusionOk="0">
                  <a:moveTo>
                    <a:pt x="618" y="1"/>
                  </a:moveTo>
                  <a:cubicBezTo>
                    <a:pt x="242" y="1"/>
                    <a:pt x="0" y="582"/>
                    <a:pt x="433" y="813"/>
                  </a:cubicBezTo>
                  <a:lnTo>
                    <a:pt x="2435" y="1847"/>
                  </a:lnTo>
                  <a:cubicBezTo>
                    <a:pt x="2501" y="1881"/>
                    <a:pt x="2568" y="1881"/>
                    <a:pt x="2635" y="1881"/>
                  </a:cubicBezTo>
                  <a:cubicBezTo>
                    <a:pt x="2768" y="1881"/>
                    <a:pt x="2935" y="1814"/>
                    <a:pt x="3002" y="1647"/>
                  </a:cubicBezTo>
                  <a:cubicBezTo>
                    <a:pt x="3102" y="1447"/>
                    <a:pt x="3035" y="1214"/>
                    <a:pt x="2835" y="1114"/>
                  </a:cubicBezTo>
                  <a:lnTo>
                    <a:pt x="800" y="46"/>
                  </a:lnTo>
                  <a:cubicBezTo>
                    <a:pt x="738" y="15"/>
                    <a:pt x="676" y="1"/>
                    <a:pt x="618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7618650" y="1576300"/>
              <a:ext cx="72125" cy="39050"/>
            </a:xfrm>
            <a:custGeom>
              <a:avLst/>
              <a:gdLst/>
              <a:ahLst/>
              <a:cxnLst/>
              <a:rect l="l" t="t" r="r" b="b"/>
              <a:pathLst>
                <a:path w="2885" h="1562" extrusionOk="0">
                  <a:moveTo>
                    <a:pt x="595" y="1"/>
                  </a:moveTo>
                  <a:cubicBezTo>
                    <a:pt x="193" y="1"/>
                    <a:pt x="0" y="556"/>
                    <a:pt x="416" y="794"/>
                  </a:cubicBezTo>
                  <a:lnTo>
                    <a:pt x="2118" y="1528"/>
                  </a:lnTo>
                  <a:cubicBezTo>
                    <a:pt x="2184" y="1528"/>
                    <a:pt x="2251" y="1561"/>
                    <a:pt x="2284" y="1561"/>
                  </a:cubicBezTo>
                  <a:cubicBezTo>
                    <a:pt x="2751" y="1561"/>
                    <a:pt x="2885" y="928"/>
                    <a:pt x="2451" y="761"/>
                  </a:cubicBezTo>
                  <a:lnTo>
                    <a:pt x="750" y="27"/>
                  </a:lnTo>
                  <a:cubicBezTo>
                    <a:pt x="696" y="9"/>
                    <a:pt x="644" y="1"/>
                    <a:pt x="595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8071175" y="1539625"/>
              <a:ext cx="85775" cy="54875"/>
            </a:xfrm>
            <a:custGeom>
              <a:avLst/>
              <a:gdLst/>
              <a:ahLst/>
              <a:cxnLst/>
              <a:rect l="l" t="t" r="r" b="b"/>
              <a:pathLst>
                <a:path w="3431" h="2195" extrusionOk="0">
                  <a:moveTo>
                    <a:pt x="585" y="0"/>
                  </a:moveTo>
                  <a:cubicBezTo>
                    <a:pt x="225" y="0"/>
                    <a:pt x="1" y="535"/>
                    <a:pt x="395" y="760"/>
                  </a:cubicBezTo>
                  <a:lnTo>
                    <a:pt x="2763" y="2161"/>
                  </a:lnTo>
                  <a:cubicBezTo>
                    <a:pt x="2830" y="2195"/>
                    <a:pt x="2897" y="2195"/>
                    <a:pt x="2964" y="2195"/>
                  </a:cubicBezTo>
                  <a:cubicBezTo>
                    <a:pt x="3130" y="2195"/>
                    <a:pt x="3264" y="2128"/>
                    <a:pt x="3330" y="1994"/>
                  </a:cubicBezTo>
                  <a:cubicBezTo>
                    <a:pt x="3431" y="1794"/>
                    <a:pt x="3364" y="1561"/>
                    <a:pt x="3197" y="1427"/>
                  </a:cubicBezTo>
                  <a:cubicBezTo>
                    <a:pt x="2396" y="960"/>
                    <a:pt x="1596" y="493"/>
                    <a:pt x="795" y="60"/>
                  </a:cubicBezTo>
                  <a:cubicBezTo>
                    <a:pt x="723" y="18"/>
                    <a:pt x="652" y="0"/>
                    <a:pt x="585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8077325" y="1485525"/>
              <a:ext cx="84925" cy="35675"/>
            </a:xfrm>
            <a:custGeom>
              <a:avLst/>
              <a:gdLst/>
              <a:ahLst/>
              <a:cxnLst/>
              <a:rect l="l" t="t" r="r" b="b"/>
              <a:pathLst>
                <a:path w="3397" h="1427" extrusionOk="0">
                  <a:moveTo>
                    <a:pt x="579" y="0"/>
                  </a:moveTo>
                  <a:cubicBezTo>
                    <a:pt x="147" y="0"/>
                    <a:pt x="0" y="701"/>
                    <a:pt x="516" y="823"/>
                  </a:cubicBezTo>
                  <a:lnTo>
                    <a:pt x="2651" y="1390"/>
                  </a:lnTo>
                  <a:lnTo>
                    <a:pt x="2751" y="1390"/>
                  </a:lnTo>
                  <a:lnTo>
                    <a:pt x="2751" y="1423"/>
                  </a:lnTo>
                  <a:cubicBezTo>
                    <a:pt x="2773" y="1426"/>
                    <a:pt x="2794" y="1427"/>
                    <a:pt x="2814" y="1427"/>
                  </a:cubicBezTo>
                  <a:cubicBezTo>
                    <a:pt x="3325" y="1427"/>
                    <a:pt x="3396" y="653"/>
                    <a:pt x="2851" y="589"/>
                  </a:cubicBezTo>
                  <a:lnTo>
                    <a:pt x="716" y="22"/>
                  </a:lnTo>
                  <a:cubicBezTo>
                    <a:pt x="668" y="7"/>
                    <a:pt x="622" y="0"/>
                    <a:pt x="579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8081875" y="1425925"/>
              <a:ext cx="82575" cy="30150"/>
            </a:xfrm>
            <a:custGeom>
              <a:avLst/>
              <a:gdLst/>
              <a:ahLst/>
              <a:cxnLst/>
              <a:rect l="l" t="t" r="r" b="b"/>
              <a:pathLst>
                <a:path w="3303" h="1206" extrusionOk="0">
                  <a:moveTo>
                    <a:pt x="2888" y="0"/>
                  </a:moveTo>
                  <a:cubicBezTo>
                    <a:pt x="2870" y="0"/>
                    <a:pt x="2853" y="2"/>
                    <a:pt x="2836" y="4"/>
                  </a:cubicBezTo>
                  <a:lnTo>
                    <a:pt x="401" y="271"/>
                  </a:lnTo>
                  <a:cubicBezTo>
                    <a:pt x="201" y="305"/>
                    <a:pt x="34" y="471"/>
                    <a:pt x="34" y="705"/>
                  </a:cubicBezTo>
                  <a:lnTo>
                    <a:pt x="34" y="738"/>
                  </a:lnTo>
                  <a:cubicBezTo>
                    <a:pt x="0" y="938"/>
                    <a:pt x="167" y="1172"/>
                    <a:pt x="401" y="1205"/>
                  </a:cubicBezTo>
                  <a:lnTo>
                    <a:pt x="467" y="1205"/>
                  </a:lnTo>
                  <a:cubicBezTo>
                    <a:pt x="567" y="1205"/>
                    <a:pt x="668" y="1139"/>
                    <a:pt x="734" y="1072"/>
                  </a:cubicBezTo>
                  <a:lnTo>
                    <a:pt x="2902" y="838"/>
                  </a:lnTo>
                  <a:cubicBezTo>
                    <a:pt x="3136" y="805"/>
                    <a:pt x="3303" y="605"/>
                    <a:pt x="3269" y="371"/>
                  </a:cubicBezTo>
                  <a:cubicBezTo>
                    <a:pt x="3269" y="158"/>
                    <a:pt x="3074" y="0"/>
                    <a:pt x="2888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1"/>
            <p:cNvSpPr/>
            <p:nvPr/>
          </p:nvSpPr>
          <p:spPr>
            <a:xfrm>
              <a:off x="8161100" y="1550600"/>
              <a:ext cx="72900" cy="36500"/>
            </a:xfrm>
            <a:custGeom>
              <a:avLst/>
              <a:gdLst/>
              <a:ahLst/>
              <a:cxnLst/>
              <a:rect l="l" t="t" r="r" b="b"/>
              <a:pathLst>
                <a:path w="2916" h="1460" extrusionOk="0">
                  <a:moveTo>
                    <a:pt x="459" y="1"/>
                  </a:moveTo>
                  <a:cubicBezTo>
                    <a:pt x="279" y="1"/>
                    <a:pt x="120" y="102"/>
                    <a:pt x="67" y="288"/>
                  </a:cubicBezTo>
                  <a:cubicBezTo>
                    <a:pt x="0" y="488"/>
                    <a:pt x="100" y="721"/>
                    <a:pt x="334" y="822"/>
                  </a:cubicBezTo>
                  <a:lnTo>
                    <a:pt x="2102" y="1422"/>
                  </a:lnTo>
                  <a:lnTo>
                    <a:pt x="2235" y="1422"/>
                  </a:lnTo>
                  <a:lnTo>
                    <a:pt x="2269" y="1455"/>
                  </a:lnTo>
                  <a:cubicBezTo>
                    <a:pt x="2290" y="1458"/>
                    <a:pt x="2312" y="1459"/>
                    <a:pt x="2332" y="1459"/>
                  </a:cubicBezTo>
                  <a:cubicBezTo>
                    <a:pt x="2842" y="1459"/>
                    <a:pt x="2915" y="686"/>
                    <a:pt x="2402" y="621"/>
                  </a:cubicBezTo>
                  <a:lnTo>
                    <a:pt x="601" y="21"/>
                  </a:lnTo>
                  <a:cubicBezTo>
                    <a:pt x="553" y="7"/>
                    <a:pt x="505" y="1"/>
                    <a:pt x="459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8151600" y="1465950"/>
              <a:ext cx="85975" cy="27675"/>
            </a:xfrm>
            <a:custGeom>
              <a:avLst/>
              <a:gdLst/>
              <a:ahLst/>
              <a:cxnLst/>
              <a:rect l="l" t="t" r="r" b="b"/>
              <a:pathLst>
                <a:path w="3439" h="1107" extrusionOk="0">
                  <a:moveTo>
                    <a:pt x="551" y="1"/>
                  </a:moveTo>
                  <a:cubicBezTo>
                    <a:pt x="43" y="1"/>
                    <a:pt x="1" y="774"/>
                    <a:pt x="514" y="838"/>
                  </a:cubicBezTo>
                  <a:lnTo>
                    <a:pt x="2815" y="1105"/>
                  </a:lnTo>
                  <a:lnTo>
                    <a:pt x="2849" y="1105"/>
                  </a:lnTo>
                  <a:cubicBezTo>
                    <a:pt x="2860" y="1106"/>
                    <a:pt x="2871" y="1106"/>
                    <a:pt x="2882" y="1106"/>
                  </a:cubicBezTo>
                  <a:cubicBezTo>
                    <a:pt x="3417" y="1106"/>
                    <a:pt x="3438" y="304"/>
                    <a:pt x="2882" y="271"/>
                  </a:cubicBezTo>
                  <a:lnTo>
                    <a:pt x="614" y="5"/>
                  </a:lnTo>
                  <a:cubicBezTo>
                    <a:pt x="592" y="2"/>
                    <a:pt x="571" y="1"/>
                    <a:pt x="551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31"/>
          <p:cNvGrpSpPr/>
          <p:nvPr/>
        </p:nvGrpSpPr>
        <p:grpSpPr>
          <a:xfrm rot="1914701">
            <a:off x="7082982" y="256091"/>
            <a:ext cx="1689175" cy="1510401"/>
            <a:chOff x="6926050" y="441825"/>
            <a:chExt cx="1431875" cy="1280275"/>
          </a:xfrm>
        </p:grpSpPr>
        <p:sp>
          <p:nvSpPr>
            <p:cNvPr id="875" name="Google Shape;875;p31"/>
            <p:cNvSpPr/>
            <p:nvPr/>
          </p:nvSpPr>
          <p:spPr>
            <a:xfrm>
              <a:off x="7192075" y="452650"/>
              <a:ext cx="1154175" cy="1258900"/>
            </a:xfrm>
            <a:custGeom>
              <a:avLst/>
              <a:gdLst/>
              <a:ahLst/>
              <a:cxnLst/>
              <a:rect l="l" t="t" r="r" b="b"/>
              <a:pathLst>
                <a:path w="46167" h="50356" extrusionOk="0">
                  <a:moveTo>
                    <a:pt x="28757" y="1"/>
                  </a:moveTo>
                  <a:cubicBezTo>
                    <a:pt x="28150" y="1"/>
                    <a:pt x="27603" y="719"/>
                    <a:pt x="27320" y="1342"/>
                  </a:cubicBezTo>
                  <a:cubicBezTo>
                    <a:pt x="24918" y="6479"/>
                    <a:pt x="23250" y="11949"/>
                    <a:pt x="20615" y="16986"/>
                  </a:cubicBezTo>
                  <a:cubicBezTo>
                    <a:pt x="20382" y="17387"/>
                    <a:pt x="20181" y="17787"/>
                    <a:pt x="19948" y="18187"/>
                  </a:cubicBezTo>
                  <a:cubicBezTo>
                    <a:pt x="18447" y="20789"/>
                    <a:pt x="16579" y="23391"/>
                    <a:pt x="16245" y="26393"/>
                  </a:cubicBezTo>
                  <a:cubicBezTo>
                    <a:pt x="15945" y="28862"/>
                    <a:pt x="16746" y="31330"/>
                    <a:pt x="17546" y="33665"/>
                  </a:cubicBezTo>
                  <a:lnTo>
                    <a:pt x="17479" y="33765"/>
                  </a:lnTo>
                  <a:cubicBezTo>
                    <a:pt x="15945" y="32898"/>
                    <a:pt x="14344" y="32197"/>
                    <a:pt x="12676" y="31664"/>
                  </a:cubicBezTo>
                  <a:cubicBezTo>
                    <a:pt x="11976" y="31463"/>
                    <a:pt x="11275" y="31263"/>
                    <a:pt x="10541" y="31096"/>
                  </a:cubicBezTo>
                  <a:cubicBezTo>
                    <a:pt x="9471" y="30835"/>
                    <a:pt x="8383" y="30692"/>
                    <a:pt x="7303" y="30692"/>
                  </a:cubicBezTo>
                  <a:cubicBezTo>
                    <a:pt x="6869" y="30692"/>
                    <a:pt x="6435" y="30715"/>
                    <a:pt x="6005" y="30763"/>
                  </a:cubicBezTo>
                  <a:cubicBezTo>
                    <a:pt x="4470" y="30930"/>
                    <a:pt x="3036" y="31597"/>
                    <a:pt x="1968" y="32698"/>
                  </a:cubicBezTo>
                  <a:cubicBezTo>
                    <a:pt x="934" y="33765"/>
                    <a:pt x="501" y="35266"/>
                    <a:pt x="768" y="36734"/>
                  </a:cubicBezTo>
                  <a:cubicBezTo>
                    <a:pt x="667" y="36967"/>
                    <a:pt x="567" y="37234"/>
                    <a:pt x="501" y="37468"/>
                  </a:cubicBezTo>
                  <a:cubicBezTo>
                    <a:pt x="200" y="38302"/>
                    <a:pt x="67" y="39136"/>
                    <a:pt x="0" y="39969"/>
                  </a:cubicBezTo>
                  <a:cubicBezTo>
                    <a:pt x="1435" y="38802"/>
                    <a:pt x="3169" y="38035"/>
                    <a:pt x="5004" y="37801"/>
                  </a:cubicBezTo>
                  <a:cubicBezTo>
                    <a:pt x="6472" y="40170"/>
                    <a:pt x="8206" y="42338"/>
                    <a:pt x="10141" y="44306"/>
                  </a:cubicBezTo>
                  <a:cubicBezTo>
                    <a:pt x="12142" y="46307"/>
                    <a:pt x="14644" y="47775"/>
                    <a:pt x="17346" y="48542"/>
                  </a:cubicBezTo>
                  <a:cubicBezTo>
                    <a:pt x="18576" y="48835"/>
                    <a:pt x="19825" y="48980"/>
                    <a:pt x="21071" y="48980"/>
                  </a:cubicBezTo>
                  <a:cubicBezTo>
                    <a:pt x="22664" y="48980"/>
                    <a:pt x="24251" y="48743"/>
                    <a:pt x="25785" y="48275"/>
                  </a:cubicBezTo>
                  <a:cubicBezTo>
                    <a:pt x="28454" y="47441"/>
                    <a:pt x="30989" y="46241"/>
                    <a:pt x="33291" y="44706"/>
                  </a:cubicBezTo>
                  <a:cubicBezTo>
                    <a:pt x="36660" y="46307"/>
                    <a:pt x="39462" y="49109"/>
                    <a:pt x="43031" y="50210"/>
                  </a:cubicBezTo>
                  <a:cubicBezTo>
                    <a:pt x="43286" y="50312"/>
                    <a:pt x="43541" y="50356"/>
                    <a:pt x="43810" y="50356"/>
                  </a:cubicBezTo>
                  <a:cubicBezTo>
                    <a:pt x="43894" y="50356"/>
                    <a:pt x="43979" y="50351"/>
                    <a:pt x="44065" y="50344"/>
                  </a:cubicBezTo>
                  <a:cubicBezTo>
                    <a:pt x="44399" y="50310"/>
                    <a:pt x="44699" y="50077"/>
                    <a:pt x="44832" y="49743"/>
                  </a:cubicBezTo>
                  <a:cubicBezTo>
                    <a:pt x="44866" y="49410"/>
                    <a:pt x="44766" y="49043"/>
                    <a:pt x="44532" y="48776"/>
                  </a:cubicBezTo>
                  <a:cubicBezTo>
                    <a:pt x="43965" y="47875"/>
                    <a:pt x="43265" y="47041"/>
                    <a:pt x="42497" y="46307"/>
                  </a:cubicBezTo>
                  <a:lnTo>
                    <a:pt x="42497" y="46307"/>
                  </a:lnTo>
                  <a:cubicBezTo>
                    <a:pt x="42898" y="46412"/>
                    <a:pt x="43300" y="46462"/>
                    <a:pt x="43701" y="46462"/>
                  </a:cubicBezTo>
                  <a:cubicBezTo>
                    <a:pt x="44067" y="46462"/>
                    <a:pt x="44433" y="46420"/>
                    <a:pt x="44799" y="46341"/>
                  </a:cubicBezTo>
                  <a:cubicBezTo>
                    <a:pt x="45533" y="46107"/>
                    <a:pt x="46167" y="45407"/>
                    <a:pt x="46067" y="44639"/>
                  </a:cubicBezTo>
                  <a:cubicBezTo>
                    <a:pt x="45933" y="44139"/>
                    <a:pt x="45633" y="43705"/>
                    <a:pt x="45233" y="43405"/>
                  </a:cubicBezTo>
                  <a:cubicBezTo>
                    <a:pt x="44432" y="42705"/>
                    <a:pt x="43565" y="42104"/>
                    <a:pt x="42631" y="41604"/>
                  </a:cubicBezTo>
                  <a:lnTo>
                    <a:pt x="42631" y="41604"/>
                  </a:lnTo>
                  <a:cubicBezTo>
                    <a:pt x="42711" y="41610"/>
                    <a:pt x="42790" y="41612"/>
                    <a:pt x="42869" y="41612"/>
                  </a:cubicBezTo>
                  <a:cubicBezTo>
                    <a:pt x="43248" y="41612"/>
                    <a:pt x="43612" y="41548"/>
                    <a:pt x="43998" y="41437"/>
                  </a:cubicBezTo>
                  <a:cubicBezTo>
                    <a:pt x="45099" y="41237"/>
                    <a:pt x="45366" y="39736"/>
                    <a:pt x="44399" y="39136"/>
                  </a:cubicBezTo>
                  <a:cubicBezTo>
                    <a:pt x="43998" y="38835"/>
                    <a:pt x="43498" y="38635"/>
                    <a:pt x="42998" y="38535"/>
                  </a:cubicBezTo>
                  <a:cubicBezTo>
                    <a:pt x="42497" y="38435"/>
                    <a:pt x="41997" y="38268"/>
                    <a:pt x="41530" y="38068"/>
                  </a:cubicBezTo>
                  <a:cubicBezTo>
                    <a:pt x="42030" y="37835"/>
                    <a:pt x="42464" y="37434"/>
                    <a:pt x="42764" y="36967"/>
                  </a:cubicBezTo>
                  <a:cubicBezTo>
                    <a:pt x="43098" y="36500"/>
                    <a:pt x="42964" y="35833"/>
                    <a:pt x="42497" y="35500"/>
                  </a:cubicBezTo>
                  <a:cubicBezTo>
                    <a:pt x="42297" y="35416"/>
                    <a:pt x="42097" y="35374"/>
                    <a:pt x="41897" y="35374"/>
                  </a:cubicBezTo>
                  <a:cubicBezTo>
                    <a:pt x="41697" y="35374"/>
                    <a:pt x="41497" y="35416"/>
                    <a:pt x="41296" y="35500"/>
                  </a:cubicBezTo>
                  <a:cubicBezTo>
                    <a:pt x="38394" y="36300"/>
                    <a:pt x="35592" y="37368"/>
                    <a:pt x="32857" y="38669"/>
                  </a:cubicBezTo>
                  <a:cubicBezTo>
                    <a:pt x="31356" y="37835"/>
                    <a:pt x="29822" y="37034"/>
                    <a:pt x="28220" y="36267"/>
                  </a:cubicBezTo>
                  <a:lnTo>
                    <a:pt x="28287" y="36167"/>
                  </a:lnTo>
                  <a:cubicBezTo>
                    <a:pt x="28518" y="36268"/>
                    <a:pt x="28761" y="36316"/>
                    <a:pt x="29003" y="36316"/>
                  </a:cubicBezTo>
                  <a:cubicBezTo>
                    <a:pt x="29636" y="36316"/>
                    <a:pt x="30260" y="35988"/>
                    <a:pt x="30622" y="35433"/>
                  </a:cubicBezTo>
                  <a:cubicBezTo>
                    <a:pt x="31089" y="34499"/>
                    <a:pt x="30689" y="33365"/>
                    <a:pt x="29755" y="32931"/>
                  </a:cubicBezTo>
                  <a:cubicBezTo>
                    <a:pt x="31056" y="32598"/>
                    <a:pt x="32357" y="32297"/>
                    <a:pt x="33491" y="31563"/>
                  </a:cubicBezTo>
                  <a:cubicBezTo>
                    <a:pt x="34658" y="30830"/>
                    <a:pt x="35526" y="29595"/>
                    <a:pt x="35492" y="28261"/>
                  </a:cubicBezTo>
                  <a:cubicBezTo>
                    <a:pt x="35430" y="27019"/>
                    <a:pt x="34356" y="25806"/>
                    <a:pt x="33158" y="25806"/>
                  </a:cubicBezTo>
                  <a:cubicBezTo>
                    <a:pt x="33070" y="25806"/>
                    <a:pt x="32980" y="25812"/>
                    <a:pt x="32890" y="25826"/>
                  </a:cubicBezTo>
                  <a:cubicBezTo>
                    <a:pt x="34291" y="24992"/>
                    <a:pt x="35692" y="24125"/>
                    <a:pt x="36660" y="22824"/>
                  </a:cubicBezTo>
                  <a:cubicBezTo>
                    <a:pt x="37661" y="21523"/>
                    <a:pt x="38128" y="19688"/>
                    <a:pt x="37427" y="18254"/>
                  </a:cubicBezTo>
                  <a:cubicBezTo>
                    <a:pt x="36942" y="17237"/>
                    <a:pt x="35799" y="16556"/>
                    <a:pt x="34710" y="16556"/>
                  </a:cubicBezTo>
                  <a:cubicBezTo>
                    <a:pt x="34228" y="16556"/>
                    <a:pt x="33757" y="16689"/>
                    <a:pt x="33357" y="16986"/>
                  </a:cubicBezTo>
                  <a:cubicBezTo>
                    <a:pt x="33658" y="16152"/>
                    <a:pt x="34158" y="15385"/>
                    <a:pt x="34758" y="14718"/>
                  </a:cubicBezTo>
                  <a:cubicBezTo>
                    <a:pt x="35359" y="14084"/>
                    <a:pt x="35826" y="13317"/>
                    <a:pt x="36159" y="12450"/>
                  </a:cubicBezTo>
                  <a:cubicBezTo>
                    <a:pt x="36460" y="11616"/>
                    <a:pt x="36260" y="10648"/>
                    <a:pt x="35626" y="9981"/>
                  </a:cubicBezTo>
                  <a:cubicBezTo>
                    <a:pt x="35350" y="9758"/>
                    <a:pt x="34992" y="9649"/>
                    <a:pt x="34639" y="9649"/>
                  </a:cubicBezTo>
                  <a:cubicBezTo>
                    <a:pt x="34094" y="9649"/>
                    <a:pt x="33560" y="9909"/>
                    <a:pt x="33357" y="10415"/>
                  </a:cubicBezTo>
                  <a:cubicBezTo>
                    <a:pt x="34025" y="8547"/>
                    <a:pt x="34692" y="6612"/>
                    <a:pt x="34692" y="4644"/>
                  </a:cubicBezTo>
                  <a:cubicBezTo>
                    <a:pt x="34725" y="4077"/>
                    <a:pt x="34558" y="3543"/>
                    <a:pt x="34225" y="3076"/>
                  </a:cubicBezTo>
                  <a:cubicBezTo>
                    <a:pt x="33958" y="2778"/>
                    <a:pt x="33572" y="2650"/>
                    <a:pt x="33170" y="2650"/>
                  </a:cubicBezTo>
                  <a:cubicBezTo>
                    <a:pt x="32717" y="2650"/>
                    <a:pt x="32243" y="2812"/>
                    <a:pt x="31890" y="3076"/>
                  </a:cubicBezTo>
                  <a:cubicBezTo>
                    <a:pt x="31189" y="3577"/>
                    <a:pt x="30822" y="4377"/>
                    <a:pt x="30455" y="5178"/>
                  </a:cubicBezTo>
                  <a:cubicBezTo>
                    <a:pt x="30522" y="3744"/>
                    <a:pt x="30289" y="2309"/>
                    <a:pt x="29788" y="1008"/>
                  </a:cubicBezTo>
                  <a:cubicBezTo>
                    <a:pt x="29688" y="608"/>
                    <a:pt x="29421" y="274"/>
                    <a:pt x="29088" y="74"/>
                  </a:cubicBezTo>
                  <a:cubicBezTo>
                    <a:pt x="28976" y="24"/>
                    <a:pt x="28866" y="1"/>
                    <a:pt x="28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7292150" y="560950"/>
              <a:ext cx="415325" cy="734175"/>
            </a:xfrm>
            <a:custGeom>
              <a:avLst/>
              <a:gdLst/>
              <a:ahLst/>
              <a:cxnLst/>
              <a:rect l="l" t="t" r="r" b="b"/>
              <a:pathLst>
                <a:path w="16613" h="29367" extrusionOk="0">
                  <a:moveTo>
                    <a:pt x="1718" y="0"/>
                  </a:moveTo>
                  <a:cubicBezTo>
                    <a:pt x="1622" y="0"/>
                    <a:pt x="1527" y="14"/>
                    <a:pt x="1435" y="45"/>
                  </a:cubicBezTo>
                  <a:cubicBezTo>
                    <a:pt x="834" y="245"/>
                    <a:pt x="601" y="946"/>
                    <a:pt x="534" y="1580"/>
                  </a:cubicBezTo>
                  <a:cubicBezTo>
                    <a:pt x="0" y="4949"/>
                    <a:pt x="701" y="8385"/>
                    <a:pt x="1068" y="11787"/>
                  </a:cubicBezTo>
                  <a:cubicBezTo>
                    <a:pt x="1334" y="14522"/>
                    <a:pt x="1401" y="17324"/>
                    <a:pt x="2402" y="19826"/>
                  </a:cubicBezTo>
                  <a:cubicBezTo>
                    <a:pt x="3703" y="22862"/>
                    <a:pt x="6205" y="25130"/>
                    <a:pt x="8673" y="27298"/>
                  </a:cubicBezTo>
                  <a:cubicBezTo>
                    <a:pt x="10341" y="27832"/>
                    <a:pt x="11942" y="28532"/>
                    <a:pt x="13476" y="29366"/>
                  </a:cubicBezTo>
                  <a:lnTo>
                    <a:pt x="13543" y="29300"/>
                  </a:lnTo>
                  <a:cubicBezTo>
                    <a:pt x="12743" y="26931"/>
                    <a:pt x="11942" y="24496"/>
                    <a:pt x="12242" y="21994"/>
                  </a:cubicBezTo>
                  <a:cubicBezTo>
                    <a:pt x="12576" y="18992"/>
                    <a:pt x="14444" y="16424"/>
                    <a:pt x="15945" y="13788"/>
                  </a:cubicBezTo>
                  <a:cubicBezTo>
                    <a:pt x="16178" y="13388"/>
                    <a:pt x="16379" y="13021"/>
                    <a:pt x="16612" y="12588"/>
                  </a:cubicBezTo>
                  <a:lnTo>
                    <a:pt x="16579" y="12588"/>
                  </a:lnTo>
                  <a:cubicBezTo>
                    <a:pt x="16312" y="12087"/>
                    <a:pt x="15820" y="11837"/>
                    <a:pt x="15328" y="11837"/>
                  </a:cubicBezTo>
                  <a:cubicBezTo>
                    <a:pt x="14836" y="11837"/>
                    <a:pt x="14344" y="12087"/>
                    <a:pt x="14077" y="12588"/>
                  </a:cubicBezTo>
                  <a:cubicBezTo>
                    <a:pt x="14344" y="11720"/>
                    <a:pt x="14410" y="10786"/>
                    <a:pt x="14310" y="9886"/>
                  </a:cubicBezTo>
                  <a:cubicBezTo>
                    <a:pt x="14110" y="8985"/>
                    <a:pt x="13443" y="8118"/>
                    <a:pt x="12542" y="8018"/>
                  </a:cubicBezTo>
                  <a:cubicBezTo>
                    <a:pt x="12485" y="8012"/>
                    <a:pt x="12429" y="8009"/>
                    <a:pt x="12373" y="8009"/>
                  </a:cubicBezTo>
                  <a:cubicBezTo>
                    <a:pt x="11413" y="8009"/>
                    <a:pt x="10606" y="8796"/>
                    <a:pt x="10007" y="9552"/>
                  </a:cubicBezTo>
                  <a:cubicBezTo>
                    <a:pt x="10207" y="8218"/>
                    <a:pt x="10041" y="6817"/>
                    <a:pt x="9507" y="5549"/>
                  </a:cubicBezTo>
                  <a:cubicBezTo>
                    <a:pt x="9307" y="5016"/>
                    <a:pt x="8907" y="4582"/>
                    <a:pt x="8406" y="4315"/>
                  </a:cubicBezTo>
                  <a:cubicBezTo>
                    <a:pt x="8257" y="4276"/>
                    <a:pt x="8107" y="4257"/>
                    <a:pt x="7958" y="4257"/>
                  </a:cubicBezTo>
                  <a:cubicBezTo>
                    <a:pt x="7474" y="4257"/>
                    <a:pt x="7011" y="4458"/>
                    <a:pt x="6705" y="4815"/>
                  </a:cubicBezTo>
                  <a:cubicBezTo>
                    <a:pt x="6271" y="5282"/>
                    <a:pt x="5938" y="5849"/>
                    <a:pt x="5738" y="6450"/>
                  </a:cubicBezTo>
                  <a:cubicBezTo>
                    <a:pt x="5404" y="4382"/>
                    <a:pt x="4503" y="2447"/>
                    <a:pt x="3169" y="879"/>
                  </a:cubicBezTo>
                  <a:cubicBezTo>
                    <a:pt x="2802" y="428"/>
                    <a:pt x="2245" y="0"/>
                    <a:pt x="17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7354675" y="1273825"/>
              <a:ext cx="65200" cy="56600"/>
            </a:xfrm>
            <a:custGeom>
              <a:avLst/>
              <a:gdLst/>
              <a:ahLst/>
              <a:cxnLst/>
              <a:rect l="l" t="t" r="r" b="b"/>
              <a:pathLst>
                <a:path w="2608" h="2264" extrusionOk="0">
                  <a:moveTo>
                    <a:pt x="1314" y="1"/>
                  </a:moveTo>
                  <a:cubicBezTo>
                    <a:pt x="1134" y="1"/>
                    <a:pt x="947" y="47"/>
                    <a:pt x="768" y="151"/>
                  </a:cubicBezTo>
                  <a:cubicBezTo>
                    <a:pt x="201" y="451"/>
                    <a:pt x="1" y="1118"/>
                    <a:pt x="301" y="1685"/>
                  </a:cubicBezTo>
                  <a:cubicBezTo>
                    <a:pt x="526" y="2076"/>
                    <a:pt x="914" y="2263"/>
                    <a:pt x="1296" y="2263"/>
                  </a:cubicBezTo>
                  <a:cubicBezTo>
                    <a:pt x="1763" y="2263"/>
                    <a:pt x="2223" y="1984"/>
                    <a:pt x="2369" y="1452"/>
                  </a:cubicBezTo>
                  <a:cubicBezTo>
                    <a:pt x="2607" y="684"/>
                    <a:pt x="2006" y="1"/>
                    <a:pt x="1314" y="1"/>
                  </a:cubicBezTo>
                  <a:close/>
                </a:path>
              </a:pathLst>
            </a:custGeom>
            <a:solidFill>
              <a:srgbClr val="FF83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7066975" y="1182475"/>
              <a:ext cx="59250" cy="124325"/>
            </a:xfrm>
            <a:custGeom>
              <a:avLst/>
              <a:gdLst/>
              <a:ahLst/>
              <a:cxnLst/>
              <a:rect l="l" t="t" r="r" b="b"/>
              <a:pathLst>
                <a:path w="2370" h="4973" extrusionOk="0">
                  <a:moveTo>
                    <a:pt x="1021" y="0"/>
                  </a:moveTo>
                  <a:cubicBezTo>
                    <a:pt x="613" y="0"/>
                    <a:pt x="329" y="418"/>
                    <a:pt x="201" y="836"/>
                  </a:cubicBezTo>
                  <a:cubicBezTo>
                    <a:pt x="1" y="1603"/>
                    <a:pt x="101" y="2404"/>
                    <a:pt x="468" y="3138"/>
                  </a:cubicBezTo>
                  <a:cubicBezTo>
                    <a:pt x="801" y="3805"/>
                    <a:pt x="1235" y="4405"/>
                    <a:pt x="1702" y="4972"/>
                  </a:cubicBezTo>
                  <a:lnTo>
                    <a:pt x="1802" y="4939"/>
                  </a:lnTo>
                  <a:cubicBezTo>
                    <a:pt x="2369" y="3638"/>
                    <a:pt x="2369" y="2170"/>
                    <a:pt x="1902" y="836"/>
                  </a:cubicBezTo>
                  <a:cubicBezTo>
                    <a:pt x="1735" y="469"/>
                    <a:pt x="1468" y="35"/>
                    <a:pt x="1068" y="2"/>
                  </a:cubicBezTo>
                  <a:cubicBezTo>
                    <a:pt x="1052" y="1"/>
                    <a:pt x="1037" y="0"/>
                    <a:pt x="1021" y="0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7088675" y="1359300"/>
              <a:ext cx="75900" cy="82925"/>
            </a:xfrm>
            <a:custGeom>
              <a:avLst/>
              <a:gdLst/>
              <a:ahLst/>
              <a:cxnLst/>
              <a:rect l="l" t="t" r="r" b="b"/>
              <a:pathLst>
                <a:path w="3036" h="3317" extrusionOk="0">
                  <a:moveTo>
                    <a:pt x="3002" y="1"/>
                  </a:moveTo>
                  <a:cubicBezTo>
                    <a:pt x="1701" y="268"/>
                    <a:pt x="634" y="1202"/>
                    <a:pt x="133" y="2436"/>
                  </a:cubicBezTo>
                  <a:cubicBezTo>
                    <a:pt x="67" y="2703"/>
                    <a:pt x="0" y="3036"/>
                    <a:pt x="200" y="3203"/>
                  </a:cubicBezTo>
                  <a:cubicBezTo>
                    <a:pt x="282" y="3285"/>
                    <a:pt x="385" y="3316"/>
                    <a:pt x="497" y="3316"/>
                  </a:cubicBezTo>
                  <a:cubicBezTo>
                    <a:pt x="661" y="3316"/>
                    <a:pt x="842" y="3249"/>
                    <a:pt x="1001" y="3170"/>
                  </a:cubicBezTo>
                  <a:cubicBezTo>
                    <a:pt x="2168" y="2536"/>
                    <a:pt x="2935" y="1335"/>
                    <a:pt x="3036" y="1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7012775" y="1309275"/>
              <a:ext cx="100925" cy="91000"/>
            </a:xfrm>
            <a:custGeom>
              <a:avLst/>
              <a:gdLst/>
              <a:ahLst/>
              <a:cxnLst/>
              <a:rect l="l" t="t" r="r" b="b"/>
              <a:pathLst>
                <a:path w="4037" h="3640" extrusionOk="0">
                  <a:moveTo>
                    <a:pt x="3603" y="0"/>
                  </a:moveTo>
                  <a:cubicBezTo>
                    <a:pt x="3003" y="167"/>
                    <a:pt x="2402" y="434"/>
                    <a:pt x="1869" y="701"/>
                  </a:cubicBezTo>
                  <a:cubicBezTo>
                    <a:pt x="1201" y="1068"/>
                    <a:pt x="634" y="1568"/>
                    <a:pt x="234" y="2235"/>
                  </a:cubicBezTo>
                  <a:cubicBezTo>
                    <a:pt x="101" y="2435"/>
                    <a:pt x="34" y="2636"/>
                    <a:pt x="34" y="2869"/>
                  </a:cubicBezTo>
                  <a:cubicBezTo>
                    <a:pt x="1" y="3103"/>
                    <a:pt x="101" y="3336"/>
                    <a:pt x="267" y="3503"/>
                  </a:cubicBezTo>
                  <a:cubicBezTo>
                    <a:pt x="389" y="3600"/>
                    <a:pt x="532" y="3640"/>
                    <a:pt x="683" y="3640"/>
                  </a:cubicBezTo>
                  <a:cubicBezTo>
                    <a:pt x="947" y="3640"/>
                    <a:pt x="1235" y="3518"/>
                    <a:pt x="1468" y="3369"/>
                  </a:cubicBezTo>
                  <a:cubicBezTo>
                    <a:pt x="2602" y="2602"/>
                    <a:pt x="3336" y="1401"/>
                    <a:pt x="4037" y="234"/>
                  </a:cubicBezTo>
                  <a:lnTo>
                    <a:pt x="3603" y="0"/>
                  </a:ln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6936050" y="1238400"/>
              <a:ext cx="125950" cy="69850"/>
            </a:xfrm>
            <a:custGeom>
              <a:avLst/>
              <a:gdLst/>
              <a:ahLst/>
              <a:cxnLst/>
              <a:rect l="l" t="t" r="r" b="b"/>
              <a:pathLst>
                <a:path w="5038" h="2794" extrusionOk="0">
                  <a:moveTo>
                    <a:pt x="1235" y="0"/>
                  </a:moveTo>
                  <a:cubicBezTo>
                    <a:pt x="801" y="0"/>
                    <a:pt x="401" y="234"/>
                    <a:pt x="201" y="634"/>
                  </a:cubicBezTo>
                  <a:cubicBezTo>
                    <a:pt x="1" y="1034"/>
                    <a:pt x="101" y="1534"/>
                    <a:pt x="368" y="1868"/>
                  </a:cubicBezTo>
                  <a:cubicBezTo>
                    <a:pt x="668" y="2202"/>
                    <a:pt x="1035" y="2468"/>
                    <a:pt x="1468" y="2569"/>
                  </a:cubicBezTo>
                  <a:cubicBezTo>
                    <a:pt x="1919" y="2719"/>
                    <a:pt x="2383" y="2794"/>
                    <a:pt x="2844" y="2794"/>
                  </a:cubicBezTo>
                  <a:cubicBezTo>
                    <a:pt x="3612" y="2794"/>
                    <a:pt x="4370" y="2585"/>
                    <a:pt x="5038" y="2168"/>
                  </a:cubicBezTo>
                  <a:cubicBezTo>
                    <a:pt x="4337" y="1368"/>
                    <a:pt x="3470" y="701"/>
                    <a:pt x="2502" y="300"/>
                  </a:cubicBezTo>
                  <a:cubicBezTo>
                    <a:pt x="2102" y="100"/>
                    <a:pt x="1669" y="0"/>
                    <a:pt x="1235" y="0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7181225" y="441825"/>
              <a:ext cx="1176700" cy="1280275"/>
            </a:xfrm>
            <a:custGeom>
              <a:avLst/>
              <a:gdLst/>
              <a:ahLst/>
              <a:cxnLst/>
              <a:rect l="l" t="t" r="r" b="b"/>
              <a:pathLst>
                <a:path w="47068" h="51211" extrusionOk="0">
                  <a:moveTo>
                    <a:pt x="29193" y="0"/>
                  </a:moveTo>
                  <a:cubicBezTo>
                    <a:pt x="28406" y="0"/>
                    <a:pt x="27747" y="799"/>
                    <a:pt x="27387" y="1575"/>
                  </a:cubicBezTo>
                  <a:cubicBezTo>
                    <a:pt x="26386" y="3776"/>
                    <a:pt x="25486" y="6045"/>
                    <a:pt x="24618" y="8246"/>
                  </a:cubicBezTo>
                  <a:cubicBezTo>
                    <a:pt x="23451" y="11282"/>
                    <a:pt x="22150" y="14284"/>
                    <a:pt x="20682" y="17186"/>
                  </a:cubicBezTo>
                  <a:cubicBezTo>
                    <a:pt x="20499" y="17506"/>
                    <a:pt x="20786" y="17794"/>
                    <a:pt x="21071" y="17794"/>
                  </a:cubicBezTo>
                  <a:cubicBezTo>
                    <a:pt x="21201" y="17794"/>
                    <a:pt x="21332" y="17733"/>
                    <a:pt x="21416" y="17586"/>
                  </a:cubicBezTo>
                  <a:cubicBezTo>
                    <a:pt x="22917" y="14651"/>
                    <a:pt x="24218" y="11615"/>
                    <a:pt x="25385" y="8546"/>
                  </a:cubicBezTo>
                  <a:cubicBezTo>
                    <a:pt x="26253" y="6378"/>
                    <a:pt x="27153" y="4110"/>
                    <a:pt x="28154" y="1942"/>
                  </a:cubicBezTo>
                  <a:cubicBezTo>
                    <a:pt x="28364" y="1463"/>
                    <a:pt x="28815" y="849"/>
                    <a:pt x="29219" y="849"/>
                  </a:cubicBezTo>
                  <a:cubicBezTo>
                    <a:pt x="29265" y="849"/>
                    <a:pt x="29311" y="857"/>
                    <a:pt x="29355" y="874"/>
                  </a:cubicBezTo>
                  <a:cubicBezTo>
                    <a:pt x="29588" y="974"/>
                    <a:pt x="29722" y="1308"/>
                    <a:pt x="29822" y="1575"/>
                  </a:cubicBezTo>
                  <a:cubicBezTo>
                    <a:pt x="30322" y="2842"/>
                    <a:pt x="30522" y="4210"/>
                    <a:pt x="30489" y="5578"/>
                  </a:cubicBezTo>
                  <a:cubicBezTo>
                    <a:pt x="30456" y="5778"/>
                    <a:pt x="30589" y="5944"/>
                    <a:pt x="30789" y="5978"/>
                  </a:cubicBezTo>
                  <a:cubicBezTo>
                    <a:pt x="30831" y="5992"/>
                    <a:pt x="30873" y="5998"/>
                    <a:pt x="30914" y="5998"/>
                  </a:cubicBezTo>
                  <a:cubicBezTo>
                    <a:pt x="31069" y="5998"/>
                    <a:pt x="31211" y="5903"/>
                    <a:pt x="31290" y="5744"/>
                  </a:cubicBezTo>
                  <a:cubicBezTo>
                    <a:pt x="31590" y="5077"/>
                    <a:pt x="31957" y="4277"/>
                    <a:pt x="32591" y="3810"/>
                  </a:cubicBezTo>
                  <a:cubicBezTo>
                    <a:pt x="32878" y="3594"/>
                    <a:pt x="33252" y="3466"/>
                    <a:pt x="33598" y="3466"/>
                  </a:cubicBezTo>
                  <a:cubicBezTo>
                    <a:pt x="33896" y="3466"/>
                    <a:pt x="34174" y="3560"/>
                    <a:pt x="34359" y="3776"/>
                  </a:cubicBezTo>
                  <a:cubicBezTo>
                    <a:pt x="34625" y="4143"/>
                    <a:pt x="34759" y="4610"/>
                    <a:pt x="34725" y="5077"/>
                  </a:cubicBezTo>
                  <a:cubicBezTo>
                    <a:pt x="34725" y="7012"/>
                    <a:pt x="34058" y="8880"/>
                    <a:pt x="33425" y="10715"/>
                  </a:cubicBezTo>
                  <a:cubicBezTo>
                    <a:pt x="33299" y="11028"/>
                    <a:pt x="33554" y="11263"/>
                    <a:pt x="33811" y="11263"/>
                  </a:cubicBezTo>
                  <a:cubicBezTo>
                    <a:pt x="33964" y="11263"/>
                    <a:pt x="34117" y="11180"/>
                    <a:pt x="34192" y="10981"/>
                  </a:cubicBezTo>
                  <a:cubicBezTo>
                    <a:pt x="34292" y="10748"/>
                    <a:pt x="34492" y="10581"/>
                    <a:pt x="34759" y="10548"/>
                  </a:cubicBezTo>
                  <a:cubicBezTo>
                    <a:pt x="34857" y="10521"/>
                    <a:pt x="34955" y="10508"/>
                    <a:pt x="35053" y="10508"/>
                  </a:cubicBezTo>
                  <a:cubicBezTo>
                    <a:pt x="35318" y="10508"/>
                    <a:pt x="35573" y="10601"/>
                    <a:pt x="35793" y="10748"/>
                  </a:cubicBezTo>
                  <a:cubicBezTo>
                    <a:pt x="36360" y="11248"/>
                    <a:pt x="36393" y="12149"/>
                    <a:pt x="36193" y="12816"/>
                  </a:cubicBezTo>
                  <a:cubicBezTo>
                    <a:pt x="35893" y="13583"/>
                    <a:pt x="35426" y="14284"/>
                    <a:pt x="34859" y="14884"/>
                  </a:cubicBezTo>
                  <a:cubicBezTo>
                    <a:pt x="34225" y="15585"/>
                    <a:pt x="33691" y="16419"/>
                    <a:pt x="33358" y="17286"/>
                  </a:cubicBezTo>
                  <a:cubicBezTo>
                    <a:pt x="33324" y="17453"/>
                    <a:pt x="33391" y="17653"/>
                    <a:pt x="33525" y="17753"/>
                  </a:cubicBezTo>
                  <a:cubicBezTo>
                    <a:pt x="33608" y="17803"/>
                    <a:pt x="33700" y="17828"/>
                    <a:pt x="33787" y="17828"/>
                  </a:cubicBezTo>
                  <a:cubicBezTo>
                    <a:pt x="33875" y="17828"/>
                    <a:pt x="33958" y="17803"/>
                    <a:pt x="34025" y="17753"/>
                  </a:cubicBezTo>
                  <a:cubicBezTo>
                    <a:pt x="34366" y="17526"/>
                    <a:pt x="34753" y="17407"/>
                    <a:pt x="35145" y="17407"/>
                  </a:cubicBezTo>
                  <a:cubicBezTo>
                    <a:pt x="35328" y="17407"/>
                    <a:pt x="35512" y="17433"/>
                    <a:pt x="35693" y="17486"/>
                  </a:cubicBezTo>
                  <a:cubicBezTo>
                    <a:pt x="36460" y="17653"/>
                    <a:pt x="37094" y="18153"/>
                    <a:pt x="37461" y="18854"/>
                  </a:cubicBezTo>
                  <a:cubicBezTo>
                    <a:pt x="37994" y="20088"/>
                    <a:pt x="37761" y="21722"/>
                    <a:pt x="36760" y="23023"/>
                  </a:cubicBezTo>
                  <a:cubicBezTo>
                    <a:pt x="35826" y="24258"/>
                    <a:pt x="34492" y="25125"/>
                    <a:pt x="33091" y="25959"/>
                  </a:cubicBezTo>
                  <a:cubicBezTo>
                    <a:pt x="32712" y="26180"/>
                    <a:pt x="32902" y="26731"/>
                    <a:pt x="33292" y="26731"/>
                  </a:cubicBezTo>
                  <a:cubicBezTo>
                    <a:pt x="33313" y="26731"/>
                    <a:pt x="33335" y="26729"/>
                    <a:pt x="33358" y="26726"/>
                  </a:cubicBezTo>
                  <a:cubicBezTo>
                    <a:pt x="33427" y="26716"/>
                    <a:pt x="33496" y="26711"/>
                    <a:pt x="33564" y="26711"/>
                  </a:cubicBezTo>
                  <a:cubicBezTo>
                    <a:pt x="33960" y="26711"/>
                    <a:pt x="34346" y="26870"/>
                    <a:pt x="34659" y="27126"/>
                  </a:cubicBezTo>
                  <a:cubicBezTo>
                    <a:pt x="35159" y="27527"/>
                    <a:pt x="35459" y="28094"/>
                    <a:pt x="35493" y="28727"/>
                  </a:cubicBezTo>
                  <a:cubicBezTo>
                    <a:pt x="35526" y="29995"/>
                    <a:pt x="34592" y="31062"/>
                    <a:pt x="33725" y="31663"/>
                  </a:cubicBezTo>
                  <a:cubicBezTo>
                    <a:pt x="32657" y="32363"/>
                    <a:pt x="31356" y="32664"/>
                    <a:pt x="30089" y="32964"/>
                  </a:cubicBezTo>
                  <a:cubicBezTo>
                    <a:pt x="29922" y="32997"/>
                    <a:pt x="29789" y="33164"/>
                    <a:pt x="29789" y="33331"/>
                  </a:cubicBezTo>
                  <a:cubicBezTo>
                    <a:pt x="29755" y="33531"/>
                    <a:pt x="29855" y="33698"/>
                    <a:pt x="30022" y="33764"/>
                  </a:cubicBezTo>
                  <a:cubicBezTo>
                    <a:pt x="30723" y="34098"/>
                    <a:pt x="31023" y="34965"/>
                    <a:pt x="30689" y="35666"/>
                  </a:cubicBezTo>
                  <a:cubicBezTo>
                    <a:pt x="30424" y="36100"/>
                    <a:pt x="29949" y="36342"/>
                    <a:pt x="29455" y="36342"/>
                  </a:cubicBezTo>
                  <a:cubicBezTo>
                    <a:pt x="29265" y="36342"/>
                    <a:pt x="29073" y="36307"/>
                    <a:pt x="28888" y="36233"/>
                  </a:cubicBezTo>
                  <a:cubicBezTo>
                    <a:pt x="28834" y="36206"/>
                    <a:pt x="28778" y="36194"/>
                    <a:pt x="28723" y="36194"/>
                  </a:cubicBezTo>
                  <a:cubicBezTo>
                    <a:pt x="28572" y="36194"/>
                    <a:pt x="28428" y="36286"/>
                    <a:pt x="28354" y="36433"/>
                  </a:cubicBezTo>
                  <a:lnTo>
                    <a:pt x="28288" y="36533"/>
                  </a:lnTo>
                  <a:cubicBezTo>
                    <a:pt x="28254" y="36633"/>
                    <a:pt x="28254" y="36733"/>
                    <a:pt x="28288" y="36833"/>
                  </a:cubicBezTo>
                  <a:cubicBezTo>
                    <a:pt x="28321" y="36933"/>
                    <a:pt x="28388" y="37033"/>
                    <a:pt x="28488" y="37100"/>
                  </a:cubicBezTo>
                  <a:cubicBezTo>
                    <a:pt x="30022" y="37834"/>
                    <a:pt x="31557" y="38635"/>
                    <a:pt x="33091" y="39502"/>
                  </a:cubicBezTo>
                  <a:cubicBezTo>
                    <a:pt x="33158" y="39518"/>
                    <a:pt x="33224" y="39527"/>
                    <a:pt x="33291" y="39527"/>
                  </a:cubicBezTo>
                  <a:cubicBezTo>
                    <a:pt x="33358" y="39527"/>
                    <a:pt x="33425" y="39518"/>
                    <a:pt x="33491" y="39502"/>
                  </a:cubicBezTo>
                  <a:cubicBezTo>
                    <a:pt x="36193" y="38201"/>
                    <a:pt x="38995" y="37133"/>
                    <a:pt x="41897" y="36333"/>
                  </a:cubicBezTo>
                  <a:cubicBezTo>
                    <a:pt x="42044" y="36278"/>
                    <a:pt x="42201" y="36253"/>
                    <a:pt x="42363" y="36253"/>
                  </a:cubicBezTo>
                  <a:cubicBezTo>
                    <a:pt x="42495" y="36253"/>
                    <a:pt x="42630" y="36270"/>
                    <a:pt x="42765" y="36300"/>
                  </a:cubicBezTo>
                  <a:cubicBezTo>
                    <a:pt x="42865" y="36366"/>
                    <a:pt x="42931" y="36466"/>
                    <a:pt x="42965" y="36566"/>
                  </a:cubicBezTo>
                  <a:cubicBezTo>
                    <a:pt x="42998" y="36800"/>
                    <a:pt x="42998" y="37033"/>
                    <a:pt x="42898" y="37234"/>
                  </a:cubicBezTo>
                  <a:cubicBezTo>
                    <a:pt x="42598" y="37634"/>
                    <a:pt x="42231" y="37934"/>
                    <a:pt x="41764" y="38168"/>
                  </a:cubicBezTo>
                  <a:cubicBezTo>
                    <a:pt x="41630" y="38234"/>
                    <a:pt x="41564" y="38368"/>
                    <a:pt x="41564" y="38534"/>
                  </a:cubicBezTo>
                  <a:cubicBezTo>
                    <a:pt x="41564" y="38668"/>
                    <a:pt x="41664" y="38801"/>
                    <a:pt x="41797" y="38868"/>
                  </a:cubicBezTo>
                  <a:cubicBezTo>
                    <a:pt x="42231" y="39102"/>
                    <a:pt x="42664" y="39235"/>
                    <a:pt x="43131" y="39335"/>
                  </a:cubicBezTo>
                  <a:lnTo>
                    <a:pt x="43365" y="39402"/>
                  </a:lnTo>
                  <a:cubicBezTo>
                    <a:pt x="43799" y="39468"/>
                    <a:pt x="44232" y="39635"/>
                    <a:pt x="44599" y="39902"/>
                  </a:cubicBezTo>
                  <a:cubicBezTo>
                    <a:pt x="44899" y="40136"/>
                    <a:pt x="45066" y="40503"/>
                    <a:pt x="45033" y="40869"/>
                  </a:cubicBezTo>
                  <a:cubicBezTo>
                    <a:pt x="44899" y="41170"/>
                    <a:pt x="44666" y="41403"/>
                    <a:pt x="44366" y="41503"/>
                  </a:cubicBezTo>
                  <a:cubicBezTo>
                    <a:pt x="44009" y="41586"/>
                    <a:pt x="43675" y="41645"/>
                    <a:pt x="43326" y="41645"/>
                  </a:cubicBezTo>
                  <a:cubicBezTo>
                    <a:pt x="43251" y="41645"/>
                    <a:pt x="43175" y="41643"/>
                    <a:pt x="43098" y="41637"/>
                  </a:cubicBezTo>
                  <a:cubicBezTo>
                    <a:pt x="42898" y="41637"/>
                    <a:pt x="42731" y="41770"/>
                    <a:pt x="42698" y="41970"/>
                  </a:cubicBezTo>
                  <a:cubicBezTo>
                    <a:pt x="42631" y="42137"/>
                    <a:pt x="42731" y="42337"/>
                    <a:pt x="42898" y="42437"/>
                  </a:cubicBezTo>
                  <a:cubicBezTo>
                    <a:pt x="43799" y="42904"/>
                    <a:pt x="44633" y="43471"/>
                    <a:pt x="45400" y="44172"/>
                  </a:cubicBezTo>
                  <a:cubicBezTo>
                    <a:pt x="45733" y="44405"/>
                    <a:pt x="45967" y="44739"/>
                    <a:pt x="46100" y="45139"/>
                  </a:cubicBezTo>
                  <a:cubicBezTo>
                    <a:pt x="46167" y="45706"/>
                    <a:pt x="45633" y="46240"/>
                    <a:pt x="45100" y="46407"/>
                  </a:cubicBezTo>
                  <a:cubicBezTo>
                    <a:pt x="44807" y="46462"/>
                    <a:pt x="44515" y="46489"/>
                    <a:pt x="44225" y="46489"/>
                  </a:cubicBezTo>
                  <a:cubicBezTo>
                    <a:pt x="43820" y="46489"/>
                    <a:pt x="43420" y="46437"/>
                    <a:pt x="43031" y="46340"/>
                  </a:cubicBezTo>
                  <a:cubicBezTo>
                    <a:pt x="43005" y="46336"/>
                    <a:pt x="42979" y="46334"/>
                    <a:pt x="42954" y="46334"/>
                  </a:cubicBezTo>
                  <a:cubicBezTo>
                    <a:pt x="42571" y="46334"/>
                    <a:pt x="42383" y="46790"/>
                    <a:pt x="42664" y="47041"/>
                  </a:cubicBezTo>
                  <a:cubicBezTo>
                    <a:pt x="43398" y="47774"/>
                    <a:pt x="44065" y="48575"/>
                    <a:pt x="44633" y="49442"/>
                  </a:cubicBezTo>
                  <a:cubicBezTo>
                    <a:pt x="44766" y="49642"/>
                    <a:pt x="44866" y="49876"/>
                    <a:pt x="44866" y="50109"/>
                  </a:cubicBezTo>
                  <a:cubicBezTo>
                    <a:pt x="44799" y="50276"/>
                    <a:pt x="44633" y="50376"/>
                    <a:pt x="44432" y="50410"/>
                  </a:cubicBezTo>
                  <a:cubicBezTo>
                    <a:pt x="44166" y="50410"/>
                    <a:pt x="43865" y="50376"/>
                    <a:pt x="43598" y="50276"/>
                  </a:cubicBezTo>
                  <a:cubicBezTo>
                    <a:pt x="41597" y="49642"/>
                    <a:pt x="39829" y="48475"/>
                    <a:pt x="37994" y="47207"/>
                  </a:cubicBezTo>
                  <a:cubicBezTo>
                    <a:pt x="36694" y="46307"/>
                    <a:pt x="35326" y="45473"/>
                    <a:pt x="33925" y="44772"/>
                  </a:cubicBezTo>
                  <a:cubicBezTo>
                    <a:pt x="33865" y="44742"/>
                    <a:pt x="33798" y="44726"/>
                    <a:pt x="33734" y="44726"/>
                  </a:cubicBezTo>
                  <a:cubicBezTo>
                    <a:pt x="33655" y="44726"/>
                    <a:pt x="33580" y="44751"/>
                    <a:pt x="33525" y="44806"/>
                  </a:cubicBezTo>
                  <a:cubicBezTo>
                    <a:pt x="31223" y="46340"/>
                    <a:pt x="28755" y="47508"/>
                    <a:pt x="26119" y="48308"/>
                  </a:cubicBezTo>
                  <a:cubicBezTo>
                    <a:pt x="24603" y="48782"/>
                    <a:pt x="23033" y="49019"/>
                    <a:pt x="21464" y="49019"/>
                  </a:cubicBezTo>
                  <a:cubicBezTo>
                    <a:pt x="20272" y="49019"/>
                    <a:pt x="19080" y="48882"/>
                    <a:pt x="17913" y="48608"/>
                  </a:cubicBezTo>
                  <a:cubicBezTo>
                    <a:pt x="15478" y="47941"/>
                    <a:pt x="13110" y="46574"/>
                    <a:pt x="10875" y="44439"/>
                  </a:cubicBezTo>
                  <a:cubicBezTo>
                    <a:pt x="8940" y="42504"/>
                    <a:pt x="7239" y="40336"/>
                    <a:pt x="5805" y="38001"/>
                  </a:cubicBezTo>
                  <a:cubicBezTo>
                    <a:pt x="5722" y="37890"/>
                    <a:pt x="5593" y="37825"/>
                    <a:pt x="5457" y="37825"/>
                  </a:cubicBezTo>
                  <a:cubicBezTo>
                    <a:pt x="5428" y="37825"/>
                    <a:pt x="5400" y="37828"/>
                    <a:pt x="5371" y="37834"/>
                  </a:cubicBezTo>
                  <a:cubicBezTo>
                    <a:pt x="3803" y="38034"/>
                    <a:pt x="2269" y="38601"/>
                    <a:pt x="968" y="39502"/>
                  </a:cubicBezTo>
                  <a:cubicBezTo>
                    <a:pt x="1035" y="39001"/>
                    <a:pt x="1168" y="38501"/>
                    <a:pt x="1302" y="38034"/>
                  </a:cubicBezTo>
                  <a:cubicBezTo>
                    <a:pt x="1402" y="37767"/>
                    <a:pt x="1502" y="37534"/>
                    <a:pt x="1602" y="37300"/>
                  </a:cubicBezTo>
                  <a:cubicBezTo>
                    <a:pt x="1635" y="37200"/>
                    <a:pt x="1635" y="37133"/>
                    <a:pt x="1602" y="37033"/>
                  </a:cubicBezTo>
                  <a:cubicBezTo>
                    <a:pt x="1368" y="35699"/>
                    <a:pt x="1769" y="34365"/>
                    <a:pt x="2703" y="33397"/>
                  </a:cubicBezTo>
                  <a:cubicBezTo>
                    <a:pt x="3703" y="32363"/>
                    <a:pt x="5038" y="31730"/>
                    <a:pt x="6505" y="31596"/>
                  </a:cubicBezTo>
                  <a:cubicBezTo>
                    <a:pt x="6926" y="31548"/>
                    <a:pt x="7348" y="31525"/>
                    <a:pt x="7768" y="31525"/>
                  </a:cubicBezTo>
                  <a:cubicBezTo>
                    <a:pt x="8813" y="31525"/>
                    <a:pt x="9852" y="31668"/>
                    <a:pt x="10875" y="31930"/>
                  </a:cubicBezTo>
                  <a:cubicBezTo>
                    <a:pt x="11576" y="32063"/>
                    <a:pt x="12276" y="32263"/>
                    <a:pt x="12977" y="32497"/>
                  </a:cubicBezTo>
                  <a:cubicBezTo>
                    <a:pt x="13028" y="32512"/>
                    <a:pt x="13076" y="32519"/>
                    <a:pt x="13122" y="32519"/>
                  </a:cubicBezTo>
                  <a:cubicBezTo>
                    <a:pt x="13580" y="32519"/>
                    <a:pt x="13729" y="31818"/>
                    <a:pt x="13243" y="31696"/>
                  </a:cubicBezTo>
                  <a:cubicBezTo>
                    <a:pt x="12510" y="31463"/>
                    <a:pt x="11776" y="31263"/>
                    <a:pt x="11075" y="31096"/>
                  </a:cubicBezTo>
                  <a:cubicBezTo>
                    <a:pt x="10011" y="30818"/>
                    <a:pt x="8915" y="30685"/>
                    <a:pt x="7821" y="30685"/>
                  </a:cubicBezTo>
                  <a:cubicBezTo>
                    <a:pt x="7336" y="30685"/>
                    <a:pt x="6853" y="30711"/>
                    <a:pt x="6372" y="30762"/>
                  </a:cubicBezTo>
                  <a:cubicBezTo>
                    <a:pt x="4737" y="30929"/>
                    <a:pt x="3236" y="31663"/>
                    <a:pt x="2102" y="32830"/>
                  </a:cubicBezTo>
                  <a:cubicBezTo>
                    <a:pt x="1001" y="33931"/>
                    <a:pt x="501" y="35532"/>
                    <a:pt x="768" y="37067"/>
                  </a:cubicBezTo>
                  <a:cubicBezTo>
                    <a:pt x="668" y="37300"/>
                    <a:pt x="601" y="37534"/>
                    <a:pt x="534" y="37734"/>
                  </a:cubicBezTo>
                  <a:cubicBezTo>
                    <a:pt x="234" y="38601"/>
                    <a:pt x="67" y="39468"/>
                    <a:pt x="34" y="40369"/>
                  </a:cubicBezTo>
                  <a:cubicBezTo>
                    <a:pt x="1" y="40536"/>
                    <a:pt x="101" y="40703"/>
                    <a:pt x="268" y="40803"/>
                  </a:cubicBezTo>
                  <a:cubicBezTo>
                    <a:pt x="315" y="40826"/>
                    <a:pt x="366" y="40837"/>
                    <a:pt x="419" y="40837"/>
                  </a:cubicBezTo>
                  <a:cubicBezTo>
                    <a:pt x="515" y="40837"/>
                    <a:pt x="615" y="40801"/>
                    <a:pt x="701" y="40736"/>
                  </a:cubicBezTo>
                  <a:cubicBezTo>
                    <a:pt x="2002" y="39635"/>
                    <a:pt x="3570" y="38935"/>
                    <a:pt x="5238" y="38668"/>
                  </a:cubicBezTo>
                  <a:cubicBezTo>
                    <a:pt x="6672" y="40936"/>
                    <a:pt x="8373" y="43071"/>
                    <a:pt x="10308" y="45006"/>
                  </a:cubicBezTo>
                  <a:cubicBezTo>
                    <a:pt x="12610" y="47241"/>
                    <a:pt x="15111" y="48675"/>
                    <a:pt x="17713" y="49376"/>
                  </a:cubicBezTo>
                  <a:cubicBezTo>
                    <a:pt x="18946" y="49666"/>
                    <a:pt x="20210" y="49811"/>
                    <a:pt x="21476" y="49811"/>
                  </a:cubicBezTo>
                  <a:cubicBezTo>
                    <a:pt x="23121" y="49811"/>
                    <a:pt x="24769" y="49566"/>
                    <a:pt x="26353" y="49075"/>
                  </a:cubicBezTo>
                  <a:cubicBezTo>
                    <a:pt x="28955" y="48275"/>
                    <a:pt x="31456" y="47107"/>
                    <a:pt x="33758" y="45606"/>
                  </a:cubicBezTo>
                  <a:cubicBezTo>
                    <a:pt x="35059" y="46273"/>
                    <a:pt x="36293" y="47041"/>
                    <a:pt x="37494" y="47874"/>
                  </a:cubicBezTo>
                  <a:cubicBezTo>
                    <a:pt x="39329" y="49109"/>
                    <a:pt x="41197" y="50376"/>
                    <a:pt x="43332" y="51043"/>
                  </a:cubicBezTo>
                  <a:cubicBezTo>
                    <a:pt x="43632" y="51143"/>
                    <a:pt x="43965" y="51210"/>
                    <a:pt x="44266" y="51210"/>
                  </a:cubicBezTo>
                  <a:cubicBezTo>
                    <a:pt x="44366" y="51210"/>
                    <a:pt x="44466" y="51177"/>
                    <a:pt x="44566" y="51177"/>
                  </a:cubicBezTo>
                  <a:cubicBezTo>
                    <a:pt x="45066" y="51110"/>
                    <a:pt x="45500" y="50743"/>
                    <a:pt x="45667" y="50243"/>
                  </a:cubicBezTo>
                  <a:cubicBezTo>
                    <a:pt x="45733" y="49776"/>
                    <a:pt x="45600" y="49309"/>
                    <a:pt x="45333" y="48942"/>
                  </a:cubicBezTo>
                  <a:cubicBezTo>
                    <a:pt x="44966" y="48341"/>
                    <a:pt x="44532" y="47774"/>
                    <a:pt x="44065" y="47274"/>
                  </a:cubicBezTo>
                  <a:lnTo>
                    <a:pt x="44065" y="47274"/>
                  </a:lnTo>
                  <a:cubicBezTo>
                    <a:pt x="44142" y="47280"/>
                    <a:pt x="44219" y="47283"/>
                    <a:pt x="44296" y="47283"/>
                  </a:cubicBezTo>
                  <a:cubicBezTo>
                    <a:pt x="44653" y="47283"/>
                    <a:pt x="45010" y="47223"/>
                    <a:pt x="45366" y="47141"/>
                  </a:cubicBezTo>
                  <a:cubicBezTo>
                    <a:pt x="46267" y="46840"/>
                    <a:pt x="47068" y="45973"/>
                    <a:pt x="46934" y="44972"/>
                  </a:cubicBezTo>
                  <a:cubicBezTo>
                    <a:pt x="46801" y="44372"/>
                    <a:pt x="46467" y="43872"/>
                    <a:pt x="45967" y="43505"/>
                  </a:cubicBezTo>
                  <a:cubicBezTo>
                    <a:pt x="45500" y="43038"/>
                    <a:pt x="44966" y="42637"/>
                    <a:pt x="44399" y="42304"/>
                  </a:cubicBezTo>
                  <a:cubicBezTo>
                    <a:pt x="44466" y="42270"/>
                    <a:pt x="44532" y="42237"/>
                    <a:pt x="44599" y="42237"/>
                  </a:cubicBezTo>
                  <a:cubicBezTo>
                    <a:pt x="46000" y="41870"/>
                    <a:pt x="46334" y="40036"/>
                    <a:pt x="45133" y="39235"/>
                  </a:cubicBezTo>
                  <a:cubicBezTo>
                    <a:pt x="44666" y="38868"/>
                    <a:pt x="44132" y="38635"/>
                    <a:pt x="43565" y="38534"/>
                  </a:cubicBezTo>
                  <a:lnTo>
                    <a:pt x="43332" y="38468"/>
                  </a:lnTo>
                  <a:cubicBezTo>
                    <a:pt x="43165" y="38434"/>
                    <a:pt x="43031" y="38401"/>
                    <a:pt x="42898" y="38368"/>
                  </a:cubicBezTo>
                  <a:cubicBezTo>
                    <a:pt x="43198" y="38134"/>
                    <a:pt x="43432" y="37867"/>
                    <a:pt x="43598" y="37567"/>
                  </a:cubicBezTo>
                  <a:cubicBezTo>
                    <a:pt x="43832" y="37167"/>
                    <a:pt x="43865" y="36733"/>
                    <a:pt x="43765" y="36300"/>
                  </a:cubicBezTo>
                  <a:cubicBezTo>
                    <a:pt x="43665" y="35966"/>
                    <a:pt x="43432" y="35699"/>
                    <a:pt x="43165" y="35532"/>
                  </a:cubicBezTo>
                  <a:cubicBezTo>
                    <a:pt x="42915" y="35432"/>
                    <a:pt x="42656" y="35382"/>
                    <a:pt x="42402" y="35382"/>
                  </a:cubicBezTo>
                  <a:cubicBezTo>
                    <a:pt x="42147" y="35382"/>
                    <a:pt x="41897" y="35432"/>
                    <a:pt x="41664" y="35532"/>
                  </a:cubicBezTo>
                  <a:cubicBezTo>
                    <a:pt x="38795" y="36300"/>
                    <a:pt x="36026" y="37334"/>
                    <a:pt x="33358" y="38635"/>
                  </a:cubicBezTo>
                  <a:cubicBezTo>
                    <a:pt x="32324" y="38067"/>
                    <a:pt x="31323" y="37534"/>
                    <a:pt x="30289" y="37000"/>
                  </a:cubicBezTo>
                  <a:cubicBezTo>
                    <a:pt x="30789" y="36833"/>
                    <a:pt x="31190" y="36500"/>
                    <a:pt x="31456" y="36033"/>
                  </a:cubicBezTo>
                  <a:cubicBezTo>
                    <a:pt x="31723" y="35499"/>
                    <a:pt x="31757" y="34865"/>
                    <a:pt x="31557" y="34298"/>
                  </a:cubicBezTo>
                  <a:cubicBezTo>
                    <a:pt x="31456" y="34031"/>
                    <a:pt x="31323" y="33764"/>
                    <a:pt x="31156" y="33564"/>
                  </a:cubicBezTo>
                  <a:cubicBezTo>
                    <a:pt x="32224" y="33331"/>
                    <a:pt x="33258" y="32897"/>
                    <a:pt x="34192" y="32330"/>
                  </a:cubicBezTo>
                  <a:cubicBezTo>
                    <a:pt x="35559" y="31463"/>
                    <a:pt x="36393" y="30062"/>
                    <a:pt x="36360" y="28694"/>
                  </a:cubicBezTo>
                  <a:cubicBezTo>
                    <a:pt x="36293" y="27827"/>
                    <a:pt x="35893" y="26993"/>
                    <a:pt x="35226" y="26459"/>
                  </a:cubicBezTo>
                  <a:cubicBezTo>
                    <a:pt x="35026" y="26292"/>
                    <a:pt x="34792" y="26126"/>
                    <a:pt x="34559" y="26025"/>
                  </a:cubicBezTo>
                  <a:cubicBezTo>
                    <a:pt x="35659" y="25392"/>
                    <a:pt x="36660" y="24524"/>
                    <a:pt x="37461" y="23524"/>
                  </a:cubicBezTo>
                  <a:cubicBezTo>
                    <a:pt x="38628" y="21989"/>
                    <a:pt x="38962" y="20021"/>
                    <a:pt x="38261" y="18520"/>
                  </a:cubicBezTo>
                  <a:cubicBezTo>
                    <a:pt x="37794" y="17619"/>
                    <a:pt x="36927" y="16919"/>
                    <a:pt x="35926" y="16685"/>
                  </a:cubicBezTo>
                  <a:cubicBezTo>
                    <a:pt x="35694" y="16627"/>
                    <a:pt x="35450" y="16592"/>
                    <a:pt x="35201" y="16592"/>
                  </a:cubicBezTo>
                  <a:cubicBezTo>
                    <a:pt x="35022" y="16592"/>
                    <a:pt x="34840" y="16610"/>
                    <a:pt x="34659" y="16652"/>
                  </a:cubicBezTo>
                  <a:cubicBezTo>
                    <a:pt x="34926" y="16218"/>
                    <a:pt x="35226" y="15818"/>
                    <a:pt x="35526" y="15451"/>
                  </a:cubicBezTo>
                  <a:cubicBezTo>
                    <a:pt x="36160" y="14751"/>
                    <a:pt x="36660" y="13950"/>
                    <a:pt x="36994" y="13050"/>
                  </a:cubicBezTo>
                  <a:cubicBezTo>
                    <a:pt x="37294" y="12116"/>
                    <a:pt x="37161" y="10881"/>
                    <a:pt x="36327" y="10114"/>
                  </a:cubicBezTo>
                  <a:cubicBezTo>
                    <a:pt x="35968" y="9832"/>
                    <a:pt x="35530" y="9668"/>
                    <a:pt x="35073" y="9668"/>
                  </a:cubicBezTo>
                  <a:cubicBezTo>
                    <a:pt x="34936" y="9668"/>
                    <a:pt x="34798" y="9683"/>
                    <a:pt x="34659" y="9714"/>
                  </a:cubicBezTo>
                  <a:cubicBezTo>
                    <a:pt x="35192" y="8213"/>
                    <a:pt x="35526" y="6645"/>
                    <a:pt x="35559" y="5044"/>
                  </a:cubicBezTo>
                  <a:cubicBezTo>
                    <a:pt x="35593" y="4377"/>
                    <a:pt x="35393" y="3710"/>
                    <a:pt x="34992" y="3209"/>
                  </a:cubicBezTo>
                  <a:cubicBezTo>
                    <a:pt x="34622" y="2807"/>
                    <a:pt x="34120" y="2637"/>
                    <a:pt x="33605" y="2637"/>
                  </a:cubicBezTo>
                  <a:cubicBezTo>
                    <a:pt x="33054" y="2637"/>
                    <a:pt x="32488" y="2832"/>
                    <a:pt x="32057" y="3142"/>
                  </a:cubicBezTo>
                  <a:cubicBezTo>
                    <a:pt x="31757" y="3376"/>
                    <a:pt x="31490" y="3676"/>
                    <a:pt x="31256" y="4010"/>
                  </a:cubicBezTo>
                  <a:cubicBezTo>
                    <a:pt x="31156" y="3076"/>
                    <a:pt x="30956" y="2142"/>
                    <a:pt x="30589" y="1241"/>
                  </a:cubicBezTo>
                  <a:cubicBezTo>
                    <a:pt x="30456" y="774"/>
                    <a:pt x="30122" y="340"/>
                    <a:pt x="29689" y="107"/>
                  </a:cubicBezTo>
                  <a:cubicBezTo>
                    <a:pt x="29519" y="33"/>
                    <a:pt x="29353" y="0"/>
                    <a:pt x="29193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7647400" y="836375"/>
              <a:ext cx="137625" cy="420375"/>
            </a:xfrm>
            <a:custGeom>
              <a:avLst/>
              <a:gdLst/>
              <a:ahLst/>
              <a:cxnLst/>
              <a:rect l="l" t="t" r="r" b="b"/>
              <a:pathLst>
                <a:path w="5505" h="16815" extrusionOk="0">
                  <a:moveTo>
                    <a:pt x="5018" y="0"/>
                  </a:moveTo>
                  <a:cubicBezTo>
                    <a:pt x="4884" y="0"/>
                    <a:pt x="4757" y="74"/>
                    <a:pt x="4670" y="203"/>
                  </a:cubicBezTo>
                  <a:cubicBezTo>
                    <a:pt x="3203" y="2638"/>
                    <a:pt x="1668" y="5173"/>
                    <a:pt x="868" y="8009"/>
                  </a:cubicBezTo>
                  <a:cubicBezTo>
                    <a:pt x="0" y="11211"/>
                    <a:pt x="334" y="14346"/>
                    <a:pt x="1768" y="16615"/>
                  </a:cubicBezTo>
                  <a:cubicBezTo>
                    <a:pt x="1835" y="16748"/>
                    <a:pt x="1968" y="16815"/>
                    <a:pt x="2135" y="16815"/>
                  </a:cubicBezTo>
                  <a:cubicBezTo>
                    <a:pt x="2202" y="16815"/>
                    <a:pt x="2269" y="16815"/>
                    <a:pt x="2335" y="16782"/>
                  </a:cubicBezTo>
                  <a:cubicBezTo>
                    <a:pt x="2535" y="16648"/>
                    <a:pt x="2602" y="16381"/>
                    <a:pt x="2469" y="16214"/>
                  </a:cubicBezTo>
                  <a:cubicBezTo>
                    <a:pt x="1168" y="14080"/>
                    <a:pt x="868" y="11211"/>
                    <a:pt x="1668" y="8209"/>
                  </a:cubicBezTo>
                  <a:cubicBezTo>
                    <a:pt x="2435" y="5507"/>
                    <a:pt x="3936" y="3038"/>
                    <a:pt x="5371" y="637"/>
                  </a:cubicBezTo>
                  <a:cubicBezTo>
                    <a:pt x="5504" y="436"/>
                    <a:pt x="5438" y="170"/>
                    <a:pt x="5237" y="70"/>
                  </a:cubicBezTo>
                  <a:cubicBezTo>
                    <a:pt x="5167" y="22"/>
                    <a:pt x="5091" y="0"/>
                    <a:pt x="5018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7221250" y="1416725"/>
              <a:ext cx="48400" cy="156925"/>
            </a:xfrm>
            <a:custGeom>
              <a:avLst/>
              <a:gdLst/>
              <a:ahLst/>
              <a:cxnLst/>
              <a:rect l="l" t="t" r="r" b="b"/>
              <a:pathLst>
                <a:path w="1936" h="6277" extrusionOk="0">
                  <a:moveTo>
                    <a:pt x="462" y="0"/>
                  </a:moveTo>
                  <a:cubicBezTo>
                    <a:pt x="408" y="0"/>
                    <a:pt x="353" y="13"/>
                    <a:pt x="301" y="39"/>
                  </a:cubicBezTo>
                  <a:cubicBezTo>
                    <a:pt x="68" y="139"/>
                    <a:pt x="1" y="372"/>
                    <a:pt x="68" y="606"/>
                  </a:cubicBezTo>
                  <a:cubicBezTo>
                    <a:pt x="801" y="2240"/>
                    <a:pt x="1102" y="4042"/>
                    <a:pt x="901" y="5843"/>
                  </a:cubicBezTo>
                  <a:cubicBezTo>
                    <a:pt x="901" y="6043"/>
                    <a:pt x="1068" y="6243"/>
                    <a:pt x="1302" y="6277"/>
                  </a:cubicBezTo>
                  <a:lnTo>
                    <a:pt x="1335" y="6277"/>
                  </a:lnTo>
                  <a:cubicBezTo>
                    <a:pt x="1535" y="6277"/>
                    <a:pt x="1735" y="6110"/>
                    <a:pt x="1735" y="5910"/>
                  </a:cubicBezTo>
                  <a:cubicBezTo>
                    <a:pt x="1936" y="3975"/>
                    <a:pt x="1635" y="2040"/>
                    <a:pt x="835" y="272"/>
                  </a:cubicBezTo>
                  <a:cubicBezTo>
                    <a:pt x="761" y="100"/>
                    <a:pt x="614" y="0"/>
                    <a:pt x="462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7044850" y="1282000"/>
              <a:ext cx="69700" cy="37525"/>
            </a:xfrm>
            <a:custGeom>
              <a:avLst/>
              <a:gdLst/>
              <a:ahLst/>
              <a:cxnLst/>
              <a:rect l="l" t="t" r="r" b="b"/>
              <a:pathLst>
                <a:path w="2788" h="1501" extrusionOk="0">
                  <a:moveTo>
                    <a:pt x="605" y="0"/>
                  </a:moveTo>
                  <a:cubicBezTo>
                    <a:pt x="174" y="0"/>
                    <a:pt x="0" y="644"/>
                    <a:pt x="452" y="825"/>
                  </a:cubicBezTo>
                  <a:lnTo>
                    <a:pt x="586" y="825"/>
                  </a:lnTo>
                  <a:cubicBezTo>
                    <a:pt x="1119" y="991"/>
                    <a:pt x="1620" y="1225"/>
                    <a:pt x="2120" y="1458"/>
                  </a:cubicBezTo>
                  <a:cubicBezTo>
                    <a:pt x="2187" y="1492"/>
                    <a:pt x="2220" y="1492"/>
                    <a:pt x="2287" y="1492"/>
                  </a:cubicBezTo>
                  <a:cubicBezTo>
                    <a:pt x="2315" y="1497"/>
                    <a:pt x="2343" y="1500"/>
                    <a:pt x="2370" y="1500"/>
                  </a:cubicBezTo>
                  <a:cubicBezTo>
                    <a:pt x="2498" y="1500"/>
                    <a:pt x="2604" y="1435"/>
                    <a:pt x="2687" y="1325"/>
                  </a:cubicBezTo>
                  <a:cubicBezTo>
                    <a:pt x="2787" y="1125"/>
                    <a:pt x="2687" y="858"/>
                    <a:pt x="2487" y="758"/>
                  </a:cubicBezTo>
                  <a:cubicBezTo>
                    <a:pt x="1953" y="491"/>
                    <a:pt x="1419" y="257"/>
                    <a:pt x="886" y="91"/>
                  </a:cubicBezTo>
                  <a:lnTo>
                    <a:pt x="819" y="57"/>
                  </a:lnTo>
                  <a:lnTo>
                    <a:pt x="752" y="24"/>
                  </a:lnTo>
                  <a:cubicBezTo>
                    <a:pt x="701" y="8"/>
                    <a:pt x="651" y="0"/>
                    <a:pt x="605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7098050" y="1304500"/>
              <a:ext cx="120725" cy="95700"/>
            </a:xfrm>
            <a:custGeom>
              <a:avLst/>
              <a:gdLst/>
              <a:ahLst/>
              <a:cxnLst/>
              <a:rect l="l" t="t" r="r" b="b"/>
              <a:pathLst>
                <a:path w="4829" h="3828" extrusionOk="0">
                  <a:moveTo>
                    <a:pt x="610" y="0"/>
                  </a:moveTo>
                  <a:cubicBezTo>
                    <a:pt x="226" y="0"/>
                    <a:pt x="0" y="565"/>
                    <a:pt x="426" y="792"/>
                  </a:cubicBezTo>
                  <a:cubicBezTo>
                    <a:pt x="1760" y="1526"/>
                    <a:pt x="2927" y="2493"/>
                    <a:pt x="3928" y="3661"/>
                  </a:cubicBezTo>
                  <a:cubicBezTo>
                    <a:pt x="3928" y="3661"/>
                    <a:pt x="3961" y="3694"/>
                    <a:pt x="3961" y="3694"/>
                  </a:cubicBezTo>
                  <a:cubicBezTo>
                    <a:pt x="4028" y="3761"/>
                    <a:pt x="4128" y="3794"/>
                    <a:pt x="4262" y="3827"/>
                  </a:cubicBezTo>
                  <a:cubicBezTo>
                    <a:pt x="4629" y="3827"/>
                    <a:pt x="4829" y="3360"/>
                    <a:pt x="4562" y="3093"/>
                  </a:cubicBezTo>
                  <a:cubicBezTo>
                    <a:pt x="3528" y="1859"/>
                    <a:pt x="2227" y="825"/>
                    <a:pt x="826" y="58"/>
                  </a:cubicBezTo>
                  <a:cubicBezTo>
                    <a:pt x="751" y="18"/>
                    <a:pt x="678" y="0"/>
                    <a:pt x="610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7076150" y="1349300"/>
              <a:ext cx="99275" cy="103425"/>
            </a:xfrm>
            <a:custGeom>
              <a:avLst/>
              <a:gdLst/>
              <a:ahLst/>
              <a:cxnLst/>
              <a:rect l="l" t="t" r="r" b="b"/>
              <a:pathLst>
                <a:path w="3971" h="4137" extrusionOk="0">
                  <a:moveTo>
                    <a:pt x="3003" y="1001"/>
                  </a:moveTo>
                  <a:lnTo>
                    <a:pt x="3003" y="1001"/>
                  </a:lnTo>
                  <a:cubicBezTo>
                    <a:pt x="2769" y="1935"/>
                    <a:pt x="2136" y="2736"/>
                    <a:pt x="1302" y="3203"/>
                  </a:cubicBezTo>
                  <a:cubicBezTo>
                    <a:pt x="1202" y="3270"/>
                    <a:pt x="1101" y="3303"/>
                    <a:pt x="1001" y="3303"/>
                  </a:cubicBezTo>
                  <a:cubicBezTo>
                    <a:pt x="968" y="3203"/>
                    <a:pt x="1001" y="3103"/>
                    <a:pt x="1035" y="3003"/>
                  </a:cubicBezTo>
                  <a:cubicBezTo>
                    <a:pt x="1402" y="2069"/>
                    <a:pt x="2102" y="1368"/>
                    <a:pt x="3003" y="1001"/>
                  </a:cubicBezTo>
                  <a:close/>
                  <a:moveTo>
                    <a:pt x="3436" y="1"/>
                  </a:moveTo>
                  <a:cubicBezTo>
                    <a:pt x="1969" y="301"/>
                    <a:pt x="768" y="1335"/>
                    <a:pt x="268" y="2702"/>
                  </a:cubicBezTo>
                  <a:cubicBezTo>
                    <a:pt x="1" y="3403"/>
                    <a:pt x="234" y="3770"/>
                    <a:pt x="434" y="3937"/>
                  </a:cubicBezTo>
                  <a:cubicBezTo>
                    <a:pt x="568" y="4070"/>
                    <a:pt x="801" y="4137"/>
                    <a:pt x="1001" y="4137"/>
                  </a:cubicBezTo>
                  <a:cubicBezTo>
                    <a:pt x="1235" y="4137"/>
                    <a:pt x="1502" y="4070"/>
                    <a:pt x="1702" y="3937"/>
                  </a:cubicBezTo>
                  <a:cubicBezTo>
                    <a:pt x="3003" y="3236"/>
                    <a:pt x="3837" y="1902"/>
                    <a:pt x="3970" y="434"/>
                  </a:cubicBezTo>
                  <a:cubicBezTo>
                    <a:pt x="3970" y="201"/>
                    <a:pt x="3770" y="1"/>
                    <a:pt x="3537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6926050" y="1229075"/>
              <a:ext cx="148450" cy="90225"/>
            </a:xfrm>
            <a:custGeom>
              <a:avLst/>
              <a:gdLst/>
              <a:ahLst/>
              <a:cxnLst/>
              <a:rect l="l" t="t" r="r" b="b"/>
              <a:pathLst>
                <a:path w="5938" h="3609" extrusionOk="0">
                  <a:moveTo>
                    <a:pt x="1702" y="807"/>
                  </a:moveTo>
                  <a:cubicBezTo>
                    <a:pt x="2035" y="807"/>
                    <a:pt x="2402" y="907"/>
                    <a:pt x="2736" y="1040"/>
                  </a:cubicBezTo>
                  <a:cubicBezTo>
                    <a:pt x="3503" y="1374"/>
                    <a:pt x="4203" y="1874"/>
                    <a:pt x="4770" y="2441"/>
                  </a:cubicBezTo>
                  <a:cubicBezTo>
                    <a:pt x="4272" y="2652"/>
                    <a:pt x="3741" y="2764"/>
                    <a:pt x="3208" y="2764"/>
                  </a:cubicBezTo>
                  <a:cubicBezTo>
                    <a:pt x="2814" y="2764"/>
                    <a:pt x="2418" y="2702"/>
                    <a:pt x="2035" y="2575"/>
                  </a:cubicBezTo>
                  <a:cubicBezTo>
                    <a:pt x="1668" y="2475"/>
                    <a:pt x="1368" y="2274"/>
                    <a:pt x="1101" y="2008"/>
                  </a:cubicBezTo>
                  <a:cubicBezTo>
                    <a:pt x="934" y="1774"/>
                    <a:pt x="868" y="1474"/>
                    <a:pt x="968" y="1207"/>
                  </a:cubicBezTo>
                  <a:cubicBezTo>
                    <a:pt x="1135" y="940"/>
                    <a:pt x="1401" y="807"/>
                    <a:pt x="1702" y="807"/>
                  </a:cubicBezTo>
                  <a:close/>
                  <a:moveTo>
                    <a:pt x="1790" y="1"/>
                  </a:moveTo>
                  <a:cubicBezTo>
                    <a:pt x="1738" y="1"/>
                    <a:pt x="1687" y="3"/>
                    <a:pt x="1635" y="6"/>
                  </a:cubicBezTo>
                  <a:cubicBezTo>
                    <a:pt x="1068" y="6"/>
                    <a:pt x="534" y="306"/>
                    <a:pt x="234" y="840"/>
                  </a:cubicBezTo>
                  <a:cubicBezTo>
                    <a:pt x="0" y="1374"/>
                    <a:pt x="67" y="2041"/>
                    <a:pt x="467" y="2508"/>
                  </a:cubicBezTo>
                  <a:cubicBezTo>
                    <a:pt x="801" y="2908"/>
                    <a:pt x="1235" y="3208"/>
                    <a:pt x="1768" y="3342"/>
                  </a:cubicBezTo>
                  <a:cubicBezTo>
                    <a:pt x="2235" y="3509"/>
                    <a:pt x="2736" y="3609"/>
                    <a:pt x="3236" y="3609"/>
                  </a:cubicBezTo>
                  <a:cubicBezTo>
                    <a:pt x="4103" y="3609"/>
                    <a:pt x="4937" y="3375"/>
                    <a:pt x="5671" y="2942"/>
                  </a:cubicBezTo>
                  <a:cubicBezTo>
                    <a:pt x="5871" y="2808"/>
                    <a:pt x="5938" y="2608"/>
                    <a:pt x="5838" y="2408"/>
                  </a:cubicBezTo>
                  <a:cubicBezTo>
                    <a:pt x="5805" y="2374"/>
                    <a:pt x="5805" y="2341"/>
                    <a:pt x="5771" y="2308"/>
                  </a:cubicBezTo>
                  <a:cubicBezTo>
                    <a:pt x="5037" y="1440"/>
                    <a:pt x="4103" y="773"/>
                    <a:pt x="3069" y="306"/>
                  </a:cubicBezTo>
                  <a:cubicBezTo>
                    <a:pt x="2680" y="127"/>
                    <a:pt x="2238" y="1"/>
                    <a:pt x="1790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7001925" y="1298650"/>
              <a:ext cx="121800" cy="112375"/>
            </a:xfrm>
            <a:custGeom>
              <a:avLst/>
              <a:gdLst/>
              <a:ahLst/>
              <a:cxnLst/>
              <a:rect l="l" t="t" r="r" b="b"/>
              <a:pathLst>
                <a:path w="4872" h="4495" extrusionOk="0">
                  <a:moveTo>
                    <a:pt x="3804" y="926"/>
                  </a:moveTo>
                  <a:lnTo>
                    <a:pt x="3804" y="926"/>
                  </a:lnTo>
                  <a:cubicBezTo>
                    <a:pt x="3303" y="1926"/>
                    <a:pt x="2569" y="2760"/>
                    <a:pt x="1702" y="3428"/>
                  </a:cubicBezTo>
                  <a:cubicBezTo>
                    <a:pt x="1512" y="3547"/>
                    <a:pt x="1287" y="3649"/>
                    <a:pt x="1125" y="3649"/>
                  </a:cubicBezTo>
                  <a:cubicBezTo>
                    <a:pt x="1061" y="3649"/>
                    <a:pt x="1006" y="3632"/>
                    <a:pt x="968" y="3594"/>
                  </a:cubicBezTo>
                  <a:cubicBezTo>
                    <a:pt x="902" y="3528"/>
                    <a:pt x="868" y="3428"/>
                    <a:pt x="868" y="3327"/>
                  </a:cubicBezTo>
                  <a:cubicBezTo>
                    <a:pt x="902" y="3161"/>
                    <a:pt x="935" y="2994"/>
                    <a:pt x="1035" y="2860"/>
                  </a:cubicBezTo>
                  <a:cubicBezTo>
                    <a:pt x="1402" y="2293"/>
                    <a:pt x="1902" y="1793"/>
                    <a:pt x="2503" y="1493"/>
                  </a:cubicBezTo>
                  <a:cubicBezTo>
                    <a:pt x="2936" y="1259"/>
                    <a:pt x="3370" y="1093"/>
                    <a:pt x="3804" y="926"/>
                  </a:cubicBezTo>
                  <a:close/>
                  <a:moveTo>
                    <a:pt x="4020" y="0"/>
                  </a:moveTo>
                  <a:cubicBezTo>
                    <a:pt x="3970" y="0"/>
                    <a:pt x="3920" y="8"/>
                    <a:pt x="3870" y="25"/>
                  </a:cubicBezTo>
                  <a:cubicBezTo>
                    <a:pt x="3270" y="225"/>
                    <a:pt x="2669" y="492"/>
                    <a:pt x="2102" y="792"/>
                  </a:cubicBezTo>
                  <a:cubicBezTo>
                    <a:pt x="1335" y="1159"/>
                    <a:pt x="735" y="1726"/>
                    <a:pt x="301" y="2460"/>
                  </a:cubicBezTo>
                  <a:cubicBezTo>
                    <a:pt x="134" y="2694"/>
                    <a:pt x="34" y="2994"/>
                    <a:pt x="34" y="3294"/>
                  </a:cubicBezTo>
                  <a:cubicBezTo>
                    <a:pt x="1" y="3661"/>
                    <a:pt x="168" y="4028"/>
                    <a:pt x="435" y="4261"/>
                  </a:cubicBezTo>
                  <a:cubicBezTo>
                    <a:pt x="635" y="4395"/>
                    <a:pt x="868" y="4495"/>
                    <a:pt x="1135" y="4495"/>
                  </a:cubicBezTo>
                  <a:cubicBezTo>
                    <a:pt x="1469" y="4462"/>
                    <a:pt x="1836" y="4328"/>
                    <a:pt x="2136" y="4128"/>
                  </a:cubicBezTo>
                  <a:cubicBezTo>
                    <a:pt x="3303" y="3361"/>
                    <a:pt x="4037" y="2193"/>
                    <a:pt x="4804" y="859"/>
                  </a:cubicBezTo>
                  <a:cubicBezTo>
                    <a:pt x="4871" y="759"/>
                    <a:pt x="4871" y="626"/>
                    <a:pt x="4838" y="525"/>
                  </a:cubicBezTo>
                  <a:cubicBezTo>
                    <a:pt x="4804" y="425"/>
                    <a:pt x="4738" y="325"/>
                    <a:pt x="4638" y="292"/>
                  </a:cubicBezTo>
                  <a:cubicBezTo>
                    <a:pt x="4504" y="192"/>
                    <a:pt x="4337" y="125"/>
                    <a:pt x="4171" y="25"/>
                  </a:cubicBezTo>
                  <a:cubicBezTo>
                    <a:pt x="4121" y="8"/>
                    <a:pt x="4070" y="0"/>
                    <a:pt x="4020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7056150" y="1172375"/>
              <a:ext cx="80900" cy="144650"/>
            </a:xfrm>
            <a:custGeom>
              <a:avLst/>
              <a:gdLst/>
              <a:ahLst/>
              <a:cxnLst/>
              <a:rect l="l" t="t" r="r" b="b"/>
              <a:pathLst>
                <a:path w="3236" h="5786" extrusionOk="0">
                  <a:moveTo>
                    <a:pt x="1501" y="840"/>
                  </a:moveTo>
                  <a:cubicBezTo>
                    <a:pt x="1668" y="840"/>
                    <a:pt x="1835" y="1140"/>
                    <a:pt x="1935" y="1407"/>
                  </a:cubicBezTo>
                  <a:cubicBezTo>
                    <a:pt x="2302" y="2441"/>
                    <a:pt x="2368" y="3542"/>
                    <a:pt x="2068" y="4609"/>
                  </a:cubicBezTo>
                  <a:cubicBezTo>
                    <a:pt x="1768" y="4209"/>
                    <a:pt x="1501" y="3809"/>
                    <a:pt x="1268" y="3342"/>
                  </a:cubicBezTo>
                  <a:cubicBezTo>
                    <a:pt x="967" y="2741"/>
                    <a:pt x="867" y="2007"/>
                    <a:pt x="1034" y="1340"/>
                  </a:cubicBezTo>
                  <a:cubicBezTo>
                    <a:pt x="1101" y="1107"/>
                    <a:pt x="1301" y="840"/>
                    <a:pt x="1468" y="840"/>
                  </a:cubicBezTo>
                  <a:close/>
                  <a:moveTo>
                    <a:pt x="1433" y="1"/>
                  </a:moveTo>
                  <a:cubicBezTo>
                    <a:pt x="820" y="1"/>
                    <a:pt x="392" y="569"/>
                    <a:pt x="234" y="1107"/>
                  </a:cubicBezTo>
                  <a:cubicBezTo>
                    <a:pt x="0" y="1974"/>
                    <a:pt x="100" y="2908"/>
                    <a:pt x="534" y="3708"/>
                  </a:cubicBezTo>
                  <a:cubicBezTo>
                    <a:pt x="867" y="4409"/>
                    <a:pt x="1301" y="5043"/>
                    <a:pt x="1801" y="5643"/>
                  </a:cubicBezTo>
                  <a:cubicBezTo>
                    <a:pt x="1884" y="5726"/>
                    <a:pt x="1966" y="5785"/>
                    <a:pt x="2067" y="5785"/>
                  </a:cubicBezTo>
                  <a:cubicBezTo>
                    <a:pt x="2089" y="5785"/>
                    <a:pt x="2111" y="5782"/>
                    <a:pt x="2135" y="5777"/>
                  </a:cubicBezTo>
                  <a:lnTo>
                    <a:pt x="2302" y="5777"/>
                  </a:lnTo>
                  <a:lnTo>
                    <a:pt x="2368" y="5743"/>
                  </a:lnTo>
                  <a:cubicBezTo>
                    <a:pt x="2469" y="5710"/>
                    <a:pt x="2569" y="5610"/>
                    <a:pt x="2602" y="5510"/>
                  </a:cubicBezTo>
                  <a:cubicBezTo>
                    <a:pt x="3202" y="4109"/>
                    <a:pt x="3236" y="2541"/>
                    <a:pt x="2702" y="1107"/>
                  </a:cubicBezTo>
                  <a:cubicBezTo>
                    <a:pt x="2469" y="406"/>
                    <a:pt x="2035" y="39"/>
                    <a:pt x="1535" y="6"/>
                  </a:cubicBezTo>
                  <a:cubicBezTo>
                    <a:pt x="1500" y="2"/>
                    <a:pt x="1467" y="1"/>
                    <a:pt x="1433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7284625" y="550575"/>
              <a:ext cx="432850" cy="755375"/>
            </a:xfrm>
            <a:custGeom>
              <a:avLst/>
              <a:gdLst/>
              <a:ahLst/>
              <a:cxnLst/>
              <a:rect l="l" t="t" r="r" b="b"/>
              <a:pathLst>
                <a:path w="17314" h="30215" extrusionOk="0">
                  <a:moveTo>
                    <a:pt x="2020" y="838"/>
                  </a:moveTo>
                  <a:cubicBezTo>
                    <a:pt x="2420" y="838"/>
                    <a:pt x="2867" y="1265"/>
                    <a:pt x="3103" y="1561"/>
                  </a:cubicBezTo>
                  <a:cubicBezTo>
                    <a:pt x="4404" y="3096"/>
                    <a:pt x="5271" y="4964"/>
                    <a:pt x="5605" y="6965"/>
                  </a:cubicBezTo>
                  <a:cubicBezTo>
                    <a:pt x="5641" y="7182"/>
                    <a:pt x="5824" y="7301"/>
                    <a:pt x="6010" y="7301"/>
                  </a:cubicBezTo>
                  <a:cubicBezTo>
                    <a:pt x="6168" y="7301"/>
                    <a:pt x="6329" y="7215"/>
                    <a:pt x="6406" y="7032"/>
                  </a:cubicBezTo>
                  <a:cubicBezTo>
                    <a:pt x="6606" y="6498"/>
                    <a:pt x="6906" y="5998"/>
                    <a:pt x="7273" y="5531"/>
                  </a:cubicBezTo>
                  <a:cubicBezTo>
                    <a:pt x="7535" y="5242"/>
                    <a:pt x="7900" y="5098"/>
                    <a:pt x="8271" y="5098"/>
                  </a:cubicBezTo>
                  <a:cubicBezTo>
                    <a:pt x="8372" y="5098"/>
                    <a:pt x="8474" y="5109"/>
                    <a:pt x="8574" y="5130"/>
                  </a:cubicBezTo>
                  <a:cubicBezTo>
                    <a:pt x="8974" y="5364"/>
                    <a:pt x="9274" y="5731"/>
                    <a:pt x="9408" y="6164"/>
                  </a:cubicBezTo>
                  <a:cubicBezTo>
                    <a:pt x="9908" y="7332"/>
                    <a:pt x="10075" y="8633"/>
                    <a:pt x="9875" y="9900"/>
                  </a:cubicBezTo>
                  <a:cubicBezTo>
                    <a:pt x="9852" y="10191"/>
                    <a:pt x="10070" y="10392"/>
                    <a:pt x="10296" y="10392"/>
                  </a:cubicBezTo>
                  <a:cubicBezTo>
                    <a:pt x="10408" y="10392"/>
                    <a:pt x="10521" y="10344"/>
                    <a:pt x="10609" y="10234"/>
                  </a:cubicBezTo>
                  <a:cubicBezTo>
                    <a:pt x="11152" y="9562"/>
                    <a:pt x="11880" y="8829"/>
                    <a:pt x="12675" y="8829"/>
                  </a:cubicBezTo>
                  <a:cubicBezTo>
                    <a:pt x="12709" y="8829"/>
                    <a:pt x="12743" y="8830"/>
                    <a:pt x="12777" y="8833"/>
                  </a:cubicBezTo>
                  <a:cubicBezTo>
                    <a:pt x="13511" y="8933"/>
                    <a:pt x="14044" y="9667"/>
                    <a:pt x="14178" y="10367"/>
                  </a:cubicBezTo>
                  <a:cubicBezTo>
                    <a:pt x="14278" y="11235"/>
                    <a:pt x="14211" y="12102"/>
                    <a:pt x="13978" y="12903"/>
                  </a:cubicBezTo>
                  <a:cubicBezTo>
                    <a:pt x="13914" y="13219"/>
                    <a:pt x="14145" y="13416"/>
                    <a:pt x="14382" y="13416"/>
                  </a:cubicBezTo>
                  <a:cubicBezTo>
                    <a:pt x="14520" y="13416"/>
                    <a:pt x="14659" y="13350"/>
                    <a:pt x="14745" y="13203"/>
                  </a:cubicBezTo>
                  <a:cubicBezTo>
                    <a:pt x="14930" y="12851"/>
                    <a:pt x="15280" y="12664"/>
                    <a:pt x="15634" y="12664"/>
                  </a:cubicBezTo>
                  <a:cubicBezTo>
                    <a:pt x="15918" y="12664"/>
                    <a:pt x="16205" y="12784"/>
                    <a:pt x="16413" y="13036"/>
                  </a:cubicBezTo>
                  <a:cubicBezTo>
                    <a:pt x="16246" y="13370"/>
                    <a:pt x="16046" y="13670"/>
                    <a:pt x="15879" y="14003"/>
                  </a:cubicBezTo>
                  <a:cubicBezTo>
                    <a:pt x="15579" y="14470"/>
                    <a:pt x="15312" y="14937"/>
                    <a:pt x="15045" y="15404"/>
                  </a:cubicBezTo>
                  <a:cubicBezTo>
                    <a:pt x="13744" y="17573"/>
                    <a:pt x="12410" y="19807"/>
                    <a:pt x="12110" y="22376"/>
                  </a:cubicBezTo>
                  <a:cubicBezTo>
                    <a:pt x="11843" y="24678"/>
                    <a:pt x="12477" y="26946"/>
                    <a:pt x="13144" y="28981"/>
                  </a:cubicBezTo>
                  <a:cubicBezTo>
                    <a:pt x="11876" y="28347"/>
                    <a:pt x="10575" y="27813"/>
                    <a:pt x="9208" y="27380"/>
                  </a:cubicBezTo>
                  <a:cubicBezTo>
                    <a:pt x="6939" y="25378"/>
                    <a:pt x="4371" y="23077"/>
                    <a:pt x="3103" y="20141"/>
                  </a:cubicBezTo>
                  <a:cubicBezTo>
                    <a:pt x="2269" y="18140"/>
                    <a:pt x="2069" y="15871"/>
                    <a:pt x="1902" y="13703"/>
                  </a:cubicBezTo>
                  <a:cubicBezTo>
                    <a:pt x="1836" y="13203"/>
                    <a:pt x="1802" y="12702"/>
                    <a:pt x="1769" y="12202"/>
                  </a:cubicBezTo>
                  <a:cubicBezTo>
                    <a:pt x="1669" y="11401"/>
                    <a:pt x="1569" y="10634"/>
                    <a:pt x="1469" y="9867"/>
                  </a:cubicBezTo>
                  <a:cubicBezTo>
                    <a:pt x="1168" y="7299"/>
                    <a:pt x="802" y="4630"/>
                    <a:pt x="1202" y="2095"/>
                  </a:cubicBezTo>
                  <a:cubicBezTo>
                    <a:pt x="1335" y="1394"/>
                    <a:pt x="1535" y="961"/>
                    <a:pt x="1869" y="861"/>
                  </a:cubicBezTo>
                  <a:cubicBezTo>
                    <a:pt x="1918" y="845"/>
                    <a:pt x="1969" y="838"/>
                    <a:pt x="2020" y="838"/>
                  </a:cubicBezTo>
                  <a:close/>
                  <a:moveTo>
                    <a:pt x="2014" y="0"/>
                  </a:moveTo>
                  <a:cubicBezTo>
                    <a:pt x="1872" y="0"/>
                    <a:pt x="1735" y="20"/>
                    <a:pt x="1602" y="60"/>
                  </a:cubicBezTo>
                  <a:cubicBezTo>
                    <a:pt x="968" y="260"/>
                    <a:pt x="568" y="894"/>
                    <a:pt x="401" y="1928"/>
                  </a:cubicBezTo>
                  <a:cubicBezTo>
                    <a:pt x="1" y="4597"/>
                    <a:pt x="335" y="7332"/>
                    <a:pt x="668" y="9934"/>
                  </a:cubicBezTo>
                  <a:cubicBezTo>
                    <a:pt x="768" y="10701"/>
                    <a:pt x="868" y="11468"/>
                    <a:pt x="935" y="12235"/>
                  </a:cubicBezTo>
                  <a:cubicBezTo>
                    <a:pt x="968" y="12736"/>
                    <a:pt x="1035" y="13236"/>
                    <a:pt x="1068" y="13770"/>
                  </a:cubicBezTo>
                  <a:cubicBezTo>
                    <a:pt x="1269" y="15971"/>
                    <a:pt x="1469" y="18306"/>
                    <a:pt x="2369" y="20441"/>
                  </a:cubicBezTo>
                  <a:cubicBezTo>
                    <a:pt x="3670" y="23577"/>
                    <a:pt x="6305" y="25912"/>
                    <a:pt x="8640" y="27980"/>
                  </a:cubicBezTo>
                  <a:cubicBezTo>
                    <a:pt x="8674" y="28047"/>
                    <a:pt x="8774" y="28113"/>
                    <a:pt x="8841" y="28113"/>
                  </a:cubicBezTo>
                  <a:cubicBezTo>
                    <a:pt x="10508" y="28647"/>
                    <a:pt x="12076" y="29348"/>
                    <a:pt x="13577" y="30182"/>
                  </a:cubicBezTo>
                  <a:cubicBezTo>
                    <a:pt x="13644" y="30215"/>
                    <a:pt x="13711" y="30215"/>
                    <a:pt x="13777" y="30215"/>
                  </a:cubicBezTo>
                  <a:lnTo>
                    <a:pt x="13878" y="30215"/>
                  </a:lnTo>
                  <a:cubicBezTo>
                    <a:pt x="13978" y="30182"/>
                    <a:pt x="14078" y="30115"/>
                    <a:pt x="14144" y="30015"/>
                  </a:cubicBezTo>
                  <a:lnTo>
                    <a:pt x="14178" y="29948"/>
                  </a:lnTo>
                  <a:cubicBezTo>
                    <a:pt x="14244" y="29848"/>
                    <a:pt x="14244" y="29715"/>
                    <a:pt x="14211" y="29615"/>
                  </a:cubicBezTo>
                  <a:cubicBezTo>
                    <a:pt x="13477" y="27413"/>
                    <a:pt x="12643" y="24878"/>
                    <a:pt x="12910" y="22476"/>
                  </a:cubicBezTo>
                  <a:cubicBezTo>
                    <a:pt x="13210" y="20108"/>
                    <a:pt x="14511" y="17939"/>
                    <a:pt x="15746" y="15871"/>
                  </a:cubicBezTo>
                  <a:cubicBezTo>
                    <a:pt x="16012" y="15404"/>
                    <a:pt x="16313" y="14904"/>
                    <a:pt x="16579" y="14437"/>
                  </a:cubicBezTo>
                  <a:cubicBezTo>
                    <a:pt x="16846" y="14037"/>
                    <a:pt x="17046" y="13670"/>
                    <a:pt x="17247" y="13236"/>
                  </a:cubicBezTo>
                  <a:cubicBezTo>
                    <a:pt x="17313" y="13103"/>
                    <a:pt x="17313" y="12936"/>
                    <a:pt x="17247" y="12836"/>
                  </a:cubicBezTo>
                  <a:cubicBezTo>
                    <a:pt x="16913" y="12235"/>
                    <a:pt x="16313" y="11835"/>
                    <a:pt x="15645" y="11835"/>
                  </a:cubicBezTo>
                  <a:cubicBezTo>
                    <a:pt x="15412" y="11835"/>
                    <a:pt x="15212" y="11868"/>
                    <a:pt x="15012" y="11969"/>
                  </a:cubicBezTo>
                  <a:cubicBezTo>
                    <a:pt x="15112" y="11368"/>
                    <a:pt x="15112" y="10801"/>
                    <a:pt x="15012" y="10234"/>
                  </a:cubicBezTo>
                  <a:cubicBezTo>
                    <a:pt x="14812" y="9267"/>
                    <a:pt x="14078" y="8166"/>
                    <a:pt x="12877" y="8032"/>
                  </a:cubicBezTo>
                  <a:cubicBezTo>
                    <a:pt x="12834" y="8031"/>
                    <a:pt x="12792" y="8030"/>
                    <a:pt x="12749" y="8030"/>
                  </a:cubicBezTo>
                  <a:cubicBezTo>
                    <a:pt x="12029" y="8030"/>
                    <a:pt x="11344" y="8297"/>
                    <a:pt x="10809" y="8833"/>
                  </a:cubicBezTo>
                  <a:cubicBezTo>
                    <a:pt x="10809" y="7799"/>
                    <a:pt x="10609" y="6765"/>
                    <a:pt x="10208" y="5831"/>
                  </a:cubicBezTo>
                  <a:cubicBezTo>
                    <a:pt x="9975" y="5164"/>
                    <a:pt x="9508" y="4630"/>
                    <a:pt x="8874" y="4330"/>
                  </a:cubicBezTo>
                  <a:cubicBezTo>
                    <a:pt x="8677" y="4270"/>
                    <a:pt x="8473" y="4241"/>
                    <a:pt x="8270" y="4241"/>
                  </a:cubicBezTo>
                  <a:cubicBezTo>
                    <a:pt x="7683" y="4241"/>
                    <a:pt x="7102" y="4484"/>
                    <a:pt x="6706" y="4930"/>
                  </a:cubicBezTo>
                  <a:cubicBezTo>
                    <a:pt x="6506" y="5130"/>
                    <a:pt x="6339" y="5364"/>
                    <a:pt x="6172" y="5597"/>
                  </a:cubicBezTo>
                  <a:cubicBezTo>
                    <a:pt x="5738" y="3896"/>
                    <a:pt x="4904" y="2328"/>
                    <a:pt x="3770" y="994"/>
                  </a:cubicBezTo>
                  <a:cubicBezTo>
                    <a:pt x="3209" y="326"/>
                    <a:pt x="2583" y="0"/>
                    <a:pt x="2014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7354675" y="820650"/>
              <a:ext cx="208525" cy="402750"/>
            </a:xfrm>
            <a:custGeom>
              <a:avLst/>
              <a:gdLst/>
              <a:ahLst/>
              <a:cxnLst/>
              <a:rect l="l" t="t" r="r" b="b"/>
              <a:pathLst>
                <a:path w="8341" h="16110" extrusionOk="0">
                  <a:moveTo>
                    <a:pt x="862" y="1"/>
                  </a:moveTo>
                  <a:cubicBezTo>
                    <a:pt x="677" y="1"/>
                    <a:pt x="497" y="114"/>
                    <a:pt x="468" y="365"/>
                  </a:cubicBezTo>
                  <a:cubicBezTo>
                    <a:pt x="1" y="3167"/>
                    <a:pt x="168" y="5635"/>
                    <a:pt x="968" y="7704"/>
                  </a:cubicBezTo>
                  <a:cubicBezTo>
                    <a:pt x="1669" y="9371"/>
                    <a:pt x="2636" y="10872"/>
                    <a:pt x="3870" y="12207"/>
                  </a:cubicBezTo>
                  <a:cubicBezTo>
                    <a:pt x="4504" y="12907"/>
                    <a:pt x="5205" y="13574"/>
                    <a:pt x="5838" y="14242"/>
                  </a:cubicBezTo>
                  <a:cubicBezTo>
                    <a:pt x="6406" y="14809"/>
                    <a:pt x="6973" y="15376"/>
                    <a:pt x="7506" y="15976"/>
                  </a:cubicBezTo>
                  <a:cubicBezTo>
                    <a:pt x="7573" y="16043"/>
                    <a:pt x="7706" y="16110"/>
                    <a:pt x="7807" y="16110"/>
                  </a:cubicBezTo>
                  <a:cubicBezTo>
                    <a:pt x="8140" y="16110"/>
                    <a:pt x="8340" y="15676"/>
                    <a:pt x="8107" y="15409"/>
                  </a:cubicBezTo>
                  <a:cubicBezTo>
                    <a:pt x="7573" y="14809"/>
                    <a:pt x="6973" y="14242"/>
                    <a:pt x="6439" y="13675"/>
                  </a:cubicBezTo>
                  <a:cubicBezTo>
                    <a:pt x="5805" y="13007"/>
                    <a:pt x="5138" y="12340"/>
                    <a:pt x="4504" y="11640"/>
                  </a:cubicBezTo>
                  <a:cubicBezTo>
                    <a:pt x="3337" y="10405"/>
                    <a:pt x="2403" y="8971"/>
                    <a:pt x="1769" y="7403"/>
                  </a:cubicBezTo>
                  <a:cubicBezTo>
                    <a:pt x="1002" y="5502"/>
                    <a:pt x="868" y="3167"/>
                    <a:pt x="1302" y="498"/>
                  </a:cubicBezTo>
                  <a:cubicBezTo>
                    <a:pt x="1339" y="182"/>
                    <a:pt x="1096" y="1"/>
                    <a:pt x="862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7256175" y="1248225"/>
              <a:ext cx="75175" cy="73575"/>
            </a:xfrm>
            <a:custGeom>
              <a:avLst/>
              <a:gdLst/>
              <a:ahLst/>
              <a:cxnLst/>
              <a:rect l="l" t="t" r="r" b="b"/>
              <a:pathLst>
                <a:path w="3007" h="2943" extrusionOk="0">
                  <a:moveTo>
                    <a:pt x="1999" y="0"/>
                  </a:moveTo>
                  <a:cubicBezTo>
                    <a:pt x="1715" y="0"/>
                    <a:pt x="1433" y="297"/>
                    <a:pt x="1639" y="641"/>
                  </a:cubicBezTo>
                  <a:cubicBezTo>
                    <a:pt x="1839" y="1041"/>
                    <a:pt x="2006" y="1442"/>
                    <a:pt x="2106" y="1875"/>
                  </a:cubicBezTo>
                  <a:cubicBezTo>
                    <a:pt x="2106" y="1942"/>
                    <a:pt x="2140" y="2009"/>
                    <a:pt x="2106" y="2075"/>
                  </a:cubicBezTo>
                  <a:lnTo>
                    <a:pt x="1973" y="2075"/>
                  </a:lnTo>
                  <a:cubicBezTo>
                    <a:pt x="1539" y="1942"/>
                    <a:pt x="1172" y="1709"/>
                    <a:pt x="905" y="1408"/>
                  </a:cubicBezTo>
                  <a:cubicBezTo>
                    <a:pt x="809" y="1295"/>
                    <a:pt x="695" y="1247"/>
                    <a:pt x="585" y="1247"/>
                  </a:cubicBezTo>
                  <a:cubicBezTo>
                    <a:pt x="275" y="1247"/>
                    <a:pt x="1" y="1622"/>
                    <a:pt x="272" y="1942"/>
                  </a:cubicBezTo>
                  <a:cubicBezTo>
                    <a:pt x="639" y="2409"/>
                    <a:pt x="1172" y="2709"/>
                    <a:pt x="1739" y="2876"/>
                  </a:cubicBezTo>
                  <a:cubicBezTo>
                    <a:pt x="1873" y="2909"/>
                    <a:pt x="1973" y="2943"/>
                    <a:pt x="2106" y="2943"/>
                  </a:cubicBezTo>
                  <a:cubicBezTo>
                    <a:pt x="2340" y="2943"/>
                    <a:pt x="2540" y="2843"/>
                    <a:pt x="2707" y="2709"/>
                  </a:cubicBezTo>
                  <a:cubicBezTo>
                    <a:pt x="2940" y="2442"/>
                    <a:pt x="3007" y="2042"/>
                    <a:pt x="2907" y="1709"/>
                  </a:cubicBezTo>
                  <a:cubicBezTo>
                    <a:pt x="2807" y="1175"/>
                    <a:pt x="2607" y="674"/>
                    <a:pt x="2340" y="207"/>
                  </a:cubicBezTo>
                  <a:cubicBezTo>
                    <a:pt x="2256" y="62"/>
                    <a:pt x="2128" y="0"/>
                    <a:pt x="1999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7440575" y="802650"/>
              <a:ext cx="36475" cy="85500"/>
            </a:xfrm>
            <a:custGeom>
              <a:avLst/>
              <a:gdLst/>
              <a:ahLst/>
              <a:cxnLst/>
              <a:rect l="l" t="t" r="r" b="b"/>
              <a:pathLst>
                <a:path w="1459" h="3420" extrusionOk="0">
                  <a:moveTo>
                    <a:pt x="963" y="0"/>
                  </a:moveTo>
                  <a:cubicBezTo>
                    <a:pt x="777" y="0"/>
                    <a:pt x="592" y="108"/>
                    <a:pt x="534" y="351"/>
                  </a:cubicBezTo>
                  <a:lnTo>
                    <a:pt x="468" y="751"/>
                  </a:lnTo>
                  <a:cubicBezTo>
                    <a:pt x="334" y="1485"/>
                    <a:pt x="201" y="2219"/>
                    <a:pt x="67" y="2920"/>
                  </a:cubicBezTo>
                  <a:cubicBezTo>
                    <a:pt x="1" y="3153"/>
                    <a:pt x="168" y="3387"/>
                    <a:pt x="401" y="3420"/>
                  </a:cubicBezTo>
                  <a:lnTo>
                    <a:pt x="468" y="3420"/>
                  </a:lnTo>
                  <a:cubicBezTo>
                    <a:pt x="668" y="3420"/>
                    <a:pt x="835" y="3287"/>
                    <a:pt x="901" y="3086"/>
                  </a:cubicBezTo>
                  <a:cubicBezTo>
                    <a:pt x="1035" y="2353"/>
                    <a:pt x="1168" y="1652"/>
                    <a:pt x="1302" y="918"/>
                  </a:cubicBezTo>
                  <a:lnTo>
                    <a:pt x="1402" y="518"/>
                  </a:lnTo>
                  <a:cubicBezTo>
                    <a:pt x="1459" y="194"/>
                    <a:pt x="1211" y="0"/>
                    <a:pt x="963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7505625" y="809250"/>
              <a:ext cx="48400" cy="85575"/>
            </a:xfrm>
            <a:custGeom>
              <a:avLst/>
              <a:gdLst/>
              <a:ahLst/>
              <a:cxnLst/>
              <a:rect l="l" t="t" r="r" b="b"/>
              <a:pathLst>
                <a:path w="1936" h="3423" extrusionOk="0">
                  <a:moveTo>
                    <a:pt x="1473" y="0"/>
                  </a:moveTo>
                  <a:cubicBezTo>
                    <a:pt x="1301" y="0"/>
                    <a:pt x="1121" y="101"/>
                    <a:pt x="1068" y="287"/>
                  </a:cubicBezTo>
                  <a:lnTo>
                    <a:pt x="935" y="621"/>
                  </a:lnTo>
                  <a:lnTo>
                    <a:pt x="101" y="2856"/>
                  </a:lnTo>
                  <a:cubicBezTo>
                    <a:pt x="1" y="3056"/>
                    <a:pt x="134" y="3289"/>
                    <a:pt x="334" y="3389"/>
                  </a:cubicBezTo>
                  <a:cubicBezTo>
                    <a:pt x="401" y="3389"/>
                    <a:pt x="434" y="3389"/>
                    <a:pt x="501" y="3423"/>
                  </a:cubicBezTo>
                  <a:cubicBezTo>
                    <a:pt x="668" y="3389"/>
                    <a:pt x="801" y="3289"/>
                    <a:pt x="868" y="3156"/>
                  </a:cubicBezTo>
                  <a:lnTo>
                    <a:pt x="1702" y="921"/>
                  </a:lnTo>
                  <a:lnTo>
                    <a:pt x="1835" y="554"/>
                  </a:lnTo>
                  <a:cubicBezTo>
                    <a:pt x="1935" y="354"/>
                    <a:pt x="1802" y="120"/>
                    <a:pt x="1602" y="20"/>
                  </a:cubicBezTo>
                  <a:cubicBezTo>
                    <a:pt x="1561" y="7"/>
                    <a:pt x="1517" y="0"/>
                    <a:pt x="1473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7450600" y="908800"/>
              <a:ext cx="38650" cy="82775"/>
            </a:xfrm>
            <a:custGeom>
              <a:avLst/>
              <a:gdLst/>
              <a:ahLst/>
              <a:cxnLst/>
              <a:rect l="l" t="t" r="r" b="b"/>
              <a:pathLst>
                <a:path w="1546" h="3311" extrusionOk="0">
                  <a:moveTo>
                    <a:pt x="1055" y="1"/>
                  </a:moveTo>
                  <a:cubicBezTo>
                    <a:pt x="880" y="1"/>
                    <a:pt x="709" y="104"/>
                    <a:pt x="667" y="341"/>
                  </a:cubicBezTo>
                  <a:lnTo>
                    <a:pt x="67" y="2777"/>
                  </a:lnTo>
                  <a:cubicBezTo>
                    <a:pt x="0" y="3010"/>
                    <a:pt x="133" y="3244"/>
                    <a:pt x="367" y="3310"/>
                  </a:cubicBezTo>
                  <a:lnTo>
                    <a:pt x="467" y="3310"/>
                  </a:lnTo>
                  <a:cubicBezTo>
                    <a:pt x="667" y="3310"/>
                    <a:pt x="834" y="3177"/>
                    <a:pt x="867" y="2977"/>
                  </a:cubicBezTo>
                  <a:lnTo>
                    <a:pt x="1468" y="508"/>
                  </a:lnTo>
                  <a:cubicBezTo>
                    <a:pt x="1545" y="198"/>
                    <a:pt x="1296" y="1"/>
                    <a:pt x="1055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7925100" y="666125"/>
              <a:ext cx="51300" cy="67750"/>
            </a:xfrm>
            <a:custGeom>
              <a:avLst/>
              <a:gdLst/>
              <a:ahLst/>
              <a:cxnLst/>
              <a:rect l="l" t="t" r="r" b="b"/>
              <a:pathLst>
                <a:path w="2052" h="2710" extrusionOk="0">
                  <a:moveTo>
                    <a:pt x="1476" y="1"/>
                  </a:moveTo>
                  <a:cubicBezTo>
                    <a:pt x="1347" y="1"/>
                    <a:pt x="1218" y="62"/>
                    <a:pt x="1134" y="208"/>
                  </a:cubicBezTo>
                  <a:lnTo>
                    <a:pt x="100" y="2109"/>
                  </a:lnTo>
                  <a:cubicBezTo>
                    <a:pt x="0" y="2310"/>
                    <a:pt x="67" y="2543"/>
                    <a:pt x="267" y="2677"/>
                  </a:cubicBezTo>
                  <a:cubicBezTo>
                    <a:pt x="334" y="2710"/>
                    <a:pt x="401" y="2710"/>
                    <a:pt x="467" y="2710"/>
                  </a:cubicBezTo>
                  <a:cubicBezTo>
                    <a:pt x="601" y="2710"/>
                    <a:pt x="734" y="2643"/>
                    <a:pt x="834" y="2510"/>
                  </a:cubicBezTo>
                  <a:lnTo>
                    <a:pt x="1868" y="642"/>
                  </a:lnTo>
                  <a:cubicBezTo>
                    <a:pt x="2052" y="298"/>
                    <a:pt x="1762" y="1"/>
                    <a:pt x="1476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7863375" y="727500"/>
              <a:ext cx="59600" cy="68100"/>
            </a:xfrm>
            <a:custGeom>
              <a:avLst/>
              <a:gdLst/>
              <a:ahLst/>
              <a:cxnLst/>
              <a:rect l="l" t="t" r="r" b="b"/>
              <a:pathLst>
                <a:path w="2384" h="2724" extrusionOk="0">
                  <a:moveTo>
                    <a:pt x="1805" y="1"/>
                  </a:moveTo>
                  <a:cubicBezTo>
                    <a:pt x="1686" y="1"/>
                    <a:pt x="1564" y="55"/>
                    <a:pt x="1469" y="188"/>
                  </a:cubicBezTo>
                  <a:lnTo>
                    <a:pt x="134" y="2056"/>
                  </a:lnTo>
                  <a:cubicBezTo>
                    <a:pt x="1" y="2256"/>
                    <a:pt x="34" y="2490"/>
                    <a:pt x="234" y="2657"/>
                  </a:cubicBezTo>
                  <a:cubicBezTo>
                    <a:pt x="301" y="2690"/>
                    <a:pt x="368" y="2723"/>
                    <a:pt x="468" y="2723"/>
                  </a:cubicBezTo>
                  <a:cubicBezTo>
                    <a:pt x="601" y="2723"/>
                    <a:pt x="735" y="2657"/>
                    <a:pt x="801" y="2557"/>
                  </a:cubicBezTo>
                  <a:lnTo>
                    <a:pt x="2169" y="655"/>
                  </a:lnTo>
                  <a:cubicBezTo>
                    <a:pt x="2384" y="345"/>
                    <a:pt x="2104" y="1"/>
                    <a:pt x="1805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7942275" y="902775"/>
              <a:ext cx="97750" cy="38025"/>
            </a:xfrm>
            <a:custGeom>
              <a:avLst/>
              <a:gdLst/>
              <a:ahLst/>
              <a:cxnLst/>
              <a:rect l="l" t="t" r="r" b="b"/>
              <a:pathLst>
                <a:path w="3910" h="1521" extrusionOk="0">
                  <a:moveTo>
                    <a:pt x="3332" y="0"/>
                  </a:moveTo>
                  <a:cubicBezTo>
                    <a:pt x="3296" y="0"/>
                    <a:pt x="3257" y="5"/>
                    <a:pt x="3216" y="15"/>
                  </a:cubicBezTo>
                  <a:lnTo>
                    <a:pt x="514" y="683"/>
                  </a:lnTo>
                  <a:cubicBezTo>
                    <a:pt x="1" y="747"/>
                    <a:pt x="74" y="1520"/>
                    <a:pt x="555" y="1520"/>
                  </a:cubicBezTo>
                  <a:cubicBezTo>
                    <a:pt x="574" y="1520"/>
                    <a:pt x="594" y="1519"/>
                    <a:pt x="614" y="1516"/>
                  </a:cubicBezTo>
                  <a:lnTo>
                    <a:pt x="748" y="1516"/>
                  </a:lnTo>
                  <a:lnTo>
                    <a:pt x="3416" y="816"/>
                  </a:lnTo>
                  <a:cubicBezTo>
                    <a:pt x="3909" y="693"/>
                    <a:pt x="3776" y="0"/>
                    <a:pt x="3332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7977900" y="986550"/>
              <a:ext cx="68975" cy="29225"/>
            </a:xfrm>
            <a:custGeom>
              <a:avLst/>
              <a:gdLst/>
              <a:ahLst/>
              <a:cxnLst/>
              <a:rect l="l" t="t" r="r" b="b"/>
              <a:pathLst>
                <a:path w="2759" h="1169" extrusionOk="0">
                  <a:moveTo>
                    <a:pt x="2592" y="0"/>
                  </a:moveTo>
                  <a:lnTo>
                    <a:pt x="523" y="334"/>
                  </a:lnTo>
                  <a:cubicBezTo>
                    <a:pt x="0" y="366"/>
                    <a:pt x="54" y="1169"/>
                    <a:pt x="559" y="1169"/>
                  </a:cubicBezTo>
                  <a:cubicBezTo>
                    <a:pt x="569" y="1169"/>
                    <a:pt x="580" y="1168"/>
                    <a:pt x="590" y="1168"/>
                  </a:cubicBezTo>
                  <a:lnTo>
                    <a:pt x="690" y="1168"/>
                  </a:lnTo>
                  <a:lnTo>
                    <a:pt x="2758" y="834"/>
                  </a:lnTo>
                  <a:lnTo>
                    <a:pt x="2692" y="400"/>
                  </a:lnTo>
                  <a:lnTo>
                    <a:pt x="2592" y="0"/>
                  </a:ln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7904250" y="967750"/>
              <a:ext cx="76750" cy="35500"/>
            </a:xfrm>
            <a:custGeom>
              <a:avLst/>
              <a:gdLst/>
              <a:ahLst/>
              <a:cxnLst/>
              <a:rect l="l" t="t" r="r" b="b"/>
              <a:pathLst>
                <a:path w="3070" h="1420" extrusionOk="0">
                  <a:moveTo>
                    <a:pt x="2611" y="1"/>
                  </a:moveTo>
                  <a:cubicBezTo>
                    <a:pt x="2574" y="1"/>
                    <a:pt x="2538" y="6"/>
                    <a:pt x="2502" y="18"/>
                  </a:cubicBezTo>
                  <a:lnTo>
                    <a:pt x="367" y="619"/>
                  </a:lnTo>
                  <a:cubicBezTo>
                    <a:pt x="134" y="652"/>
                    <a:pt x="0" y="886"/>
                    <a:pt x="67" y="1119"/>
                  </a:cubicBezTo>
                  <a:cubicBezTo>
                    <a:pt x="100" y="1319"/>
                    <a:pt x="267" y="1419"/>
                    <a:pt x="467" y="1419"/>
                  </a:cubicBezTo>
                  <a:lnTo>
                    <a:pt x="601" y="1419"/>
                  </a:lnTo>
                  <a:lnTo>
                    <a:pt x="2702" y="819"/>
                  </a:lnTo>
                  <a:cubicBezTo>
                    <a:pt x="2936" y="752"/>
                    <a:pt x="3069" y="519"/>
                    <a:pt x="3002" y="285"/>
                  </a:cubicBezTo>
                  <a:cubicBezTo>
                    <a:pt x="2948" y="120"/>
                    <a:pt x="2780" y="1"/>
                    <a:pt x="2611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7926200" y="1119100"/>
              <a:ext cx="85650" cy="23425"/>
            </a:xfrm>
            <a:custGeom>
              <a:avLst/>
              <a:gdLst/>
              <a:ahLst/>
              <a:cxnLst/>
              <a:rect l="l" t="t" r="r" b="b"/>
              <a:pathLst>
                <a:path w="3426" h="937" extrusionOk="0">
                  <a:moveTo>
                    <a:pt x="559" y="1"/>
                  </a:moveTo>
                  <a:cubicBezTo>
                    <a:pt x="54" y="1"/>
                    <a:pt x="1" y="803"/>
                    <a:pt x="557" y="836"/>
                  </a:cubicBezTo>
                  <a:lnTo>
                    <a:pt x="2825" y="936"/>
                  </a:lnTo>
                  <a:lnTo>
                    <a:pt x="2858" y="936"/>
                  </a:lnTo>
                  <a:cubicBezTo>
                    <a:pt x="2869" y="937"/>
                    <a:pt x="2880" y="937"/>
                    <a:pt x="2891" y="937"/>
                  </a:cubicBezTo>
                  <a:cubicBezTo>
                    <a:pt x="3425" y="937"/>
                    <a:pt x="3415" y="135"/>
                    <a:pt x="2892" y="102"/>
                  </a:cubicBezTo>
                  <a:lnTo>
                    <a:pt x="590" y="2"/>
                  </a:lnTo>
                  <a:cubicBezTo>
                    <a:pt x="580" y="1"/>
                    <a:pt x="569" y="1"/>
                    <a:pt x="559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7924250" y="1197525"/>
              <a:ext cx="70075" cy="21700"/>
            </a:xfrm>
            <a:custGeom>
              <a:avLst/>
              <a:gdLst/>
              <a:ahLst/>
              <a:cxnLst/>
              <a:rect l="l" t="t" r="r" b="b"/>
              <a:pathLst>
                <a:path w="2803" h="868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cubicBezTo>
                    <a:pt x="1" y="668"/>
                    <a:pt x="168" y="834"/>
                    <a:pt x="401" y="834"/>
                  </a:cubicBezTo>
                  <a:lnTo>
                    <a:pt x="2236" y="868"/>
                  </a:lnTo>
                  <a:cubicBezTo>
                    <a:pt x="2803" y="868"/>
                    <a:pt x="2803" y="34"/>
                    <a:pt x="2236" y="34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7858375" y="1154050"/>
              <a:ext cx="80650" cy="28525"/>
            </a:xfrm>
            <a:custGeom>
              <a:avLst/>
              <a:gdLst/>
              <a:ahLst/>
              <a:cxnLst/>
              <a:rect l="l" t="t" r="r" b="b"/>
              <a:pathLst>
                <a:path w="3226" h="1141" extrusionOk="0">
                  <a:moveTo>
                    <a:pt x="441" y="1"/>
                  </a:moveTo>
                  <a:cubicBezTo>
                    <a:pt x="234" y="1"/>
                    <a:pt x="65" y="156"/>
                    <a:pt x="34" y="339"/>
                  </a:cubicBezTo>
                  <a:cubicBezTo>
                    <a:pt x="1" y="572"/>
                    <a:pt x="167" y="806"/>
                    <a:pt x="401" y="839"/>
                  </a:cubicBezTo>
                  <a:lnTo>
                    <a:pt x="2569" y="1139"/>
                  </a:lnTo>
                  <a:lnTo>
                    <a:pt x="2636" y="1139"/>
                  </a:lnTo>
                  <a:cubicBezTo>
                    <a:pt x="2646" y="1140"/>
                    <a:pt x="2657" y="1140"/>
                    <a:pt x="2667" y="1140"/>
                  </a:cubicBezTo>
                  <a:cubicBezTo>
                    <a:pt x="3172" y="1140"/>
                    <a:pt x="3225" y="338"/>
                    <a:pt x="2669" y="305"/>
                  </a:cubicBezTo>
                  <a:lnTo>
                    <a:pt x="501" y="5"/>
                  </a:lnTo>
                  <a:cubicBezTo>
                    <a:pt x="481" y="2"/>
                    <a:pt x="461" y="1"/>
                    <a:pt x="441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7398050" y="1459975"/>
              <a:ext cx="65075" cy="71150"/>
            </a:xfrm>
            <a:custGeom>
              <a:avLst/>
              <a:gdLst/>
              <a:ahLst/>
              <a:cxnLst/>
              <a:rect l="l" t="t" r="r" b="b"/>
              <a:pathLst>
                <a:path w="2603" h="2846" extrusionOk="0">
                  <a:moveTo>
                    <a:pt x="494" y="0"/>
                  </a:moveTo>
                  <a:cubicBezTo>
                    <a:pt x="395" y="0"/>
                    <a:pt x="291" y="35"/>
                    <a:pt x="201" y="110"/>
                  </a:cubicBezTo>
                  <a:cubicBezTo>
                    <a:pt x="34" y="244"/>
                    <a:pt x="1" y="510"/>
                    <a:pt x="167" y="677"/>
                  </a:cubicBezTo>
                  <a:lnTo>
                    <a:pt x="1835" y="2712"/>
                  </a:lnTo>
                  <a:cubicBezTo>
                    <a:pt x="1902" y="2779"/>
                    <a:pt x="2035" y="2845"/>
                    <a:pt x="2135" y="2845"/>
                  </a:cubicBezTo>
                  <a:cubicBezTo>
                    <a:pt x="2235" y="2845"/>
                    <a:pt x="2336" y="2812"/>
                    <a:pt x="2402" y="2745"/>
                  </a:cubicBezTo>
                  <a:cubicBezTo>
                    <a:pt x="2602" y="2612"/>
                    <a:pt x="2602" y="2345"/>
                    <a:pt x="2469" y="2178"/>
                  </a:cubicBezTo>
                  <a:lnTo>
                    <a:pt x="801" y="143"/>
                  </a:lnTo>
                  <a:cubicBezTo>
                    <a:pt x="728" y="52"/>
                    <a:pt x="614" y="0"/>
                    <a:pt x="494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7452475" y="1414400"/>
              <a:ext cx="65675" cy="61675"/>
            </a:xfrm>
            <a:custGeom>
              <a:avLst/>
              <a:gdLst/>
              <a:ahLst/>
              <a:cxnLst/>
              <a:rect l="l" t="t" r="r" b="b"/>
              <a:pathLst>
                <a:path w="2627" h="2467" extrusionOk="0">
                  <a:moveTo>
                    <a:pt x="602" y="0"/>
                  </a:moveTo>
                  <a:cubicBezTo>
                    <a:pt x="275" y="0"/>
                    <a:pt x="0" y="432"/>
                    <a:pt x="325" y="732"/>
                  </a:cubicBezTo>
                  <a:lnTo>
                    <a:pt x="1893" y="2333"/>
                  </a:lnTo>
                  <a:cubicBezTo>
                    <a:pt x="1960" y="2433"/>
                    <a:pt x="2093" y="2467"/>
                    <a:pt x="2193" y="2467"/>
                  </a:cubicBezTo>
                  <a:cubicBezTo>
                    <a:pt x="2293" y="2467"/>
                    <a:pt x="2393" y="2433"/>
                    <a:pt x="2494" y="2367"/>
                  </a:cubicBezTo>
                  <a:cubicBezTo>
                    <a:pt x="2627" y="2200"/>
                    <a:pt x="2627" y="1933"/>
                    <a:pt x="2494" y="1766"/>
                  </a:cubicBezTo>
                  <a:lnTo>
                    <a:pt x="926" y="165"/>
                  </a:lnTo>
                  <a:cubicBezTo>
                    <a:pt x="826" y="48"/>
                    <a:pt x="711" y="0"/>
                    <a:pt x="602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7486250" y="1503325"/>
              <a:ext cx="71950" cy="57825"/>
            </a:xfrm>
            <a:custGeom>
              <a:avLst/>
              <a:gdLst/>
              <a:ahLst/>
              <a:cxnLst/>
              <a:rect l="l" t="t" r="r" b="b"/>
              <a:pathLst>
                <a:path w="2878" h="2313" extrusionOk="0">
                  <a:moveTo>
                    <a:pt x="597" y="0"/>
                  </a:moveTo>
                  <a:cubicBezTo>
                    <a:pt x="259" y="0"/>
                    <a:pt x="0" y="455"/>
                    <a:pt x="342" y="744"/>
                  </a:cubicBezTo>
                  <a:lnTo>
                    <a:pt x="2043" y="2212"/>
                  </a:lnTo>
                  <a:cubicBezTo>
                    <a:pt x="2110" y="2279"/>
                    <a:pt x="2210" y="2312"/>
                    <a:pt x="2310" y="2312"/>
                  </a:cubicBezTo>
                  <a:cubicBezTo>
                    <a:pt x="2710" y="2312"/>
                    <a:pt x="2877" y="1845"/>
                    <a:pt x="2577" y="1578"/>
                  </a:cubicBezTo>
                  <a:lnTo>
                    <a:pt x="876" y="111"/>
                  </a:lnTo>
                  <a:cubicBezTo>
                    <a:pt x="784" y="33"/>
                    <a:pt x="688" y="0"/>
                    <a:pt x="597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7535600" y="1581175"/>
              <a:ext cx="75950" cy="49175"/>
            </a:xfrm>
            <a:custGeom>
              <a:avLst/>
              <a:gdLst/>
              <a:ahLst/>
              <a:cxnLst/>
              <a:rect l="l" t="t" r="r" b="b"/>
              <a:pathLst>
                <a:path w="3038" h="1967" extrusionOk="0">
                  <a:moveTo>
                    <a:pt x="601" y="1"/>
                  </a:moveTo>
                  <a:cubicBezTo>
                    <a:pt x="283" y="1"/>
                    <a:pt x="1" y="624"/>
                    <a:pt x="369" y="766"/>
                  </a:cubicBezTo>
                  <a:lnTo>
                    <a:pt x="2237" y="1900"/>
                  </a:lnTo>
                  <a:cubicBezTo>
                    <a:pt x="2304" y="1934"/>
                    <a:pt x="2371" y="1967"/>
                    <a:pt x="2471" y="1967"/>
                  </a:cubicBezTo>
                  <a:cubicBezTo>
                    <a:pt x="2871" y="1967"/>
                    <a:pt x="3038" y="1400"/>
                    <a:pt x="2671" y="1166"/>
                  </a:cubicBezTo>
                  <a:lnTo>
                    <a:pt x="770" y="66"/>
                  </a:lnTo>
                  <a:cubicBezTo>
                    <a:pt x="715" y="20"/>
                    <a:pt x="657" y="1"/>
                    <a:pt x="601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7578200" y="1508275"/>
              <a:ext cx="77550" cy="47025"/>
            </a:xfrm>
            <a:custGeom>
              <a:avLst/>
              <a:gdLst/>
              <a:ahLst/>
              <a:cxnLst/>
              <a:rect l="l" t="t" r="r" b="b"/>
              <a:pathLst>
                <a:path w="3102" h="1881" extrusionOk="0">
                  <a:moveTo>
                    <a:pt x="618" y="1"/>
                  </a:moveTo>
                  <a:cubicBezTo>
                    <a:pt x="242" y="1"/>
                    <a:pt x="0" y="582"/>
                    <a:pt x="433" y="813"/>
                  </a:cubicBezTo>
                  <a:lnTo>
                    <a:pt x="2435" y="1847"/>
                  </a:lnTo>
                  <a:cubicBezTo>
                    <a:pt x="2501" y="1881"/>
                    <a:pt x="2568" y="1881"/>
                    <a:pt x="2635" y="1881"/>
                  </a:cubicBezTo>
                  <a:cubicBezTo>
                    <a:pt x="2768" y="1881"/>
                    <a:pt x="2935" y="1814"/>
                    <a:pt x="3002" y="1647"/>
                  </a:cubicBezTo>
                  <a:cubicBezTo>
                    <a:pt x="3102" y="1447"/>
                    <a:pt x="3035" y="1214"/>
                    <a:pt x="2835" y="1114"/>
                  </a:cubicBezTo>
                  <a:lnTo>
                    <a:pt x="800" y="46"/>
                  </a:lnTo>
                  <a:cubicBezTo>
                    <a:pt x="738" y="15"/>
                    <a:pt x="676" y="1"/>
                    <a:pt x="618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7618650" y="1576300"/>
              <a:ext cx="72125" cy="39050"/>
            </a:xfrm>
            <a:custGeom>
              <a:avLst/>
              <a:gdLst/>
              <a:ahLst/>
              <a:cxnLst/>
              <a:rect l="l" t="t" r="r" b="b"/>
              <a:pathLst>
                <a:path w="2885" h="1562" extrusionOk="0">
                  <a:moveTo>
                    <a:pt x="595" y="1"/>
                  </a:moveTo>
                  <a:cubicBezTo>
                    <a:pt x="193" y="1"/>
                    <a:pt x="0" y="556"/>
                    <a:pt x="416" y="794"/>
                  </a:cubicBezTo>
                  <a:lnTo>
                    <a:pt x="2118" y="1528"/>
                  </a:lnTo>
                  <a:cubicBezTo>
                    <a:pt x="2184" y="1528"/>
                    <a:pt x="2251" y="1561"/>
                    <a:pt x="2284" y="1561"/>
                  </a:cubicBezTo>
                  <a:cubicBezTo>
                    <a:pt x="2751" y="1561"/>
                    <a:pt x="2885" y="928"/>
                    <a:pt x="2451" y="761"/>
                  </a:cubicBezTo>
                  <a:lnTo>
                    <a:pt x="750" y="27"/>
                  </a:lnTo>
                  <a:cubicBezTo>
                    <a:pt x="696" y="9"/>
                    <a:pt x="644" y="1"/>
                    <a:pt x="595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8071175" y="1539625"/>
              <a:ext cx="85775" cy="54875"/>
            </a:xfrm>
            <a:custGeom>
              <a:avLst/>
              <a:gdLst/>
              <a:ahLst/>
              <a:cxnLst/>
              <a:rect l="l" t="t" r="r" b="b"/>
              <a:pathLst>
                <a:path w="3431" h="2195" extrusionOk="0">
                  <a:moveTo>
                    <a:pt x="585" y="0"/>
                  </a:moveTo>
                  <a:cubicBezTo>
                    <a:pt x="225" y="0"/>
                    <a:pt x="1" y="535"/>
                    <a:pt x="395" y="760"/>
                  </a:cubicBezTo>
                  <a:lnTo>
                    <a:pt x="2763" y="2161"/>
                  </a:lnTo>
                  <a:cubicBezTo>
                    <a:pt x="2830" y="2195"/>
                    <a:pt x="2897" y="2195"/>
                    <a:pt x="2964" y="2195"/>
                  </a:cubicBezTo>
                  <a:cubicBezTo>
                    <a:pt x="3130" y="2195"/>
                    <a:pt x="3264" y="2128"/>
                    <a:pt x="3330" y="1994"/>
                  </a:cubicBezTo>
                  <a:cubicBezTo>
                    <a:pt x="3431" y="1794"/>
                    <a:pt x="3364" y="1561"/>
                    <a:pt x="3197" y="1427"/>
                  </a:cubicBezTo>
                  <a:cubicBezTo>
                    <a:pt x="2396" y="960"/>
                    <a:pt x="1596" y="493"/>
                    <a:pt x="795" y="60"/>
                  </a:cubicBezTo>
                  <a:cubicBezTo>
                    <a:pt x="723" y="18"/>
                    <a:pt x="652" y="0"/>
                    <a:pt x="585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8077325" y="1485525"/>
              <a:ext cx="84925" cy="35675"/>
            </a:xfrm>
            <a:custGeom>
              <a:avLst/>
              <a:gdLst/>
              <a:ahLst/>
              <a:cxnLst/>
              <a:rect l="l" t="t" r="r" b="b"/>
              <a:pathLst>
                <a:path w="3397" h="1427" extrusionOk="0">
                  <a:moveTo>
                    <a:pt x="579" y="0"/>
                  </a:moveTo>
                  <a:cubicBezTo>
                    <a:pt x="147" y="0"/>
                    <a:pt x="0" y="701"/>
                    <a:pt x="516" y="823"/>
                  </a:cubicBezTo>
                  <a:lnTo>
                    <a:pt x="2651" y="1390"/>
                  </a:lnTo>
                  <a:lnTo>
                    <a:pt x="2751" y="1390"/>
                  </a:lnTo>
                  <a:lnTo>
                    <a:pt x="2751" y="1423"/>
                  </a:lnTo>
                  <a:cubicBezTo>
                    <a:pt x="2773" y="1426"/>
                    <a:pt x="2794" y="1427"/>
                    <a:pt x="2814" y="1427"/>
                  </a:cubicBezTo>
                  <a:cubicBezTo>
                    <a:pt x="3325" y="1427"/>
                    <a:pt x="3396" y="653"/>
                    <a:pt x="2851" y="589"/>
                  </a:cubicBezTo>
                  <a:lnTo>
                    <a:pt x="716" y="22"/>
                  </a:lnTo>
                  <a:cubicBezTo>
                    <a:pt x="668" y="7"/>
                    <a:pt x="622" y="0"/>
                    <a:pt x="579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8081875" y="1425925"/>
              <a:ext cx="82575" cy="30150"/>
            </a:xfrm>
            <a:custGeom>
              <a:avLst/>
              <a:gdLst/>
              <a:ahLst/>
              <a:cxnLst/>
              <a:rect l="l" t="t" r="r" b="b"/>
              <a:pathLst>
                <a:path w="3303" h="1206" extrusionOk="0">
                  <a:moveTo>
                    <a:pt x="2888" y="0"/>
                  </a:moveTo>
                  <a:cubicBezTo>
                    <a:pt x="2870" y="0"/>
                    <a:pt x="2853" y="2"/>
                    <a:pt x="2836" y="4"/>
                  </a:cubicBezTo>
                  <a:lnTo>
                    <a:pt x="401" y="271"/>
                  </a:lnTo>
                  <a:cubicBezTo>
                    <a:pt x="201" y="305"/>
                    <a:pt x="34" y="471"/>
                    <a:pt x="34" y="705"/>
                  </a:cubicBezTo>
                  <a:lnTo>
                    <a:pt x="34" y="738"/>
                  </a:lnTo>
                  <a:cubicBezTo>
                    <a:pt x="0" y="938"/>
                    <a:pt x="167" y="1172"/>
                    <a:pt x="401" y="1205"/>
                  </a:cubicBezTo>
                  <a:lnTo>
                    <a:pt x="467" y="1205"/>
                  </a:lnTo>
                  <a:cubicBezTo>
                    <a:pt x="567" y="1205"/>
                    <a:pt x="668" y="1139"/>
                    <a:pt x="734" y="1072"/>
                  </a:cubicBezTo>
                  <a:lnTo>
                    <a:pt x="2902" y="838"/>
                  </a:lnTo>
                  <a:cubicBezTo>
                    <a:pt x="3136" y="805"/>
                    <a:pt x="3303" y="605"/>
                    <a:pt x="3269" y="371"/>
                  </a:cubicBezTo>
                  <a:cubicBezTo>
                    <a:pt x="3269" y="158"/>
                    <a:pt x="3074" y="0"/>
                    <a:pt x="2888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8161100" y="1550600"/>
              <a:ext cx="72900" cy="36500"/>
            </a:xfrm>
            <a:custGeom>
              <a:avLst/>
              <a:gdLst/>
              <a:ahLst/>
              <a:cxnLst/>
              <a:rect l="l" t="t" r="r" b="b"/>
              <a:pathLst>
                <a:path w="2916" h="1460" extrusionOk="0">
                  <a:moveTo>
                    <a:pt x="459" y="1"/>
                  </a:moveTo>
                  <a:cubicBezTo>
                    <a:pt x="279" y="1"/>
                    <a:pt x="120" y="102"/>
                    <a:pt x="67" y="288"/>
                  </a:cubicBezTo>
                  <a:cubicBezTo>
                    <a:pt x="0" y="488"/>
                    <a:pt x="100" y="721"/>
                    <a:pt x="334" y="822"/>
                  </a:cubicBezTo>
                  <a:lnTo>
                    <a:pt x="2102" y="1422"/>
                  </a:lnTo>
                  <a:lnTo>
                    <a:pt x="2235" y="1422"/>
                  </a:lnTo>
                  <a:lnTo>
                    <a:pt x="2269" y="1455"/>
                  </a:lnTo>
                  <a:cubicBezTo>
                    <a:pt x="2290" y="1458"/>
                    <a:pt x="2312" y="1459"/>
                    <a:pt x="2332" y="1459"/>
                  </a:cubicBezTo>
                  <a:cubicBezTo>
                    <a:pt x="2842" y="1459"/>
                    <a:pt x="2915" y="686"/>
                    <a:pt x="2402" y="621"/>
                  </a:cubicBezTo>
                  <a:lnTo>
                    <a:pt x="601" y="21"/>
                  </a:lnTo>
                  <a:cubicBezTo>
                    <a:pt x="553" y="7"/>
                    <a:pt x="505" y="1"/>
                    <a:pt x="459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8151600" y="1465950"/>
              <a:ext cx="85975" cy="27675"/>
            </a:xfrm>
            <a:custGeom>
              <a:avLst/>
              <a:gdLst/>
              <a:ahLst/>
              <a:cxnLst/>
              <a:rect l="l" t="t" r="r" b="b"/>
              <a:pathLst>
                <a:path w="3439" h="1107" extrusionOk="0">
                  <a:moveTo>
                    <a:pt x="551" y="1"/>
                  </a:moveTo>
                  <a:cubicBezTo>
                    <a:pt x="43" y="1"/>
                    <a:pt x="1" y="774"/>
                    <a:pt x="514" y="838"/>
                  </a:cubicBezTo>
                  <a:lnTo>
                    <a:pt x="2815" y="1105"/>
                  </a:lnTo>
                  <a:lnTo>
                    <a:pt x="2849" y="1105"/>
                  </a:lnTo>
                  <a:cubicBezTo>
                    <a:pt x="2860" y="1106"/>
                    <a:pt x="2871" y="1106"/>
                    <a:pt x="2882" y="1106"/>
                  </a:cubicBezTo>
                  <a:cubicBezTo>
                    <a:pt x="3417" y="1106"/>
                    <a:pt x="3438" y="304"/>
                    <a:pt x="2882" y="271"/>
                  </a:cubicBezTo>
                  <a:lnTo>
                    <a:pt x="614" y="5"/>
                  </a:lnTo>
                  <a:cubicBezTo>
                    <a:pt x="592" y="2"/>
                    <a:pt x="571" y="1"/>
                    <a:pt x="551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2"/>
          <p:cNvSpPr txBox="1">
            <a:spLocks noGrp="1"/>
          </p:cNvSpPr>
          <p:nvPr>
            <p:ph type="title" idx="9"/>
          </p:nvPr>
        </p:nvSpPr>
        <p:spPr>
          <a:xfrm>
            <a:off x="720000" y="444750"/>
            <a:ext cx="77040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</a:t>
            </a:r>
            <a:endParaRPr/>
          </a:p>
        </p:txBody>
      </p:sp>
      <p:grpSp>
        <p:nvGrpSpPr>
          <p:cNvPr id="921" name="Google Shape;921;p32"/>
          <p:cNvGrpSpPr/>
          <p:nvPr/>
        </p:nvGrpSpPr>
        <p:grpSpPr>
          <a:xfrm>
            <a:off x="1984600" y="436163"/>
            <a:ext cx="442575" cy="363225"/>
            <a:chOff x="498700" y="472225"/>
            <a:chExt cx="442575" cy="363225"/>
          </a:xfrm>
        </p:grpSpPr>
        <p:sp>
          <p:nvSpPr>
            <p:cNvPr id="922" name="Google Shape;922;p32"/>
            <p:cNvSpPr/>
            <p:nvPr/>
          </p:nvSpPr>
          <p:spPr>
            <a:xfrm>
              <a:off x="517025" y="472225"/>
              <a:ext cx="196175" cy="222625"/>
            </a:xfrm>
            <a:custGeom>
              <a:avLst/>
              <a:gdLst/>
              <a:ahLst/>
              <a:cxnLst/>
              <a:rect l="l" t="t" r="r" b="b"/>
              <a:pathLst>
                <a:path w="7847" h="8905" extrusionOk="0">
                  <a:moveTo>
                    <a:pt x="2074" y="886"/>
                  </a:moveTo>
                  <a:cubicBezTo>
                    <a:pt x="2431" y="886"/>
                    <a:pt x="2870" y="1108"/>
                    <a:pt x="3139" y="1272"/>
                  </a:cubicBezTo>
                  <a:cubicBezTo>
                    <a:pt x="4415" y="2004"/>
                    <a:pt x="5106" y="3804"/>
                    <a:pt x="5650" y="5101"/>
                  </a:cubicBezTo>
                  <a:cubicBezTo>
                    <a:pt x="6047" y="6043"/>
                    <a:pt x="6382" y="7005"/>
                    <a:pt x="6780" y="7968"/>
                  </a:cubicBezTo>
                  <a:cubicBezTo>
                    <a:pt x="5294" y="7319"/>
                    <a:pt x="3955" y="6357"/>
                    <a:pt x="2930" y="5122"/>
                  </a:cubicBezTo>
                  <a:cubicBezTo>
                    <a:pt x="2281" y="4432"/>
                    <a:pt x="1821" y="3595"/>
                    <a:pt x="1590" y="2695"/>
                  </a:cubicBezTo>
                  <a:cubicBezTo>
                    <a:pt x="1486" y="2276"/>
                    <a:pt x="1465" y="1858"/>
                    <a:pt x="1507" y="1440"/>
                  </a:cubicBezTo>
                  <a:cubicBezTo>
                    <a:pt x="1562" y="1024"/>
                    <a:pt x="1792" y="886"/>
                    <a:pt x="2074" y="886"/>
                  </a:cubicBezTo>
                  <a:close/>
                  <a:moveTo>
                    <a:pt x="2148" y="1"/>
                  </a:moveTo>
                  <a:cubicBezTo>
                    <a:pt x="1923" y="1"/>
                    <a:pt x="1701" y="51"/>
                    <a:pt x="1486" y="163"/>
                  </a:cubicBezTo>
                  <a:cubicBezTo>
                    <a:pt x="0" y="937"/>
                    <a:pt x="733" y="3260"/>
                    <a:pt x="1318" y="4369"/>
                  </a:cubicBezTo>
                  <a:cubicBezTo>
                    <a:pt x="2407" y="6524"/>
                    <a:pt x="4729" y="8261"/>
                    <a:pt x="7031" y="8888"/>
                  </a:cubicBezTo>
                  <a:cubicBezTo>
                    <a:pt x="7063" y="8899"/>
                    <a:pt x="7097" y="8904"/>
                    <a:pt x="7131" y="8904"/>
                  </a:cubicBezTo>
                  <a:cubicBezTo>
                    <a:pt x="7229" y="8904"/>
                    <a:pt x="7330" y="8861"/>
                    <a:pt x="7407" y="8784"/>
                  </a:cubicBezTo>
                  <a:cubicBezTo>
                    <a:pt x="7679" y="8742"/>
                    <a:pt x="7847" y="8449"/>
                    <a:pt x="7742" y="8177"/>
                  </a:cubicBezTo>
                  <a:cubicBezTo>
                    <a:pt x="6884" y="6231"/>
                    <a:pt x="6277" y="4201"/>
                    <a:pt x="5189" y="2381"/>
                  </a:cubicBezTo>
                  <a:cubicBezTo>
                    <a:pt x="4676" y="1513"/>
                    <a:pt x="3383" y="1"/>
                    <a:pt x="2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498700" y="709675"/>
              <a:ext cx="187300" cy="125775"/>
            </a:xfrm>
            <a:custGeom>
              <a:avLst/>
              <a:gdLst/>
              <a:ahLst/>
              <a:cxnLst/>
              <a:rect l="l" t="t" r="r" b="b"/>
              <a:pathLst>
                <a:path w="7492" h="5031" extrusionOk="0">
                  <a:moveTo>
                    <a:pt x="6320" y="1022"/>
                  </a:moveTo>
                  <a:cubicBezTo>
                    <a:pt x="5525" y="1922"/>
                    <a:pt x="4688" y="2843"/>
                    <a:pt x="3684" y="3470"/>
                  </a:cubicBezTo>
                  <a:cubicBezTo>
                    <a:pt x="3250" y="3751"/>
                    <a:pt x="2470" y="4150"/>
                    <a:pt x="1922" y="4150"/>
                  </a:cubicBezTo>
                  <a:cubicBezTo>
                    <a:pt x="1490" y="4150"/>
                    <a:pt x="1202" y="3903"/>
                    <a:pt x="1340" y="3157"/>
                  </a:cubicBezTo>
                  <a:cubicBezTo>
                    <a:pt x="1528" y="2089"/>
                    <a:pt x="3956" y="1608"/>
                    <a:pt x="4772" y="1357"/>
                  </a:cubicBezTo>
                  <a:cubicBezTo>
                    <a:pt x="5190" y="1253"/>
                    <a:pt x="5797" y="1169"/>
                    <a:pt x="6320" y="1022"/>
                  </a:cubicBezTo>
                  <a:close/>
                  <a:moveTo>
                    <a:pt x="6853" y="0"/>
                  </a:moveTo>
                  <a:cubicBezTo>
                    <a:pt x="6301" y="0"/>
                    <a:pt x="5622" y="314"/>
                    <a:pt x="5148" y="437"/>
                  </a:cubicBezTo>
                  <a:cubicBezTo>
                    <a:pt x="4228" y="667"/>
                    <a:pt x="3349" y="939"/>
                    <a:pt x="2491" y="1294"/>
                  </a:cubicBezTo>
                  <a:cubicBezTo>
                    <a:pt x="1277" y="1838"/>
                    <a:pt x="1" y="2801"/>
                    <a:pt x="524" y="4307"/>
                  </a:cubicBezTo>
                  <a:cubicBezTo>
                    <a:pt x="722" y="4852"/>
                    <a:pt x="1187" y="5031"/>
                    <a:pt x="1706" y="5031"/>
                  </a:cubicBezTo>
                  <a:cubicBezTo>
                    <a:pt x="2284" y="5031"/>
                    <a:pt x="2930" y="4809"/>
                    <a:pt x="3349" y="4621"/>
                  </a:cubicBezTo>
                  <a:cubicBezTo>
                    <a:pt x="5169" y="3784"/>
                    <a:pt x="6425" y="2257"/>
                    <a:pt x="7429" y="562"/>
                  </a:cubicBezTo>
                  <a:cubicBezTo>
                    <a:pt x="7492" y="457"/>
                    <a:pt x="7471" y="311"/>
                    <a:pt x="7345" y="227"/>
                  </a:cubicBezTo>
                  <a:cubicBezTo>
                    <a:pt x="7324" y="144"/>
                    <a:pt x="7241" y="60"/>
                    <a:pt x="7157" y="39"/>
                  </a:cubicBezTo>
                  <a:cubicBezTo>
                    <a:pt x="7062" y="12"/>
                    <a:pt x="6960" y="0"/>
                    <a:pt x="68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747700" y="475075"/>
              <a:ext cx="193575" cy="185150"/>
            </a:xfrm>
            <a:custGeom>
              <a:avLst/>
              <a:gdLst/>
              <a:ahLst/>
              <a:cxnLst/>
              <a:rect l="l" t="t" r="r" b="b"/>
              <a:pathLst>
                <a:path w="7743" h="7406" extrusionOk="0">
                  <a:moveTo>
                    <a:pt x="4208" y="730"/>
                  </a:moveTo>
                  <a:cubicBezTo>
                    <a:pt x="4744" y="730"/>
                    <a:pt x="5278" y="918"/>
                    <a:pt x="5315" y="1409"/>
                  </a:cubicBezTo>
                  <a:cubicBezTo>
                    <a:pt x="5420" y="2518"/>
                    <a:pt x="3641" y="3815"/>
                    <a:pt x="2951" y="4464"/>
                  </a:cubicBezTo>
                  <a:cubicBezTo>
                    <a:pt x="2281" y="5071"/>
                    <a:pt x="1570" y="5615"/>
                    <a:pt x="900" y="6201"/>
                  </a:cubicBezTo>
                  <a:cubicBezTo>
                    <a:pt x="1130" y="5008"/>
                    <a:pt x="1465" y="3857"/>
                    <a:pt x="1926" y="2748"/>
                  </a:cubicBezTo>
                  <a:cubicBezTo>
                    <a:pt x="2177" y="2037"/>
                    <a:pt x="2637" y="1409"/>
                    <a:pt x="3244" y="970"/>
                  </a:cubicBezTo>
                  <a:cubicBezTo>
                    <a:pt x="3451" y="823"/>
                    <a:pt x="3830" y="730"/>
                    <a:pt x="4208" y="730"/>
                  </a:cubicBezTo>
                  <a:close/>
                  <a:moveTo>
                    <a:pt x="4282" y="0"/>
                  </a:moveTo>
                  <a:cubicBezTo>
                    <a:pt x="3426" y="0"/>
                    <a:pt x="2553" y="494"/>
                    <a:pt x="1988" y="1200"/>
                  </a:cubicBezTo>
                  <a:cubicBezTo>
                    <a:pt x="775" y="2727"/>
                    <a:pt x="419" y="4862"/>
                    <a:pt x="22" y="6724"/>
                  </a:cubicBezTo>
                  <a:cubicBezTo>
                    <a:pt x="1" y="6828"/>
                    <a:pt x="22" y="6954"/>
                    <a:pt x="84" y="7038"/>
                  </a:cubicBezTo>
                  <a:cubicBezTo>
                    <a:pt x="68" y="7216"/>
                    <a:pt x="214" y="7406"/>
                    <a:pt x="388" y="7406"/>
                  </a:cubicBezTo>
                  <a:cubicBezTo>
                    <a:pt x="439" y="7406"/>
                    <a:pt x="492" y="7390"/>
                    <a:pt x="545" y="7352"/>
                  </a:cubicBezTo>
                  <a:cubicBezTo>
                    <a:pt x="1737" y="6452"/>
                    <a:pt x="7742" y="2644"/>
                    <a:pt x="5796" y="656"/>
                  </a:cubicBezTo>
                  <a:cubicBezTo>
                    <a:pt x="5352" y="195"/>
                    <a:pt x="4820" y="0"/>
                    <a:pt x="42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699050" y="588750"/>
              <a:ext cx="37700" cy="28275"/>
            </a:xfrm>
            <a:custGeom>
              <a:avLst/>
              <a:gdLst/>
              <a:ahLst/>
              <a:cxnLst/>
              <a:rect l="l" t="t" r="r" b="b"/>
              <a:pathLst>
                <a:path w="1508" h="1131" extrusionOk="0">
                  <a:moveTo>
                    <a:pt x="754" y="1"/>
                  </a:moveTo>
                  <a:cubicBezTo>
                    <a:pt x="1" y="1"/>
                    <a:pt x="1" y="1131"/>
                    <a:pt x="754" y="1131"/>
                  </a:cubicBezTo>
                  <a:cubicBezTo>
                    <a:pt x="838" y="1131"/>
                    <a:pt x="921" y="1110"/>
                    <a:pt x="1005" y="1089"/>
                  </a:cubicBezTo>
                  <a:lnTo>
                    <a:pt x="1026" y="1089"/>
                  </a:lnTo>
                  <a:cubicBezTo>
                    <a:pt x="1340" y="1068"/>
                    <a:pt x="1507" y="712"/>
                    <a:pt x="1319" y="461"/>
                  </a:cubicBezTo>
                  <a:cubicBezTo>
                    <a:pt x="1319" y="461"/>
                    <a:pt x="1319" y="461"/>
                    <a:pt x="1319" y="440"/>
                  </a:cubicBezTo>
                  <a:cubicBezTo>
                    <a:pt x="1256" y="189"/>
                    <a:pt x="1026" y="1"/>
                    <a:pt x="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682850" y="540100"/>
              <a:ext cx="38200" cy="28275"/>
            </a:xfrm>
            <a:custGeom>
              <a:avLst/>
              <a:gdLst/>
              <a:ahLst/>
              <a:cxnLst/>
              <a:rect l="l" t="t" r="r" b="b"/>
              <a:pathLst>
                <a:path w="1528" h="1131" extrusionOk="0">
                  <a:moveTo>
                    <a:pt x="753" y="1"/>
                  </a:moveTo>
                  <a:cubicBezTo>
                    <a:pt x="0" y="1"/>
                    <a:pt x="0" y="1131"/>
                    <a:pt x="753" y="1131"/>
                  </a:cubicBezTo>
                  <a:cubicBezTo>
                    <a:pt x="900" y="1131"/>
                    <a:pt x="1046" y="1068"/>
                    <a:pt x="1151" y="984"/>
                  </a:cubicBezTo>
                  <a:cubicBezTo>
                    <a:pt x="1172" y="963"/>
                    <a:pt x="1214" y="942"/>
                    <a:pt x="1235" y="942"/>
                  </a:cubicBezTo>
                  <a:cubicBezTo>
                    <a:pt x="1527" y="775"/>
                    <a:pt x="1527" y="357"/>
                    <a:pt x="1235" y="189"/>
                  </a:cubicBezTo>
                  <a:lnTo>
                    <a:pt x="1151" y="147"/>
                  </a:lnTo>
                  <a:cubicBezTo>
                    <a:pt x="1046" y="43"/>
                    <a:pt x="900" y="1"/>
                    <a:pt x="7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590075" y="680425"/>
              <a:ext cx="44850" cy="32550"/>
            </a:xfrm>
            <a:custGeom>
              <a:avLst/>
              <a:gdLst/>
              <a:ahLst/>
              <a:cxnLst/>
              <a:rect l="l" t="t" r="r" b="b"/>
              <a:pathLst>
                <a:path w="1794" h="1302" extrusionOk="0">
                  <a:moveTo>
                    <a:pt x="830" y="1"/>
                  </a:moveTo>
                  <a:cubicBezTo>
                    <a:pt x="384" y="1"/>
                    <a:pt x="1" y="558"/>
                    <a:pt x="405" y="979"/>
                  </a:cubicBezTo>
                  <a:lnTo>
                    <a:pt x="531" y="1104"/>
                  </a:lnTo>
                  <a:cubicBezTo>
                    <a:pt x="660" y="1244"/>
                    <a:pt x="807" y="1301"/>
                    <a:pt x="948" y="1301"/>
                  </a:cubicBezTo>
                  <a:cubicBezTo>
                    <a:pt x="1401" y="1301"/>
                    <a:pt x="1793" y="708"/>
                    <a:pt x="1347" y="309"/>
                  </a:cubicBezTo>
                  <a:lnTo>
                    <a:pt x="1221" y="163"/>
                  </a:lnTo>
                  <a:cubicBezTo>
                    <a:pt x="1098" y="49"/>
                    <a:pt x="961" y="1"/>
                    <a:pt x="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522775" y="654150"/>
              <a:ext cx="40825" cy="29300"/>
            </a:xfrm>
            <a:custGeom>
              <a:avLst/>
              <a:gdLst/>
              <a:ahLst/>
              <a:cxnLst/>
              <a:rect l="l" t="t" r="r" b="b"/>
              <a:pathLst>
                <a:path w="1633" h="1172" extrusionOk="0">
                  <a:moveTo>
                    <a:pt x="754" y="0"/>
                  </a:moveTo>
                  <a:cubicBezTo>
                    <a:pt x="0" y="0"/>
                    <a:pt x="0" y="1172"/>
                    <a:pt x="754" y="1172"/>
                  </a:cubicBezTo>
                  <a:lnTo>
                    <a:pt x="858" y="1172"/>
                  </a:lnTo>
                  <a:cubicBezTo>
                    <a:pt x="1632" y="1151"/>
                    <a:pt x="1632" y="0"/>
                    <a:pt x="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" name="Google Shape;929;p32"/>
          <p:cNvGrpSpPr/>
          <p:nvPr/>
        </p:nvGrpSpPr>
        <p:grpSpPr>
          <a:xfrm rot="9585065">
            <a:off x="6670162" y="948450"/>
            <a:ext cx="442576" cy="363226"/>
            <a:chOff x="498700" y="472225"/>
            <a:chExt cx="442575" cy="363225"/>
          </a:xfrm>
        </p:grpSpPr>
        <p:sp>
          <p:nvSpPr>
            <p:cNvPr id="930" name="Google Shape;930;p32"/>
            <p:cNvSpPr/>
            <p:nvPr/>
          </p:nvSpPr>
          <p:spPr>
            <a:xfrm>
              <a:off x="517025" y="472225"/>
              <a:ext cx="196175" cy="222625"/>
            </a:xfrm>
            <a:custGeom>
              <a:avLst/>
              <a:gdLst/>
              <a:ahLst/>
              <a:cxnLst/>
              <a:rect l="l" t="t" r="r" b="b"/>
              <a:pathLst>
                <a:path w="7847" h="8905" extrusionOk="0">
                  <a:moveTo>
                    <a:pt x="2074" y="886"/>
                  </a:moveTo>
                  <a:cubicBezTo>
                    <a:pt x="2431" y="886"/>
                    <a:pt x="2870" y="1108"/>
                    <a:pt x="3139" y="1272"/>
                  </a:cubicBezTo>
                  <a:cubicBezTo>
                    <a:pt x="4415" y="2004"/>
                    <a:pt x="5106" y="3804"/>
                    <a:pt x="5650" y="5101"/>
                  </a:cubicBezTo>
                  <a:cubicBezTo>
                    <a:pt x="6047" y="6043"/>
                    <a:pt x="6382" y="7005"/>
                    <a:pt x="6780" y="7968"/>
                  </a:cubicBezTo>
                  <a:cubicBezTo>
                    <a:pt x="5294" y="7319"/>
                    <a:pt x="3955" y="6357"/>
                    <a:pt x="2930" y="5122"/>
                  </a:cubicBezTo>
                  <a:cubicBezTo>
                    <a:pt x="2281" y="4432"/>
                    <a:pt x="1821" y="3595"/>
                    <a:pt x="1590" y="2695"/>
                  </a:cubicBezTo>
                  <a:cubicBezTo>
                    <a:pt x="1486" y="2276"/>
                    <a:pt x="1465" y="1858"/>
                    <a:pt x="1507" y="1440"/>
                  </a:cubicBezTo>
                  <a:cubicBezTo>
                    <a:pt x="1562" y="1024"/>
                    <a:pt x="1792" y="886"/>
                    <a:pt x="2074" y="886"/>
                  </a:cubicBezTo>
                  <a:close/>
                  <a:moveTo>
                    <a:pt x="2148" y="1"/>
                  </a:moveTo>
                  <a:cubicBezTo>
                    <a:pt x="1923" y="1"/>
                    <a:pt x="1701" y="51"/>
                    <a:pt x="1486" y="163"/>
                  </a:cubicBezTo>
                  <a:cubicBezTo>
                    <a:pt x="0" y="937"/>
                    <a:pt x="733" y="3260"/>
                    <a:pt x="1318" y="4369"/>
                  </a:cubicBezTo>
                  <a:cubicBezTo>
                    <a:pt x="2407" y="6524"/>
                    <a:pt x="4729" y="8261"/>
                    <a:pt x="7031" y="8888"/>
                  </a:cubicBezTo>
                  <a:cubicBezTo>
                    <a:pt x="7063" y="8899"/>
                    <a:pt x="7097" y="8904"/>
                    <a:pt x="7131" y="8904"/>
                  </a:cubicBezTo>
                  <a:cubicBezTo>
                    <a:pt x="7229" y="8904"/>
                    <a:pt x="7330" y="8861"/>
                    <a:pt x="7407" y="8784"/>
                  </a:cubicBezTo>
                  <a:cubicBezTo>
                    <a:pt x="7679" y="8742"/>
                    <a:pt x="7847" y="8449"/>
                    <a:pt x="7742" y="8177"/>
                  </a:cubicBezTo>
                  <a:cubicBezTo>
                    <a:pt x="6884" y="6231"/>
                    <a:pt x="6277" y="4201"/>
                    <a:pt x="5189" y="2381"/>
                  </a:cubicBezTo>
                  <a:cubicBezTo>
                    <a:pt x="4676" y="1513"/>
                    <a:pt x="3383" y="1"/>
                    <a:pt x="2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498700" y="709675"/>
              <a:ext cx="187300" cy="125775"/>
            </a:xfrm>
            <a:custGeom>
              <a:avLst/>
              <a:gdLst/>
              <a:ahLst/>
              <a:cxnLst/>
              <a:rect l="l" t="t" r="r" b="b"/>
              <a:pathLst>
                <a:path w="7492" h="5031" extrusionOk="0">
                  <a:moveTo>
                    <a:pt x="6320" y="1022"/>
                  </a:moveTo>
                  <a:cubicBezTo>
                    <a:pt x="5525" y="1922"/>
                    <a:pt x="4688" y="2843"/>
                    <a:pt x="3684" y="3470"/>
                  </a:cubicBezTo>
                  <a:cubicBezTo>
                    <a:pt x="3250" y="3751"/>
                    <a:pt x="2470" y="4150"/>
                    <a:pt x="1922" y="4150"/>
                  </a:cubicBezTo>
                  <a:cubicBezTo>
                    <a:pt x="1490" y="4150"/>
                    <a:pt x="1202" y="3903"/>
                    <a:pt x="1340" y="3157"/>
                  </a:cubicBezTo>
                  <a:cubicBezTo>
                    <a:pt x="1528" y="2089"/>
                    <a:pt x="3956" y="1608"/>
                    <a:pt x="4772" y="1357"/>
                  </a:cubicBezTo>
                  <a:cubicBezTo>
                    <a:pt x="5190" y="1253"/>
                    <a:pt x="5797" y="1169"/>
                    <a:pt x="6320" y="1022"/>
                  </a:cubicBezTo>
                  <a:close/>
                  <a:moveTo>
                    <a:pt x="6853" y="0"/>
                  </a:moveTo>
                  <a:cubicBezTo>
                    <a:pt x="6301" y="0"/>
                    <a:pt x="5622" y="314"/>
                    <a:pt x="5148" y="437"/>
                  </a:cubicBezTo>
                  <a:cubicBezTo>
                    <a:pt x="4228" y="667"/>
                    <a:pt x="3349" y="939"/>
                    <a:pt x="2491" y="1294"/>
                  </a:cubicBezTo>
                  <a:cubicBezTo>
                    <a:pt x="1277" y="1838"/>
                    <a:pt x="1" y="2801"/>
                    <a:pt x="524" y="4307"/>
                  </a:cubicBezTo>
                  <a:cubicBezTo>
                    <a:pt x="722" y="4852"/>
                    <a:pt x="1187" y="5031"/>
                    <a:pt x="1706" y="5031"/>
                  </a:cubicBezTo>
                  <a:cubicBezTo>
                    <a:pt x="2284" y="5031"/>
                    <a:pt x="2930" y="4809"/>
                    <a:pt x="3349" y="4621"/>
                  </a:cubicBezTo>
                  <a:cubicBezTo>
                    <a:pt x="5169" y="3784"/>
                    <a:pt x="6425" y="2257"/>
                    <a:pt x="7429" y="562"/>
                  </a:cubicBezTo>
                  <a:cubicBezTo>
                    <a:pt x="7492" y="457"/>
                    <a:pt x="7471" y="311"/>
                    <a:pt x="7345" y="227"/>
                  </a:cubicBezTo>
                  <a:cubicBezTo>
                    <a:pt x="7324" y="144"/>
                    <a:pt x="7241" y="60"/>
                    <a:pt x="7157" y="39"/>
                  </a:cubicBezTo>
                  <a:cubicBezTo>
                    <a:pt x="7062" y="12"/>
                    <a:pt x="6960" y="0"/>
                    <a:pt x="68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747700" y="475075"/>
              <a:ext cx="193575" cy="185150"/>
            </a:xfrm>
            <a:custGeom>
              <a:avLst/>
              <a:gdLst/>
              <a:ahLst/>
              <a:cxnLst/>
              <a:rect l="l" t="t" r="r" b="b"/>
              <a:pathLst>
                <a:path w="7743" h="7406" extrusionOk="0">
                  <a:moveTo>
                    <a:pt x="4208" y="730"/>
                  </a:moveTo>
                  <a:cubicBezTo>
                    <a:pt x="4744" y="730"/>
                    <a:pt x="5278" y="918"/>
                    <a:pt x="5315" y="1409"/>
                  </a:cubicBezTo>
                  <a:cubicBezTo>
                    <a:pt x="5420" y="2518"/>
                    <a:pt x="3641" y="3815"/>
                    <a:pt x="2951" y="4464"/>
                  </a:cubicBezTo>
                  <a:cubicBezTo>
                    <a:pt x="2281" y="5071"/>
                    <a:pt x="1570" y="5615"/>
                    <a:pt x="900" y="6201"/>
                  </a:cubicBezTo>
                  <a:cubicBezTo>
                    <a:pt x="1130" y="5008"/>
                    <a:pt x="1465" y="3857"/>
                    <a:pt x="1926" y="2748"/>
                  </a:cubicBezTo>
                  <a:cubicBezTo>
                    <a:pt x="2177" y="2037"/>
                    <a:pt x="2637" y="1409"/>
                    <a:pt x="3244" y="970"/>
                  </a:cubicBezTo>
                  <a:cubicBezTo>
                    <a:pt x="3451" y="823"/>
                    <a:pt x="3830" y="730"/>
                    <a:pt x="4208" y="730"/>
                  </a:cubicBezTo>
                  <a:close/>
                  <a:moveTo>
                    <a:pt x="4282" y="0"/>
                  </a:moveTo>
                  <a:cubicBezTo>
                    <a:pt x="3426" y="0"/>
                    <a:pt x="2553" y="494"/>
                    <a:pt x="1988" y="1200"/>
                  </a:cubicBezTo>
                  <a:cubicBezTo>
                    <a:pt x="775" y="2727"/>
                    <a:pt x="419" y="4862"/>
                    <a:pt x="22" y="6724"/>
                  </a:cubicBezTo>
                  <a:cubicBezTo>
                    <a:pt x="1" y="6828"/>
                    <a:pt x="22" y="6954"/>
                    <a:pt x="84" y="7038"/>
                  </a:cubicBezTo>
                  <a:cubicBezTo>
                    <a:pt x="68" y="7216"/>
                    <a:pt x="214" y="7406"/>
                    <a:pt x="388" y="7406"/>
                  </a:cubicBezTo>
                  <a:cubicBezTo>
                    <a:pt x="439" y="7406"/>
                    <a:pt x="492" y="7390"/>
                    <a:pt x="545" y="7352"/>
                  </a:cubicBezTo>
                  <a:cubicBezTo>
                    <a:pt x="1737" y="6452"/>
                    <a:pt x="7742" y="2644"/>
                    <a:pt x="5796" y="656"/>
                  </a:cubicBezTo>
                  <a:cubicBezTo>
                    <a:pt x="5352" y="195"/>
                    <a:pt x="4820" y="0"/>
                    <a:pt x="42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699050" y="588750"/>
              <a:ext cx="37700" cy="28275"/>
            </a:xfrm>
            <a:custGeom>
              <a:avLst/>
              <a:gdLst/>
              <a:ahLst/>
              <a:cxnLst/>
              <a:rect l="l" t="t" r="r" b="b"/>
              <a:pathLst>
                <a:path w="1508" h="1131" extrusionOk="0">
                  <a:moveTo>
                    <a:pt x="754" y="1"/>
                  </a:moveTo>
                  <a:cubicBezTo>
                    <a:pt x="1" y="1"/>
                    <a:pt x="1" y="1131"/>
                    <a:pt x="754" y="1131"/>
                  </a:cubicBezTo>
                  <a:cubicBezTo>
                    <a:pt x="838" y="1131"/>
                    <a:pt x="921" y="1110"/>
                    <a:pt x="1005" y="1089"/>
                  </a:cubicBezTo>
                  <a:lnTo>
                    <a:pt x="1026" y="1089"/>
                  </a:lnTo>
                  <a:cubicBezTo>
                    <a:pt x="1340" y="1068"/>
                    <a:pt x="1507" y="712"/>
                    <a:pt x="1319" y="461"/>
                  </a:cubicBezTo>
                  <a:cubicBezTo>
                    <a:pt x="1319" y="461"/>
                    <a:pt x="1319" y="461"/>
                    <a:pt x="1319" y="440"/>
                  </a:cubicBezTo>
                  <a:cubicBezTo>
                    <a:pt x="1256" y="189"/>
                    <a:pt x="1026" y="1"/>
                    <a:pt x="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682850" y="540100"/>
              <a:ext cx="38200" cy="28275"/>
            </a:xfrm>
            <a:custGeom>
              <a:avLst/>
              <a:gdLst/>
              <a:ahLst/>
              <a:cxnLst/>
              <a:rect l="l" t="t" r="r" b="b"/>
              <a:pathLst>
                <a:path w="1528" h="1131" extrusionOk="0">
                  <a:moveTo>
                    <a:pt x="753" y="1"/>
                  </a:moveTo>
                  <a:cubicBezTo>
                    <a:pt x="0" y="1"/>
                    <a:pt x="0" y="1131"/>
                    <a:pt x="753" y="1131"/>
                  </a:cubicBezTo>
                  <a:cubicBezTo>
                    <a:pt x="900" y="1131"/>
                    <a:pt x="1046" y="1068"/>
                    <a:pt x="1151" y="984"/>
                  </a:cubicBezTo>
                  <a:cubicBezTo>
                    <a:pt x="1172" y="963"/>
                    <a:pt x="1214" y="942"/>
                    <a:pt x="1235" y="942"/>
                  </a:cubicBezTo>
                  <a:cubicBezTo>
                    <a:pt x="1527" y="775"/>
                    <a:pt x="1527" y="357"/>
                    <a:pt x="1235" y="189"/>
                  </a:cubicBezTo>
                  <a:lnTo>
                    <a:pt x="1151" y="147"/>
                  </a:lnTo>
                  <a:cubicBezTo>
                    <a:pt x="1046" y="43"/>
                    <a:pt x="900" y="1"/>
                    <a:pt x="7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590075" y="680425"/>
              <a:ext cx="44850" cy="32550"/>
            </a:xfrm>
            <a:custGeom>
              <a:avLst/>
              <a:gdLst/>
              <a:ahLst/>
              <a:cxnLst/>
              <a:rect l="l" t="t" r="r" b="b"/>
              <a:pathLst>
                <a:path w="1794" h="1302" extrusionOk="0">
                  <a:moveTo>
                    <a:pt x="830" y="1"/>
                  </a:moveTo>
                  <a:cubicBezTo>
                    <a:pt x="384" y="1"/>
                    <a:pt x="1" y="558"/>
                    <a:pt x="405" y="979"/>
                  </a:cubicBezTo>
                  <a:lnTo>
                    <a:pt x="531" y="1104"/>
                  </a:lnTo>
                  <a:cubicBezTo>
                    <a:pt x="660" y="1244"/>
                    <a:pt x="807" y="1301"/>
                    <a:pt x="948" y="1301"/>
                  </a:cubicBezTo>
                  <a:cubicBezTo>
                    <a:pt x="1401" y="1301"/>
                    <a:pt x="1793" y="708"/>
                    <a:pt x="1347" y="309"/>
                  </a:cubicBezTo>
                  <a:lnTo>
                    <a:pt x="1221" y="163"/>
                  </a:lnTo>
                  <a:cubicBezTo>
                    <a:pt x="1098" y="49"/>
                    <a:pt x="961" y="1"/>
                    <a:pt x="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522775" y="654150"/>
              <a:ext cx="40825" cy="29300"/>
            </a:xfrm>
            <a:custGeom>
              <a:avLst/>
              <a:gdLst/>
              <a:ahLst/>
              <a:cxnLst/>
              <a:rect l="l" t="t" r="r" b="b"/>
              <a:pathLst>
                <a:path w="1633" h="1172" extrusionOk="0">
                  <a:moveTo>
                    <a:pt x="754" y="0"/>
                  </a:moveTo>
                  <a:cubicBezTo>
                    <a:pt x="0" y="0"/>
                    <a:pt x="0" y="1172"/>
                    <a:pt x="754" y="1172"/>
                  </a:cubicBezTo>
                  <a:lnTo>
                    <a:pt x="858" y="1172"/>
                  </a:lnTo>
                  <a:cubicBezTo>
                    <a:pt x="1632" y="1151"/>
                    <a:pt x="1632" y="0"/>
                    <a:pt x="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7" name="Google Shape;937;p32"/>
          <p:cNvSpPr/>
          <p:nvPr/>
        </p:nvSpPr>
        <p:spPr>
          <a:xfrm>
            <a:off x="4197014" y="2013911"/>
            <a:ext cx="752100" cy="75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2"/>
          <p:cNvSpPr/>
          <p:nvPr/>
        </p:nvSpPr>
        <p:spPr>
          <a:xfrm>
            <a:off x="1465912" y="2008639"/>
            <a:ext cx="752100" cy="75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2"/>
          <p:cNvSpPr/>
          <p:nvPr/>
        </p:nvSpPr>
        <p:spPr>
          <a:xfrm>
            <a:off x="6950189" y="2008427"/>
            <a:ext cx="752100" cy="75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2"/>
          <p:cNvSpPr txBox="1">
            <a:spLocks noGrp="1"/>
          </p:cNvSpPr>
          <p:nvPr>
            <p:ph type="subTitle" idx="4"/>
          </p:nvPr>
        </p:nvSpPr>
        <p:spPr>
          <a:xfrm>
            <a:off x="3639525" y="2755225"/>
            <a:ext cx="18789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0">
                <a:latin typeface="Patrick Hand"/>
                <a:ea typeface="Patrick Hand"/>
                <a:cs typeface="Patrick Hand"/>
                <a:sym typeface="Patrick Hand"/>
              </a:rPr>
              <a:t>180041214</a:t>
            </a:r>
            <a:endParaRPr b="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941" name="Google Shape;941;p32"/>
          <p:cNvSpPr txBox="1">
            <a:spLocks noGrp="1"/>
          </p:cNvSpPr>
          <p:nvPr>
            <p:ph type="subTitle" idx="7"/>
          </p:nvPr>
        </p:nvSpPr>
        <p:spPr>
          <a:xfrm>
            <a:off x="3317775" y="3235563"/>
            <a:ext cx="25224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Fariha Fairoz Nohan</a:t>
            </a:r>
            <a:r>
              <a:rPr lang="en" sz="16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</a:t>
            </a:r>
            <a:endParaRPr sz="16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942" name="Google Shape;942;p32"/>
          <p:cNvSpPr txBox="1">
            <a:spLocks noGrp="1"/>
          </p:cNvSpPr>
          <p:nvPr>
            <p:ph type="subTitle" idx="1"/>
          </p:nvPr>
        </p:nvSpPr>
        <p:spPr>
          <a:xfrm>
            <a:off x="966175" y="2755225"/>
            <a:ext cx="17781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0">
                <a:latin typeface="Patrick Hand"/>
                <a:ea typeface="Patrick Hand"/>
                <a:cs typeface="Patrick Hand"/>
                <a:sym typeface="Patrick Hand"/>
              </a:rPr>
              <a:t>180041208</a:t>
            </a:r>
            <a:endParaRPr b="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943" name="Google Shape;943;p32"/>
          <p:cNvSpPr txBox="1">
            <a:spLocks noGrp="1"/>
          </p:cNvSpPr>
          <p:nvPr>
            <p:ph type="subTitle" idx="5"/>
          </p:nvPr>
        </p:nvSpPr>
        <p:spPr>
          <a:xfrm>
            <a:off x="6388875" y="2755225"/>
            <a:ext cx="18789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0">
                <a:latin typeface="Patrick Hand"/>
                <a:ea typeface="Patrick Hand"/>
                <a:cs typeface="Patrick Hand"/>
                <a:sym typeface="Patrick Hand"/>
              </a:rPr>
              <a:t>180041229</a:t>
            </a:r>
            <a:endParaRPr b="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944" name="Google Shape;944;p32"/>
          <p:cNvSpPr txBox="1">
            <a:spLocks noGrp="1"/>
          </p:cNvSpPr>
          <p:nvPr>
            <p:ph type="subTitle" idx="6"/>
          </p:nvPr>
        </p:nvSpPr>
        <p:spPr>
          <a:xfrm>
            <a:off x="758575" y="3238831"/>
            <a:ext cx="21933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Fida Kamal</a:t>
            </a:r>
            <a:endParaRPr sz="16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45" name="Google Shape;945;p32"/>
          <p:cNvSpPr txBox="1">
            <a:spLocks noGrp="1"/>
          </p:cNvSpPr>
          <p:nvPr>
            <p:ph type="subTitle" idx="8"/>
          </p:nvPr>
        </p:nvSpPr>
        <p:spPr>
          <a:xfrm>
            <a:off x="6230585" y="3238831"/>
            <a:ext cx="21933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Alvi Aveen Khan</a:t>
            </a:r>
            <a:endParaRPr sz="16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46" name="Google Shape;946;p32"/>
          <p:cNvSpPr/>
          <p:nvPr/>
        </p:nvSpPr>
        <p:spPr>
          <a:xfrm rot="10800000">
            <a:off x="3498736" y="4255931"/>
            <a:ext cx="2163689" cy="293594"/>
          </a:xfrm>
          <a:custGeom>
            <a:avLst/>
            <a:gdLst/>
            <a:ahLst/>
            <a:cxnLst/>
            <a:rect l="l" t="t" r="r" b="b"/>
            <a:pathLst>
              <a:path w="45633" h="6192" extrusionOk="0">
                <a:moveTo>
                  <a:pt x="6199" y="1"/>
                </a:moveTo>
                <a:cubicBezTo>
                  <a:pt x="4001" y="1"/>
                  <a:pt x="1" y="1861"/>
                  <a:pt x="1372" y="4241"/>
                </a:cubicBezTo>
                <a:cubicBezTo>
                  <a:pt x="1814" y="4987"/>
                  <a:pt x="2593" y="5375"/>
                  <a:pt x="3382" y="5375"/>
                </a:cubicBezTo>
                <a:cubicBezTo>
                  <a:pt x="4010" y="5375"/>
                  <a:pt x="4644" y="5128"/>
                  <a:pt x="5117" y="4618"/>
                </a:cubicBezTo>
                <a:cubicBezTo>
                  <a:pt x="5840" y="3771"/>
                  <a:pt x="5869" y="2169"/>
                  <a:pt x="4500" y="2169"/>
                </a:cubicBezTo>
                <a:cubicBezTo>
                  <a:pt x="4483" y="2169"/>
                  <a:pt x="4465" y="2169"/>
                  <a:pt x="4447" y="2170"/>
                </a:cubicBezTo>
                <a:cubicBezTo>
                  <a:pt x="3966" y="2170"/>
                  <a:pt x="3966" y="2902"/>
                  <a:pt x="4447" y="2902"/>
                </a:cubicBezTo>
                <a:cubicBezTo>
                  <a:pt x="5211" y="2941"/>
                  <a:pt x="4399" y="4410"/>
                  <a:pt x="3468" y="4410"/>
                </a:cubicBezTo>
                <a:cubicBezTo>
                  <a:pt x="3405" y="4410"/>
                  <a:pt x="3340" y="4403"/>
                  <a:pt x="3276" y="4388"/>
                </a:cubicBezTo>
                <a:cubicBezTo>
                  <a:pt x="2250" y="4158"/>
                  <a:pt x="1874" y="3342"/>
                  <a:pt x="2543" y="2567"/>
                </a:cubicBezTo>
                <a:cubicBezTo>
                  <a:pt x="3318" y="1674"/>
                  <a:pt x="4770" y="950"/>
                  <a:pt x="6007" y="950"/>
                </a:cubicBezTo>
                <a:cubicBezTo>
                  <a:pt x="6074" y="950"/>
                  <a:pt x="6140" y="952"/>
                  <a:pt x="6205" y="956"/>
                </a:cubicBezTo>
                <a:cubicBezTo>
                  <a:pt x="7126" y="1019"/>
                  <a:pt x="8067" y="1396"/>
                  <a:pt x="8925" y="1689"/>
                </a:cubicBezTo>
                <a:cubicBezTo>
                  <a:pt x="10243" y="2107"/>
                  <a:pt x="11540" y="2547"/>
                  <a:pt x="12879" y="2965"/>
                </a:cubicBezTo>
                <a:cubicBezTo>
                  <a:pt x="14433" y="3447"/>
                  <a:pt x="17416" y="4387"/>
                  <a:pt x="19889" y="4387"/>
                </a:cubicBezTo>
                <a:cubicBezTo>
                  <a:pt x="21813" y="4387"/>
                  <a:pt x="23429" y="3818"/>
                  <a:pt x="23823" y="2023"/>
                </a:cubicBezTo>
                <a:cubicBezTo>
                  <a:pt x="24785" y="3049"/>
                  <a:pt x="25894" y="3760"/>
                  <a:pt x="27421" y="3928"/>
                </a:cubicBezTo>
                <a:cubicBezTo>
                  <a:pt x="27804" y="3970"/>
                  <a:pt x="28190" y="3990"/>
                  <a:pt x="28577" y="3990"/>
                </a:cubicBezTo>
                <a:cubicBezTo>
                  <a:pt x="31221" y="3990"/>
                  <a:pt x="33955" y="3081"/>
                  <a:pt x="36419" y="2442"/>
                </a:cubicBezTo>
                <a:cubicBezTo>
                  <a:pt x="37625" y="2129"/>
                  <a:pt x="39063" y="1763"/>
                  <a:pt x="40439" y="1763"/>
                </a:cubicBezTo>
                <a:cubicBezTo>
                  <a:pt x="41640" y="1763"/>
                  <a:pt x="42793" y="2042"/>
                  <a:pt x="43700" y="2881"/>
                </a:cubicBezTo>
                <a:cubicBezTo>
                  <a:pt x="44262" y="3406"/>
                  <a:pt x="44053" y="5221"/>
                  <a:pt x="43252" y="5221"/>
                </a:cubicBezTo>
                <a:cubicBezTo>
                  <a:pt x="43158" y="5221"/>
                  <a:pt x="43056" y="5196"/>
                  <a:pt x="42947" y="5141"/>
                </a:cubicBezTo>
                <a:cubicBezTo>
                  <a:pt x="42553" y="4944"/>
                  <a:pt x="41769" y="3746"/>
                  <a:pt x="42482" y="3746"/>
                </a:cubicBezTo>
                <a:cubicBezTo>
                  <a:pt x="42526" y="3746"/>
                  <a:pt x="42577" y="3750"/>
                  <a:pt x="42633" y="3760"/>
                </a:cubicBezTo>
                <a:cubicBezTo>
                  <a:pt x="42665" y="3766"/>
                  <a:pt x="42697" y="3769"/>
                  <a:pt x="42727" y="3769"/>
                </a:cubicBezTo>
                <a:cubicBezTo>
                  <a:pt x="43224" y="3769"/>
                  <a:pt x="43417" y="3000"/>
                  <a:pt x="42884" y="2881"/>
                </a:cubicBezTo>
                <a:cubicBezTo>
                  <a:pt x="42707" y="2844"/>
                  <a:pt x="42546" y="2826"/>
                  <a:pt x="42401" y="2826"/>
                </a:cubicBezTo>
                <a:cubicBezTo>
                  <a:pt x="40772" y="2826"/>
                  <a:pt x="41169" y="5047"/>
                  <a:pt x="42361" y="5873"/>
                </a:cubicBezTo>
                <a:cubicBezTo>
                  <a:pt x="42683" y="6095"/>
                  <a:pt x="42992" y="6192"/>
                  <a:pt x="43277" y="6192"/>
                </a:cubicBezTo>
                <a:cubicBezTo>
                  <a:pt x="44770" y="6192"/>
                  <a:pt x="45633" y="3549"/>
                  <a:pt x="44579" y="2337"/>
                </a:cubicBezTo>
                <a:cubicBezTo>
                  <a:pt x="43503" y="1106"/>
                  <a:pt x="42022" y="706"/>
                  <a:pt x="40462" y="706"/>
                </a:cubicBezTo>
                <a:cubicBezTo>
                  <a:pt x="38655" y="706"/>
                  <a:pt x="36742" y="1243"/>
                  <a:pt x="35226" y="1647"/>
                </a:cubicBezTo>
                <a:cubicBezTo>
                  <a:pt x="32945" y="2254"/>
                  <a:pt x="30644" y="2798"/>
                  <a:pt x="28279" y="2902"/>
                </a:cubicBezTo>
                <a:cubicBezTo>
                  <a:pt x="28200" y="2906"/>
                  <a:pt x="28121" y="2907"/>
                  <a:pt x="28044" y="2907"/>
                </a:cubicBezTo>
                <a:cubicBezTo>
                  <a:pt x="26170" y="2907"/>
                  <a:pt x="24949" y="1941"/>
                  <a:pt x="23843" y="454"/>
                </a:cubicBezTo>
                <a:cubicBezTo>
                  <a:pt x="23730" y="297"/>
                  <a:pt x="23541" y="217"/>
                  <a:pt x="23360" y="217"/>
                </a:cubicBezTo>
                <a:cubicBezTo>
                  <a:pt x="23106" y="217"/>
                  <a:pt x="22869" y="375"/>
                  <a:pt x="22881" y="705"/>
                </a:cubicBezTo>
                <a:cubicBezTo>
                  <a:pt x="23010" y="2701"/>
                  <a:pt x="21645" y="3389"/>
                  <a:pt x="19649" y="3389"/>
                </a:cubicBezTo>
                <a:cubicBezTo>
                  <a:pt x="15513" y="3389"/>
                  <a:pt x="8668" y="438"/>
                  <a:pt x="6791" y="57"/>
                </a:cubicBezTo>
                <a:cubicBezTo>
                  <a:pt x="6616" y="19"/>
                  <a:pt x="6416" y="1"/>
                  <a:pt x="61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2"/>
          <p:cNvSpPr/>
          <p:nvPr/>
        </p:nvSpPr>
        <p:spPr>
          <a:xfrm rot="-123344">
            <a:off x="2428786" y="1123657"/>
            <a:ext cx="4068070" cy="162957"/>
          </a:xfrm>
          <a:custGeom>
            <a:avLst/>
            <a:gdLst/>
            <a:ahLst/>
            <a:cxnLst/>
            <a:rect l="l" t="t" r="r" b="b"/>
            <a:pathLst>
              <a:path w="64215" h="9232" extrusionOk="0">
                <a:moveTo>
                  <a:pt x="30810" y="0"/>
                </a:moveTo>
                <a:cubicBezTo>
                  <a:pt x="28546" y="0"/>
                  <a:pt x="26282" y="112"/>
                  <a:pt x="24027" y="336"/>
                </a:cubicBezTo>
                <a:cubicBezTo>
                  <a:pt x="20616" y="378"/>
                  <a:pt x="17247" y="608"/>
                  <a:pt x="13900" y="1006"/>
                </a:cubicBezTo>
                <a:cubicBezTo>
                  <a:pt x="9296" y="1550"/>
                  <a:pt x="4798" y="2596"/>
                  <a:pt x="529" y="4458"/>
                </a:cubicBezTo>
                <a:cubicBezTo>
                  <a:pt x="1" y="4695"/>
                  <a:pt x="330" y="5409"/>
                  <a:pt x="824" y="5409"/>
                </a:cubicBezTo>
                <a:cubicBezTo>
                  <a:pt x="898" y="5409"/>
                  <a:pt x="974" y="5393"/>
                  <a:pt x="1053" y="5358"/>
                </a:cubicBezTo>
                <a:cubicBezTo>
                  <a:pt x="5447" y="3454"/>
                  <a:pt x="10112" y="2429"/>
                  <a:pt x="14841" y="1906"/>
                </a:cubicBezTo>
                <a:lnTo>
                  <a:pt x="14841" y="1906"/>
                </a:lnTo>
                <a:cubicBezTo>
                  <a:pt x="12058" y="2596"/>
                  <a:pt x="9338" y="3454"/>
                  <a:pt x="6702" y="4521"/>
                </a:cubicBezTo>
                <a:cubicBezTo>
                  <a:pt x="6437" y="4634"/>
                  <a:pt x="6497" y="5038"/>
                  <a:pt x="6742" y="5038"/>
                </a:cubicBezTo>
                <a:cubicBezTo>
                  <a:pt x="6769" y="5038"/>
                  <a:pt x="6797" y="5033"/>
                  <a:pt x="6827" y="5023"/>
                </a:cubicBezTo>
                <a:cubicBezTo>
                  <a:pt x="11619" y="3307"/>
                  <a:pt x="16536" y="2115"/>
                  <a:pt x="21537" y="1466"/>
                </a:cubicBezTo>
                <a:cubicBezTo>
                  <a:pt x="22834" y="1424"/>
                  <a:pt x="24152" y="1424"/>
                  <a:pt x="25449" y="1424"/>
                </a:cubicBezTo>
                <a:cubicBezTo>
                  <a:pt x="33652" y="1466"/>
                  <a:pt x="41854" y="2387"/>
                  <a:pt x="49805" y="4437"/>
                </a:cubicBezTo>
                <a:cubicBezTo>
                  <a:pt x="54429" y="5630"/>
                  <a:pt x="58948" y="7220"/>
                  <a:pt x="63321" y="9187"/>
                </a:cubicBezTo>
                <a:cubicBezTo>
                  <a:pt x="63388" y="9218"/>
                  <a:pt x="63454" y="9231"/>
                  <a:pt x="63517" y="9231"/>
                </a:cubicBezTo>
                <a:cubicBezTo>
                  <a:pt x="63928" y="9231"/>
                  <a:pt x="64214" y="8649"/>
                  <a:pt x="63761" y="8413"/>
                </a:cubicBezTo>
                <a:cubicBezTo>
                  <a:pt x="53698" y="2857"/>
                  <a:pt x="42263" y="0"/>
                  <a:pt x="30810" y="0"/>
                </a:cubicBezTo>
                <a:close/>
              </a:path>
            </a:pathLst>
          </a:custGeom>
          <a:solidFill>
            <a:srgbClr val="00C3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8" name="Google Shape;948;p32"/>
          <p:cNvGrpSpPr/>
          <p:nvPr/>
        </p:nvGrpSpPr>
        <p:grpSpPr>
          <a:xfrm>
            <a:off x="7051875" y="2089075"/>
            <a:ext cx="585814" cy="605996"/>
            <a:chOff x="7051875" y="2089075"/>
            <a:chExt cx="585814" cy="605996"/>
          </a:xfrm>
        </p:grpSpPr>
        <p:sp>
          <p:nvSpPr>
            <p:cNvPr id="949" name="Google Shape;949;p32"/>
            <p:cNvSpPr/>
            <p:nvPr/>
          </p:nvSpPr>
          <p:spPr>
            <a:xfrm>
              <a:off x="7266393" y="2533164"/>
              <a:ext cx="151835" cy="54250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7051875" y="2089075"/>
              <a:ext cx="585814" cy="605996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51" name="Google Shape;951;p32"/>
          <p:cNvGrpSpPr/>
          <p:nvPr/>
        </p:nvGrpSpPr>
        <p:grpSpPr>
          <a:xfrm>
            <a:off x="1571310" y="2107244"/>
            <a:ext cx="541301" cy="565410"/>
            <a:chOff x="1584585" y="2107244"/>
            <a:chExt cx="541301" cy="565410"/>
          </a:xfrm>
        </p:grpSpPr>
        <p:grpSp>
          <p:nvGrpSpPr>
            <p:cNvPr id="952" name="Google Shape;952;p32"/>
            <p:cNvGrpSpPr/>
            <p:nvPr/>
          </p:nvGrpSpPr>
          <p:grpSpPr>
            <a:xfrm>
              <a:off x="1584585" y="2107244"/>
              <a:ext cx="541301" cy="565410"/>
              <a:chOff x="-55225575" y="1903275"/>
              <a:chExt cx="318225" cy="316650"/>
            </a:xfrm>
          </p:grpSpPr>
          <p:sp>
            <p:nvSpPr>
              <p:cNvPr id="953" name="Google Shape;953;p32"/>
              <p:cNvSpPr/>
              <p:nvPr/>
            </p:nvSpPr>
            <p:spPr>
              <a:xfrm>
                <a:off x="-55104275" y="2116925"/>
                <a:ext cx="72475" cy="29750"/>
              </a:xfrm>
              <a:custGeom>
                <a:avLst/>
                <a:gdLst/>
                <a:ahLst/>
                <a:cxnLst/>
                <a:rect l="l" t="t" r="r" b="b"/>
                <a:pathLst>
                  <a:path w="2899" h="1190" extrusionOk="0">
                    <a:moveTo>
                      <a:pt x="398" y="1"/>
                    </a:moveTo>
                    <a:cubicBezTo>
                      <a:pt x="307" y="1"/>
                      <a:pt x="221" y="40"/>
                      <a:pt x="158" y="119"/>
                    </a:cubicBezTo>
                    <a:cubicBezTo>
                      <a:pt x="0" y="276"/>
                      <a:pt x="0" y="497"/>
                      <a:pt x="158" y="623"/>
                    </a:cubicBezTo>
                    <a:cubicBezTo>
                      <a:pt x="504" y="969"/>
                      <a:pt x="977" y="1190"/>
                      <a:pt x="1449" y="1190"/>
                    </a:cubicBezTo>
                    <a:cubicBezTo>
                      <a:pt x="1953" y="1190"/>
                      <a:pt x="2426" y="969"/>
                      <a:pt x="2741" y="623"/>
                    </a:cubicBezTo>
                    <a:cubicBezTo>
                      <a:pt x="2898" y="465"/>
                      <a:pt x="2898" y="245"/>
                      <a:pt x="2741" y="119"/>
                    </a:cubicBezTo>
                    <a:cubicBezTo>
                      <a:pt x="2694" y="56"/>
                      <a:pt x="2607" y="24"/>
                      <a:pt x="2513" y="24"/>
                    </a:cubicBezTo>
                    <a:cubicBezTo>
                      <a:pt x="2418" y="24"/>
                      <a:pt x="2316" y="56"/>
                      <a:pt x="2237" y="119"/>
                    </a:cubicBezTo>
                    <a:cubicBezTo>
                      <a:pt x="2048" y="308"/>
                      <a:pt x="1733" y="434"/>
                      <a:pt x="1449" y="434"/>
                    </a:cubicBezTo>
                    <a:cubicBezTo>
                      <a:pt x="1134" y="434"/>
                      <a:pt x="851" y="308"/>
                      <a:pt x="662" y="119"/>
                    </a:cubicBezTo>
                    <a:cubicBezTo>
                      <a:pt x="583" y="40"/>
                      <a:pt x="488" y="1"/>
                      <a:pt x="3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2"/>
              <p:cNvSpPr/>
              <p:nvPr/>
            </p:nvSpPr>
            <p:spPr>
              <a:xfrm>
                <a:off x="-55225575" y="1903275"/>
                <a:ext cx="318225" cy="316650"/>
              </a:xfrm>
              <a:custGeom>
                <a:avLst/>
                <a:gdLst/>
                <a:ahLst/>
                <a:cxnLst/>
                <a:rect l="l" t="t" r="r" b="b"/>
                <a:pathLst>
                  <a:path w="12729" h="12666" extrusionOk="0">
                    <a:moveTo>
                      <a:pt x="6333" y="757"/>
                    </a:moveTo>
                    <a:cubicBezTo>
                      <a:pt x="8790" y="757"/>
                      <a:pt x="10932" y="2679"/>
                      <a:pt x="11185" y="5105"/>
                    </a:cubicBezTo>
                    <a:cubicBezTo>
                      <a:pt x="11185" y="5231"/>
                      <a:pt x="11279" y="5357"/>
                      <a:pt x="11374" y="5388"/>
                    </a:cubicBezTo>
                    <a:cubicBezTo>
                      <a:pt x="11752" y="5577"/>
                      <a:pt x="11972" y="5987"/>
                      <a:pt x="11972" y="6365"/>
                    </a:cubicBezTo>
                    <a:cubicBezTo>
                      <a:pt x="11972" y="6680"/>
                      <a:pt x="11815" y="7058"/>
                      <a:pt x="11594" y="7247"/>
                    </a:cubicBezTo>
                    <a:cubicBezTo>
                      <a:pt x="11342" y="7373"/>
                      <a:pt x="11342" y="7625"/>
                      <a:pt x="11531" y="7783"/>
                    </a:cubicBezTo>
                    <a:cubicBezTo>
                      <a:pt x="11783" y="8035"/>
                      <a:pt x="11941" y="8318"/>
                      <a:pt x="11941" y="8633"/>
                    </a:cubicBezTo>
                    <a:cubicBezTo>
                      <a:pt x="11941" y="8948"/>
                      <a:pt x="11815" y="9263"/>
                      <a:pt x="11531" y="9452"/>
                    </a:cubicBezTo>
                    <a:cubicBezTo>
                      <a:pt x="11374" y="9610"/>
                      <a:pt x="11374" y="9830"/>
                      <a:pt x="11531" y="9988"/>
                    </a:cubicBezTo>
                    <a:cubicBezTo>
                      <a:pt x="11783" y="10240"/>
                      <a:pt x="11941" y="10524"/>
                      <a:pt x="11941" y="10839"/>
                    </a:cubicBezTo>
                    <a:cubicBezTo>
                      <a:pt x="11941" y="11437"/>
                      <a:pt x="11437" y="11941"/>
                      <a:pt x="10838" y="11941"/>
                    </a:cubicBezTo>
                    <a:lnTo>
                      <a:pt x="1828" y="11941"/>
                    </a:lnTo>
                    <a:cubicBezTo>
                      <a:pt x="1197" y="11941"/>
                      <a:pt x="725" y="11406"/>
                      <a:pt x="725" y="10839"/>
                    </a:cubicBezTo>
                    <a:cubicBezTo>
                      <a:pt x="725" y="10492"/>
                      <a:pt x="819" y="10208"/>
                      <a:pt x="1103" y="9988"/>
                    </a:cubicBezTo>
                    <a:cubicBezTo>
                      <a:pt x="1260" y="9830"/>
                      <a:pt x="1260" y="9610"/>
                      <a:pt x="1103" y="9452"/>
                    </a:cubicBezTo>
                    <a:cubicBezTo>
                      <a:pt x="882" y="9200"/>
                      <a:pt x="725" y="8917"/>
                      <a:pt x="725" y="8633"/>
                    </a:cubicBezTo>
                    <a:cubicBezTo>
                      <a:pt x="725" y="8318"/>
                      <a:pt x="819" y="8003"/>
                      <a:pt x="1103" y="7783"/>
                    </a:cubicBezTo>
                    <a:cubicBezTo>
                      <a:pt x="1260" y="7625"/>
                      <a:pt x="1260" y="7405"/>
                      <a:pt x="1103" y="7247"/>
                    </a:cubicBezTo>
                    <a:cubicBezTo>
                      <a:pt x="882" y="7058"/>
                      <a:pt x="725" y="6680"/>
                      <a:pt x="725" y="6365"/>
                    </a:cubicBezTo>
                    <a:cubicBezTo>
                      <a:pt x="725" y="5987"/>
                      <a:pt x="945" y="5577"/>
                      <a:pt x="1292" y="5388"/>
                    </a:cubicBezTo>
                    <a:cubicBezTo>
                      <a:pt x="1418" y="5357"/>
                      <a:pt x="1512" y="5231"/>
                      <a:pt x="1512" y="5105"/>
                    </a:cubicBezTo>
                    <a:cubicBezTo>
                      <a:pt x="1765" y="2679"/>
                      <a:pt x="3907" y="757"/>
                      <a:pt x="6333" y="757"/>
                    </a:cubicBezTo>
                    <a:close/>
                    <a:moveTo>
                      <a:pt x="6333" y="1"/>
                    </a:moveTo>
                    <a:cubicBezTo>
                      <a:pt x="3497" y="1"/>
                      <a:pt x="1134" y="2112"/>
                      <a:pt x="788" y="4853"/>
                    </a:cubicBezTo>
                    <a:cubicBezTo>
                      <a:pt x="284" y="5199"/>
                      <a:pt x="0" y="5735"/>
                      <a:pt x="0" y="6365"/>
                    </a:cubicBezTo>
                    <a:cubicBezTo>
                      <a:pt x="0" y="6774"/>
                      <a:pt x="158" y="7216"/>
                      <a:pt x="410" y="7531"/>
                    </a:cubicBezTo>
                    <a:cubicBezTo>
                      <a:pt x="158" y="7846"/>
                      <a:pt x="0" y="8224"/>
                      <a:pt x="0" y="8633"/>
                    </a:cubicBezTo>
                    <a:cubicBezTo>
                      <a:pt x="0" y="9011"/>
                      <a:pt x="126" y="9421"/>
                      <a:pt x="410" y="9736"/>
                    </a:cubicBezTo>
                    <a:cubicBezTo>
                      <a:pt x="158" y="10051"/>
                      <a:pt x="0" y="10429"/>
                      <a:pt x="0" y="10839"/>
                    </a:cubicBezTo>
                    <a:cubicBezTo>
                      <a:pt x="0" y="11847"/>
                      <a:pt x="819" y="12666"/>
                      <a:pt x="1859" y="12666"/>
                    </a:cubicBezTo>
                    <a:lnTo>
                      <a:pt x="10869" y="12666"/>
                    </a:lnTo>
                    <a:cubicBezTo>
                      <a:pt x="11909" y="12666"/>
                      <a:pt x="12728" y="11847"/>
                      <a:pt x="12728" y="10839"/>
                    </a:cubicBezTo>
                    <a:cubicBezTo>
                      <a:pt x="12728" y="10429"/>
                      <a:pt x="12602" y="10051"/>
                      <a:pt x="12319" y="9736"/>
                    </a:cubicBezTo>
                    <a:cubicBezTo>
                      <a:pt x="12571" y="9421"/>
                      <a:pt x="12728" y="9011"/>
                      <a:pt x="12728" y="8633"/>
                    </a:cubicBezTo>
                    <a:cubicBezTo>
                      <a:pt x="12634" y="8224"/>
                      <a:pt x="12539" y="7846"/>
                      <a:pt x="12287" y="7531"/>
                    </a:cubicBezTo>
                    <a:cubicBezTo>
                      <a:pt x="12539" y="7216"/>
                      <a:pt x="12697" y="6774"/>
                      <a:pt x="12697" y="6365"/>
                    </a:cubicBezTo>
                    <a:cubicBezTo>
                      <a:pt x="12697" y="5798"/>
                      <a:pt x="12382" y="5199"/>
                      <a:pt x="11909" y="4853"/>
                    </a:cubicBezTo>
                    <a:cubicBezTo>
                      <a:pt x="11500" y="2112"/>
                      <a:pt x="9137" y="1"/>
                      <a:pt x="63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2"/>
              <p:cNvSpPr/>
              <p:nvPr/>
            </p:nvSpPr>
            <p:spPr>
              <a:xfrm>
                <a:off x="-55170450" y="1959200"/>
                <a:ext cx="204800" cy="225300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9012" extrusionOk="0">
                    <a:moveTo>
                      <a:pt x="4128" y="1450"/>
                    </a:moveTo>
                    <a:cubicBezTo>
                      <a:pt x="4411" y="2017"/>
                      <a:pt x="4821" y="2490"/>
                      <a:pt x="5293" y="2836"/>
                    </a:cubicBezTo>
                    <a:cubicBezTo>
                      <a:pt x="5924" y="3340"/>
                      <a:pt x="6711" y="3624"/>
                      <a:pt x="7499" y="3687"/>
                    </a:cubicBezTo>
                    <a:cubicBezTo>
                      <a:pt x="7499" y="3813"/>
                      <a:pt x="7530" y="3970"/>
                      <a:pt x="7530" y="4096"/>
                    </a:cubicBezTo>
                    <a:lnTo>
                      <a:pt x="7530" y="5640"/>
                    </a:lnTo>
                    <a:lnTo>
                      <a:pt x="7436" y="5640"/>
                    </a:lnTo>
                    <a:cubicBezTo>
                      <a:pt x="7436" y="7089"/>
                      <a:pt x="6270" y="8224"/>
                      <a:pt x="4852" y="8224"/>
                    </a:cubicBezTo>
                    <a:lnTo>
                      <a:pt x="3340" y="8224"/>
                    </a:lnTo>
                    <a:cubicBezTo>
                      <a:pt x="1891" y="8224"/>
                      <a:pt x="757" y="7058"/>
                      <a:pt x="757" y="5640"/>
                    </a:cubicBezTo>
                    <a:lnTo>
                      <a:pt x="757" y="4096"/>
                    </a:lnTo>
                    <a:cubicBezTo>
                      <a:pt x="757" y="3970"/>
                      <a:pt x="757" y="3813"/>
                      <a:pt x="788" y="3687"/>
                    </a:cubicBezTo>
                    <a:cubicBezTo>
                      <a:pt x="1576" y="3624"/>
                      <a:pt x="2363" y="3340"/>
                      <a:pt x="2994" y="2836"/>
                    </a:cubicBezTo>
                    <a:cubicBezTo>
                      <a:pt x="3466" y="2427"/>
                      <a:pt x="3876" y="1954"/>
                      <a:pt x="4128" y="1450"/>
                    </a:cubicBezTo>
                    <a:close/>
                    <a:moveTo>
                      <a:pt x="4096" y="1"/>
                    </a:moveTo>
                    <a:cubicBezTo>
                      <a:pt x="3939" y="1"/>
                      <a:pt x="3781" y="127"/>
                      <a:pt x="3750" y="284"/>
                    </a:cubicBezTo>
                    <a:lnTo>
                      <a:pt x="3718" y="442"/>
                    </a:lnTo>
                    <a:cubicBezTo>
                      <a:pt x="3309" y="1923"/>
                      <a:pt x="1985" y="2994"/>
                      <a:pt x="442" y="2994"/>
                    </a:cubicBezTo>
                    <a:cubicBezTo>
                      <a:pt x="253" y="2994"/>
                      <a:pt x="127" y="3120"/>
                      <a:pt x="95" y="3309"/>
                    </a:cubicBezTo>
                    <a:cubicBezTo>
                      <a:pt x="32" y="3592"/>
                      <a:pt x="1" y="3876"/>
                      <a:pt x="1" y="4128"/>
                    </a:cubicBezTo>
                    <a:lnTo>
                      <a:pt x="1" y="5672"/>
                    </a:lnTo>
                    <a:cubicBezTo>
                      <a:pt x="1" y="7530"/>
                      <a:pt x="1513" y="9011"/>
                      <a:pt x="3340" y="9011"/>
                    </a:cubicBezTo>
                    <a:lnTo>
                      <a:pt x="4852" y="9011"/>
                    </a:lnTo>
                    <a:cubicBezTo>
                      <a:pt x="6711" y="9011"/>
                      <a:pt x="8192" y="7530"/>
                      <a:pt x="8192" y="5672"/>
                    </a:cubicBezTo>
                    <a:lnTo>
                      <a:pt x="8192" y="4128"/>
                    </a:lnTo>
                    <a:cubicBezTo>
                      <a:pt x="8192" y="3844"/>
                      <a:pt x="8160" y="3592"/>
                      <a:pt x="8129" y="3309"/>
                    </a:cubicBezTo>
                    <a:cubicBezTo>
                      <a:pt x="8066" y="3120"/>
                      <a:pt x="7908" y="2994"/>
                      <a:pt x="7751" y="2994"/>
                    </a:cubicBezTo>
                    <a:cubicBezTo>
                      <a:pt x="6239" y="2994"/>
                      <a:pt x="4884" y="1923"/>
                      <a:pt x="4506" y="442"/>
                    </a:cubicBezTo>
                    <a:lnTo>
                      <a:pt x="4443" y="284"/>
                    </a:lnTo>
                    <a:cubicBezTo>
                      <a:pt x="4411" y="127"/>
                      <a:pt x="4254" y="1"/>
                      <a:pt x="40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6" name="Google Shape;956;p32"/>
            <p:cNvGrpSpPr/>
            <p:nvPr/>
          </p:nvGrpSpPr>
          <p:grpSpPr>
            <a:xfrm>
              <a:off x="1774799" y="2375888"/>
              <a:ext cx="156790" cy="32364"/>
              <a:chOff x="-55113750" y="2053725"/>
              <a:chExt cx="92175" cy="18125"/>
            </a:xfrm>
          </p:grpSpPr>
          <p:sp>
            <p:nvSpPr>
              <p:cNvPr id="957" name="Google Shape;957;p32"/>
              <p:cNvSpPr/>
              <p:nvPr/>
            </p:nvSpPr>
            <p:spPr>
              <a:xfrm>
                <a:off x="-55113750" y="2053725"/>
                <a:ext cx="173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5" extrusionOk="0">
                    <a:moveTo>
                      <a:pt x="348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725"/>
                      <a:pt x="348" y="725"/>
                    </a:cubicBezTo>
                    <a:cubicBezTo>
                      <a:pt x="537" y="725"/>
                      <a:pt x="694" y="536"/>
                      <a:pt x="694" y="347"/>
                    </a:cubicBezTo>
                    <a:cubicBezTo>
                      <a:pt x="694" y="158"/>
                      <a:pt x="537" y="0"/>
                      <a:pt x="3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2"/>
              <p:cNvSpPr/>
              <p:nvPr/>
            </p:nvSpPr>
            <p:spPr>
              <a:xfrm>
                <a:off x="-55039700" y="2053725"/>
                <a:ext cx="1812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25" extrusionOk="0">
                    <a:moveTo>
                      <a:pt x="378" y="0"/>
                    </a:moveTo>
                    <a:cubicBezTo>
                      <a:pt x="189" y="0"/>
                      <a:pt x="0" y="158"/>
                      <a:pt x="0" y="347"/>
                    </a:cubicBezTo>
                    <a:cubicBezTo>
                      <a:pt x="0" y="536"/>
                      <a:pt x="189" y="725"/>
                      <a:pt x="378" y="725"/>
                    </a:cubicBezTo>
                    <a:cubicBezTo>
                      <a:pt x="568" y="725"/>
                      <a:pt x="725" y="536"/>
                      <a:pt x="725" y="347"/>
                    </a:cubicBezTo>
                    <a:cubicBezTo>
                      <a:pt x="725" y="158"/>
                      <a:pt x="568" y="0"/>
                      <a:pt x="3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9" name="Google Shape;959;p32"/>
          <p:cNvGrpSpPr/>
          <p:nvPr/>
        </p:nvGrpSpPr>
        <p:grpSpPr>
          <a:xfrm>
            <a:off x="4320911" y="2104444"/>
            <a:ext cx="502179" cy="560522"/>
            <a:chOff x="-57558525" y="2294725"/>
            <a:chExt cx="279625" cy="318225"/>
          </a:xfrm>
        </p:grpSpPr>
        <p:sp>
          <p:nvSpPr>
            <p:cNvPr id="960" name="Google Shape;960;p32"/>
            <p:cNvSpPr/>
            <p:nvPr/>
          </p:nvSpPr>
          <p:spPr>
            <a:xfrm>
              <a:off x="-57465575" y="24270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1"/>
                  </a:moveTo>
                  <a:cubicBezTo>
                    <a:pt x="189" y="1"/>
                    <a:pt x="0" y="158"/>
                    <a:pt x="0" y="347"/>
                  </a:cubicBezTo>
                  <a:cubicBezTo>
                    <a:pt x="0" y="536"/>
                    <a:pt x="189" y="694"/>
                    <a:pt x="378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dk2"/>
                </a:highlight>
              </a:endParaRPr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-57389975" y="24270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dk2"/>
                </a:highlight>
              </a:endParaRPr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-57558525" y="229472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77" y="788"/>
                  </a:moveTo>
                  <a:cubicBezTo>
                    <a:pt x="8255" y="788"/>
                    <a:pt x="10429" y="2962"/>
                    <a:pt x="10429" y="5640"/>
                  </a:cubicBezTo>
                  <a:lnTo>
                    <a:pt x="10429" y="12036"/>
                  </a:lnTo>
                  <a:lnTo>
                    <a:pt x="725" y="12036"/>
                  </a:lnTo>
                  <a:lnTo>
                    <a:pt x="725" y="5640"/>
                  </a:lnTo>
                  <a:cubicBezTo>
                    <a:pt x="725" y="2962"/>
                    <a:pt x="2899" y="788"/>
                    <a:pt x="5577" y="788"/>
                  </a:cubicBezTo>
                  <a:close/>
                  <a:moveTo>
                    <a:pt x="5577" y="1"/>
                  </a:moveTo>
                  <a:cubicBezTo>
                    <a:pt x="2458" y="1"/>
                    <a:pt x="1" y="2521"/>
                    <a:pt x="1" y="5609"/>
                  </a:cubicBezTo>
                  <a:lnTo>
                    <a:pt x="1" y="12382"/>
                  </a:lnTo>
                  <a:cubicBezTo>
                    <a:pt x="1" y="12571"/>
                    <a:pt x="158" y="12729"/>
                    <a:pt x="347" y="12729"/>
                  </a:cubicBezTo>
                  <a:lnTo>
                    <a:pt x="10775" y="12729"/>
                  </a:lnTo>
                  <a:cubicBezTo>
                    <a:pt x="10964" y="12729"/>
                    <a:pt x="11122" y="12571"/>
                    <a:pt x="11122" y="12382"/>
                  </a:cubicBezTo>
                  <a:lnTo>
                    <a:pt x="11122" y="5609"/>
                  </a:lnTo>
                  <a:cubicBezTo>
                    <a:pt x="11185" y="2521"/>
                    <a:pt x="8696" y="1"/>
                    <a:pt x="5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dk2"/>
                </a:highlight>
              </a:endParaRPr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-57523776" y="2337248"/>
              <a:ext cx="204800" cy="241825"/>
            </a:xfrm>
            <a:custGeom>
              <a:avLst/>
              <a:gdLst/>
              <a:ahLst/>
              <a:cxnLst/>
              <a:rect l="l" t="t" r="r" b="b"/>
              <a:pathLst>
                <a:path w="8192" h="9673" extrusionOk="0">
                  <a:moveTo>
                    <a:pt x="4096" y="756"/>
                  </a:moveTo>
                  <a:cubicBezTo>
                    <a:pt x="5230" y="756"/>
                    <a:pt x="6301" y="1323"/>
                    <a:pt x="6900" y="2237"/>
                  </a:cubicBezTo>
                  <a:lnTo>
                    <a:pt x="1292" y="2237"/>
                  </a:lnTo>
                  <a:cubicBezTo>
                    <a:pt x="1891" y="1323"/>
                    <a:pt x="2930" y="756"/>
                    <a:pt x="4096" y="756"/>
                  </a:cubicBezTo>
                  <a:close/>
                  <a:moveTo>
                    <a:pt x="7278" y="3025"/>
                  </a:moveTo>
                  <a:cubicBezTo>
                    <a:pt x="7404" y="3371"/>
                    <a:pt x="7498" y="3718"/>
                    <a:pt x="7498" y="4127"/>
                  </a:cubicBezTo>
                  <a:lnTo>
                    <a:pt x="7498" y="5230"/>
                  </a:lnTo>
                  <a:lnTo>
                    <a:pt x="756" y="5230"/>
                  </a:lnTo>
                  <a:lnTo>
                    <a:pt x="756" y="4127"/>
                  </a:lnTo>
                  <a:cubicBezTo>
                    <a:pt x="756" y="3718"/>
                    <a:pt x="819" y="3340"/>
                    <a:pt x="945" y="3025"/>
                  </a:cubicBezTo>
                  <a:close/>
                  <a:moveTo>
                    <a:pt x="7404" y="5986"/>
                  </a:moveTo>
                  <a:cubicBezTo>
                    <a:pt x="7246" y="7624"/>
                    <a:pt x="5829" y="8979"/>
                    <a:pt x="4096" y="8979"/>
                  </a:cubicBezTo>
                  <a:cubicBezTo>
                    <a:pt x="2363" y="8979"/>
                    <a:pt x="945" y="7687"/>
                    <a:pt x="756" y="5986"/>
                  </a:cubicBezTo>
                  <a:close/>
                  <a:moveTo>
                    <a:pt x="4096" y="0"/>
                  </a:moveTo>
                  <a:cubicBezTo>
                    <a:pt x="1859" y="0"/>
                    <a:pt x="0" y="1827"/>
                    <a:pt x="0" y="4096"/>
                  </a:cubicBezTo>
                  <a:lnTo>
                    <a:pt x="0" y="5576"/>
                  </a:lnTo>
                  <a:cubicBezTo>
                    <a:pt x="0" y="7845"/>
                    <a:pt x="1859" y="9672"/>
                    <a:pt x="4096" y="9672"/>
                  </a:cubicBezTo>
                  <a:cubicBezTo>
                    <a:pt x="6333" y="9672"/>
                    <a:pt x="8192" y="7845"/>
                    <a:pt x="8192" y="5576"/>
                  </a:cubicBezTo>
                  <a:lnTo>
                    <a:pt x="8192" y="4096"/>
                  </a:lnTo>
                  <a:cubicBezTo>
                    <a:pt x="8192" y="1859"/>
                    <a:pt x="6333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dk2"/>
                </a:highlight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3"/>
          <p:cNvSpPr txBox="1">
            <a:spLocks noGrp="1"/>
          </p:cNvSpPr>
          <p:nvPr>
            <p:ph type="title"/>
          </p:nvPr>
        </p:nvSpPr>
        <p:spPr>
          <a:xfrm>
            <a:off x="562575" y="2711825"/>
            <a:ext cx="8094000" cy="19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Patrick Hand"/>
              <a:buChar char="●"/>
            </a:pPr>
            <a:r>
              <a:rPr lang="en" sz="1900">
                <a:latin typeface="Patrick Hand"/>
                <a:ea typeface="Patrick Hand"/>
                <a:cs typeface="Patrick Hand"/>
                <a:sym typeface="Patrick Hand"/>
              </a:rPr>
              <a:t>A platform for charity organizations to promote their services, monetary and otherwise, and events.</a:t>
            </a:r>
            <a:endParaRPr sz="1900">
              <a:latin typeface="Patrick Hand"/>
              <a:ea typeface="Patrick Hand"/>
              <a:cs typeface="Patrick Hand"/>
              <a:sym typeface="Patrick Ha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Arial"/>
              <a:buNone/>
            </a:pPr>
            <a:endParaRPr sz="1900">
              <a:latin typeface="Patrick Hand"/>
              <a:ea typeface="Patrick Hand"/>
              <a:cs typeface="Patrick Hand"/>
              <a:sym typeface="Patrick Hand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Patrick Hand"/>
              <a:buChar char="●"/>
            </a:pPr>
            <a:r>
              <a:rPr lang="en" sz="1900">
                <a:latin typeface="Patrick Hand"/>
                <a:ea typeface="Patrick Hand"/>
                <a:cs typeface="Patrick Hand"/>
                <a:sym typeface="Patrick Hand"/>
              </a:rPr>
              <a:t>A service to allow users to quickly and easily find trustworthy organizations to donate to.</a:t>
            </a:r>
            <a:endParaRPr sz="19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969" name="Google Shape;969;p33"/>
          <p:cNvSpPr/>
          <p:nvPr/>
        </p:nvSpPr>
        <p:spPr>
          <a:xfrm>
            <a:off x="2948900" y="828825"/>
            <a:ext cx="3215400" cy="985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3"/>
          <p:cNvSpPr txBox="1">
            <a:spLocks noGrp="1"/>
          </p:cNvSpPr>
          <p:nvPr>
            <p:ph type="title" idx="2"/>
          </p:nvPr>
        </p:nvSpPr>
        <p:spPr>
          <a:xfrm>
            <a:off x="2627750" y="679275"/>
            <a:ext cx="38577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/>
              <a:t>Introduction</a:t>
            </a:r>
            <a:endParaRPr sz="4500" b="1"/>
          </a:p>
        </p:txBody>
      </p:sp>
      <p:grpSp>
        <p:nvGrpSpPr>
          <p:cNvPr id="971" name="Google Shape;971;p33"/>
          <p:cNvGrpSpPr/>
          <p:nvPr/>
        </p:nvGrpSpPr>
        <p:grpSpPr>
          <a:xfrm>
            <a:off x="7076650" y="828831"/>
            <a:ext cx="554046" cy="1232502"/>
            <a:chOff x="5463950" y="865206"/>
            <a:chExt cx="554046" cy="1232502"/>
          </a:xfrm>
        </p:grpSpPr>
        <p:sp>
          <p:nvSpPr>
            <p:cNvPr id="972" name="Google Shape;972;p33"/>
            <p:cNvSpPr/>
            <p:nvPr/>
          </p:nvSpPr>
          <p:spPr>
            <a:xfrm>
              <a:off x="5762147" y="1238742"/>
              <a:ext cx="237110" cy="121641"/>
            </a:xfrm>
            <a:custGeom>
              <a:avLst/>
              <a:gdLst/>
              <a:ahLst/>
              <a:cxnLst/>
              <a:rect l="l" t="t" r="r" b="b"/>
              <a:pathLst>
                <a:path w="6339" h="3252" extrusionOk="0">
                  <a:moveTo>
                    <a:pt x="4746" y="1"/>
                  </a:moveTo>
                  <a:cubicBezTo>
                    <a:pt x="4548" y="1"/>
                    <a:pt x="4354" y="25"/>
                    <a:pt x="4170" y="81"/>
                  </a:cubicBezTo>
                  <a:cubicBezTo>
                    <a:pt x="2503" y="414"/>
                    <a:pt x="1002" y="1381"/>
                    <a:pt x="1" y="2749"/>
                  </a:cubicBezTo>
                  <a:lnTo>
                    <a:pt x="1" y="2916"/>
                  </a:lnTo>
                  <a:cubicBezTo>
                    <a:pt x="646" y="3139"/>
                    <a:pt x="1319" y="3252"/>
                    <a:pt x="1989" y="3252"/>
                  </a:cubicBezTo>
                  <a:cubicBezTo>
                    <a:pt x="3120" y="3252"/>
                    <a:pt x="4241" y="2931"/>
                    <a:pt x="5205" y="2282"/>
                  </a:cubicBezTo>
                  <a:cubicBezTo>
                    <a:pt x="5471" y="2115"/>
                    <a:pt x="5705" y="1882"/>
                    <a:pt x="5905" y="1615"/>
                  </a:cubicBezTo>
                  <a:cubicBezTo>
                    <a:pt x="6339" y="1015"/>
                    <a:pt x="5972" y="181"/>
                    <a:pt x="5238" y="47"/>
                  </a:cubicBezTo>
                  <a:cubicBezTo>
                    <a:pt x="5073" y="17"/>
                    <a:pt x="4908" y="1"/>
                    <a:pt x="4746" y="1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>
              <a:off x="5599956" y="1113544"/>
              <a:ext cx="163497" cy="234268"/>
            </a:xfrm>
            <a:custGeom>
              <a:avLst/>
              <a:gdLst/>
              <a:ahLst/>
              <a:cxnLst/>
              <a:rect l="l" t="t" r="r" b="b"/>
              <a:pathLst>
                <a:path w="4371" h="6263" extrusionOk="0">
                  <a:moveTo>
                    <a:pt x="831" y="0"/>
                  </a:moveTo>
                  <a:cubicBezTo>
                    <a:pt x="753" y="0"/>
                    <a:pt x="676" y="8"/>
                    <a:pt x="601" y="25"/>
                  </a:cubicBezTo>
                  <a:cubicBezTo>
                    <a:pt x="267" y="192"/>
                    <a:pt x="67" y="492"/>
                    <a:pt x="34" y="826"/>
                  </a:cubicBezTo>
                  <a:cubicBezTo>
                    <a:pt x="0" y="1159"/>
                    <a:pt x="67" y="1526"/>
                    <a:pt x="201" y="1826"/>
                  </a:cubicBezTo>
                  <a:cubicBezTo>
                    <a:pt x="901" y="3761"/>
                    <a:pt x="2335" y="5329"/>
                    <a:pt x="4237" y="6129"/>
                  </a:cubicBezTo>
                  <a:lnTo>
                    <a:pt x="4237" y="6230"/>
                  </a:lnTo>
                  <a:lnTo>
                    <a:pt x="4370" y="6263"/>
                  </a:lnTo>
                  <a:lnTo>
                    <a:pt x="4370" y="6129"/>
                  </a:lnTo>
                  <a:cubicBezTo>
                    <a:pt x="4370" y="6096"/>
                    <a:pt x="4370" y="6063"/>
                    <a:pt x="4370" y="6063"/>
                  </a:cubicBezTo>
                  <a:lnTo>
                    <a:pt x="4303" y="6029"/>
                  </a:lnTo>
                  <a:cubicBezTo>
                    <a:pt x="3836" y="4228"/>
                    <a:pt x="3103" y="2527"/>
                    <a:pt x="2102" y="959"/>
                  </a:cubicBezTo>
                  <a:cubicBezTo>
                    <a:pt x="1935" y="659"/>
                    <a:pt x="1735" y="425"/>
                    <a:pt x="1501" y="225"/>
                  </a:cubicBezTo>
                  <a:cubicBezTo>
                    <a:pt x="1301" y="75"/>
                    <a:pt x="1064" y="0"/>
                    <a:pt x="831" y="0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3"/>
            <p:cNvSpPr/>
            <p:nvPr/>
          </p:nvSpPr>
          <p:spPr>
            <a:xfrm>
              <a:off x="5709741" y="882151"/>
              <a:ext cx="116105" cy="288505"/>
            </a:xfrm>
            <a:custGeom>
              <a:avLst/>
              <a:gdLst/>
              <a:ahLst/>
              <a:cxnLst/>
              <a:rect l="l" t="t" r="r" b="b"/>
              <a:pathLst>
                <a:path w="3104" h="7713" extrusionOk="0">
                  <a:moveTo>
                    <a:pt x="1214" y="0"/>
                  </a:moveTo>
                  <a:cubicBezTo>
                    <a:pt x="1177" y="0"/>
                    <a:pt x="1139" y="3"/>
                    <a:pt x="1102" y="7"/>
                  </a:cubicBezTo>
                  <a:cubicBezTo>
                    <a:pt x="568" y="73"/>
                    <a:pt x="334" y="707"/>
                    <a:pt x="268" y="1241"/>
                  </a:cubicBezTo>
                  <a:cubicBezTo>
                    <a:pt x="1" y="3409"/>
                    <a:pt x="535" y="5577"/>
                    <a:pt x="1769" y="7345"/>
                  </a:cubicBezTo>
                  <a:lnTo>
                    <a:pt x="1769" y="7379"/>
                  </a:lnTo>
                  <a:lnTo>
                    <a:pt x="1769" y="7712"/>
                  </a:lnTo>
                  <a:lnTo>
                    <a:pt x="1835" y="7712"/>
                  </a:lnTo>
                  <a:cubicBezTo>
                    <a:pt x="2903" y="5677"/>
                    <a:pt x="3103" y="3309"/>
                    <a:pt x="2369" y="1141"/>
                  </a:cubicBezTo>
                  <a:cubicBezTo>
                    <a:pt x="2269" y="841"/>
                    <a:pt x="2136" y="540"/>
                    <a:pt x="1936" y="307"/>
                  </a:cubicBezTo>
                  <a:cubicBezTo>
                    <a:pt x="1731" y="103"/>
                    <a:pt x="1476" y="0"/>
                    <a:pt x="1214" y="0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3"/>
            <p:cNvSpPr/>
            <p:nvPr/>
          </p:nvSpPr>
          <p:spPr>
            <a:xfrm>
              <a:off x="5730950" y="1453526"/>
              <a:ext cx="245863" cy="95757"/>
            </a:xfrm>
            <a:custGeom>
              <a:avLst/>
              <a:gdLst/>
              <a:ahLst/>
              <a:cxnLst/>
              <a:rect l="l" t="t" r="r" b="b"/>
              <a:pathLst>
                <a:path w="6573" h="2560" extrusionOk="0">
                  <a:moveTo>
                    <a:pt x="5191" y="1"/>
                  </a:moveTo>
                  <a:cubicBezTo>
                    <a:pt x="5129" y="1"/>
                    <a:pt x="5067" y="4"/>
                    <a:pt x="5004" y="9"/>
                  </a:cubicBezTo>
                  <a:cubicBezTo>
                    <a:pt x="3103" y="109"/>
                    <a:pt x="1302" y="943"/>
                    <a:pt x="1" y="2344"/>
                  </a:cubicBezTo>
                  <a:cubicBezTo>
                    <a:pt x="675" y="2489"/>
                    <a:pt x="1361" y="2559"/>
                    <a:pt x="2047" y="2559"/>
                  </a:cubicBezTo>
                  <a:cubicBezTo>
                    <a:pt x="3262" y="2559"/>
                    <a:pt x="4474" y="2337"/>
                    <a:pt x="5605" y="1911"/>
                  </a:cubicBezTo>
                  <a:cubicBezTo>
                    <a:pt x="6039" y="1744"/>
                    <a:pt x="6539" y="1477"/>
                    <a:pt x="6572" y="977"/>
                  </a:cubicBezTo>
                  <a:cubicBezTo>
                    <a:pt x="6572" y="643"/>
                    <a:pt x="6339" y="309"/>
                    <a:pt x="6039" y="176"/>
                  </a:cubicBezTo>
                  <a:cubicBezTo>
                    <a:pt x="5762" y="66"/>
                    <a:pt x="5486" y="1"/>
                    <a:pt x="5191" y="1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3"/>
            <p:cNvSpPr/>
            <p:nvPr/>
          </p:nvSpPr>
          <p:spPr>
            <a:xfrm>
              <a:off x="5682286" y="1640818"/>
              <a:ext cx="237110" cy="83226"/>
            </a:xfrm>
            <a:custGeom>
              <a:avLst/>
              <a:gdLst/>
              <a:ahLst/>
              <a:cxnLst/>
              <a:rect l="l" t="t" r="r" b="b"/>
              <a:pathLst>
                <a:path w="6339" h="2225" extrusionOk="0">
                  <a:moveTo>
                    <a:pt x="4613" y="1"/>
                  </a:moveTo>
                  <a:cubicBezTo>
                    <a:pt x="4566" y="1"/>
                    <a:pt x="4519" y="2"/>
                    <a:pt x="4471" y="6"/>
                  </a:cubicBezTo>
                  <a:cubicBezTo>
                    <a:pt x="4429" y="5"/>
                    <a:pt x="4387" y="5"/>
                    <a:pt x="4346" y="5"/>
                  </a:cubicBezTo>
                  <a:cubicBezTo>
                    <a:pt x="2723" y="5"/>
                    <a:pt x="1172" y="636"/>
                    <a:pt x="1" y="1774"/>
                  </a:cubicBezTo>
                  <a:cubicBezTo>
                    <a:pt x="1202" y="2074"/>
                    <a:pt x="2421" y="2224"/>
                    <a:pt x="3646" y="2224"/>
                  </a:cubicBezTo>
                  <a:cubicBezTo>
                    <a:pt x="4054" y="2224"/>
                    <a:pt x="4463" y="2207"/>
                    <a:pt x="4871" y="2174"/>
                  </a:cubicBezTo>
                  <a:cubicBezTo>
                    <a:pt x="5371" y="2141"/>
                    <a:pt x="5972" y="2007"/>
                    <a:pt x="6172" y="1540"/>
                  </a:cubicBezTo>
                  <a:cubicBezTo>
                    <a:pt x="6339" y="1107"/>
                    <a:pt x="6172" y="606"/>
                    <a:pt x="5772" y="339"/>
                  </a:cubicBezTo>
                  <a:cubicBezTo>
                    <a:pt x="5412" y="130"/>
                    <a:pt x="5026" y="1"/>
                    <a:pt x="4613" y="1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3"/>
            <p:cNvSpPr/>
            <p:nvPr/>
          </p:nvSpPr>
          <p:spPr>
            <a:xfrm>
              <a:off x="5583722" y="1335623"/>
              <a:ext cx="141054" cy="204344"/>
            </a:xfrm>
            <a:custGeom>
              <a:avLst/>
              <a:gdLst/>
              <a:ahLst/>
              <a:cxnLst/>
              <a:rect l="l" t="t" r="r" b="b"/>
              <a:pathLst>
                <a:path w="3771" h="5463" extrusionOk="0">
                  <a:moveTo>
                    <a:pt x="712" y="1"/>
                  </a:moveTo>
                  <a:cubicBezTo>
                    <a:pt x="653" y="1"/>
                    <a:pt x="594" y="9"/>
                    <a:pt x="534" y="26"/>
                  </a:cubicBezTo>
                  <a:cubicBezTo>
                    <a:pt x="234" y="159"/>
                    <a:pt x="1" y="459"/>
                    <a:pt x="1" y="793"/>
                  </a:cubicBezTo>
                  <a:cubicBezTo>
                    <a:pt x="1" y="1126"/>
                    <a:pt x="67" y="1460"/>
                    <a:pt x="201" y="1760"/>
                  </a:cubicBezTo>
                  <a:cubicBezTo>
                    <a:pt x="868" y="3395"/>
                    <a:pt x="2102" y="4696"/>
                    <a:pt x="3703" y="5463"/>
                  </a:cubicBezTo>
                  <a:lnTo>
                    <a:pt x="3770" y="5463"/>
                  </a:lnTo>
                  <a:cubicBezTo>
                    <a:pt x="3570" y="3695"/>
                    <a:pt x="2869" y="2027"/>
                    <a:pt x="1769" y="659"/>
                  </a:cubicBezTo>
                  <a:cubicBezTo>
                    <a:pt x="1507" y="368"/>
                    <a:pt x="1118" y="1"/>
                    <a:pt x="712" y="1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3"/>
            <p:cNvSpPr/>
            <p:nvPr/>
          </p:nvSpPr>
          <p:spPr>
            <a:xfrm>
              <a:off x="5586229" y="1834281"/>
              <a:ext cx="245826" cy="88762"/>
            </a:xfrm>
            <a:custGeom>
              <a:avLst/>
              <a:gdLst/>
              <a:ahLst/>
              <a:cxnLst/>
              <a:rect l="l" t="t" r="r" b="b"/>
              <a:pathLst>
                <a:path w="6572" h="2373" extrusionOk="0">
                  <a:moveTo>
                    <a:pt x="4837" y="0"/>
                  </a:moveTo>
                  <a:cubicBezTo>
                    <a:pt x="3056" y="0"/>
                    <a:pt x="1382" y="727"/>
                    <a:pt x="167" y="2006"/>
                  </a:cubicBezTo>
                  <a:lnTo>
                    <a:pt x="67" y="1972"/>
                  </a:lnTo>
                  <a:cubicBezTo>
                    <a:pt x="34" y="2006"/>
                    <a:pt x="34" y="2039"/>
                    <a:pt x="0" y="2072"/>
                  </a:cubicBezTo>
                  <a:cubicBezTo>
                    <a:pt x="884" y="2273"/>
                    <a:pt x="1777" y="2373"/>
                    <a:pt x="2669" y="2373"/>
                  </a:cubicBezTo>
                  <a:cubicBezTo>
                    <a:pt x="3561" y="2373"/>
                    <a:pt x="4454" y="2273"/>
                    <a:pt x="5338" y="2072"/>
                  </a:cubicBezTo>
                  <a:cubicBezTo>
                    <a:pt x="5604" y="2006"/>
                    <a:pt x="5871" y="1906"/>
                    <a:pt x="6138" y="1772"/>
                  </a:cubicBezTo>
                  <a:cubicBezTo>
                    <a:pt x="6372" y="1605"/>
                    <a:pt x="6538" y="1372"/>
                    <a:pt x="6572" y="1072"/>
                  </a:cubicBezTo>
                  <a:cubicBezTo>
                    <a:pt x="6572" y="705"/>
                    <a:pt x="6372" y="405"/>
                    <a:pt x="6071" y="238"/>
                  </a:cubicBezTo>
                  <a:cubicBezTo>
                    <a:pt x="5738" y="71"/>
                    <a:pt x="5404" y="4"/>
                    <a:pt x="5071" y="4"/>
                  </a:cubicBezTo>
                  <a:cubicBezTo>
                    <a:pt x="4993" y="1"/>
                    <a:pt x="4914" y="0"/>
                    <a:pt x="4837" y="0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3"/>
            <p:cNvSpPr/>
            <p:nvPr/>
          </p:nvSpPr>
          <p:spPr>
            <a:xfrm>
              <a:off x="5535058" y="1507466"/>
              <a:ext cx="142289" cy="197237"/>
            </a:xfrm>
            <a:custGeom>
              <a:avLst/>
              <a:gdLst/>
              <a:ahLst/>
              <a:cxnLst/>
              <a:rect l="l" t="t" r="r" b="b"/>
              <a:pathLst>
                <a:path w="3804" h="5273" extrusionOk="0">
                  <a:moveTo>
                    <a:pt x="775" y="0"/>
                  </a:moveTo>
                  <a:cubicBezTo>
                    <a:pt x="619" y="0"/>
                    <a:pt x="466" y="41"/>
                    <a:pt x="334" y="135"/>
                  </a:cubicBezTo>
                  <a:cubicBezTo>
                    <a:pt x="1" y="402"/>
                    <a:pt x="34" y="936"/>
                    <a:pt x="168" y="1369"/>
                  </a:cubicBezTo>
                  <a:cubicBezTo>
                    <a:pt x="735" y="3104"/>
                    <a:pt x="2036" y="4538"/>
                    <a:pt x="3737" y="5239"/>
                  </a:cubicBezTo>
                  <a:lnTo>
                    <a:pt x="3737" y="5272"/>
                  </a:lnTo>
                  <a:lnTo>
                    <a:pt x="3770" y="5272"/>
                  </a:lnTo>
                  <a:cubicBezTo>
                    <a:pt x="3804" y="5239"/>
                    <a:pt x="3804" y="5205"/>
                    <a:pt x="3804" y="5172"/>
                  </a:cubicBezTo>
                  <a:lnTo>
                    <a:pt x="3737" y="5139"/>
                  </a:lnTo>
                  <a:cubicBezTo>
                    <a:pt x="3603" y="3437"/>
                    <a:pt x="2903" y="1836"/>
                    <a:pt x="1769" y="569"/>
                  </a:cubicBezTo>
                  <a:cubicBezTo>
                    <a:pt x="1602" y="369"/>
                    <a:pt x="1368" y="202"/>
                    <a:pt x="1135" y="68"/>
                  </a:cubicBezTo>
                  <a:cubicBezTo>
                    <a:pt x="1019" y="25"/>
                    <a:pt x="896" y="0"/>
                    <a:pt x="775" y="0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3"/>
            <p:cNvSpPr/>
            <p:nvPr/>
          </p:nvSpPr>
          <p:spPr>
            <a:xfrm>
              <a:off x="5482653" y="1661765"/>
              <a:ext cx="118574" cy="245040"/>
            </a:xfrm>
            <a:custGeom>
              <a:avLst/>
              <a:gdLst/>
              <a:ahLst/>
              <a:cxnLst/>
              <a:rect l="l" t="t" r="r" b="b"/>
              <a:pathLst>
                <a:path w="3170" h="6551" extrusionOk="0">
                  <a:moveTo>
                    <a:pt x="845" y="0"/>
                  </a:moveTo>
                  <a:cubicBezTo>
                    <a:pt x="754" y="0"/>
                    <a:pt x="661" y="15"/>
                    <a:pt x="568" y="46"/>
                  </a:cubicBezTo>
                  <a:cubicBezTo>
                    <a:pt x="301" y="146"/>
                    <a:pt x="101" y="413"/>
                    <a:pt x="68" y="713"/>
                  </a:cubicBezTo>
                  <a:cubicBezTo>
                    <a:pt x="1" y="1014"/>
                    <a:pt x="34" y="1314"/>
                    <a:pt x="101" y="1614"/>
                  </a:cubicBezTo>
                  <a:cubicBezTo>
                    <a:pt x="501" y="3482"/>
                    <a:pt x="1402" y="5183"/>
                    <a:pt x="2703" y="6551"/>
                  </a:cubicBezTo>
                  <a:lnTo>
                    <a:pt x="2803" y="6484"/>
                  </a:lnTo>
                  <a:cubicBezTo>
                    <a:pt x="3170" y="4583"/>
                    <a:pt x="2870" y="2581"/>
                    <a:pt x="1902" y="880"/>
                  </a:cubicBezTo>
                  <a:cubicBezTo>
                    <a:pt x="1769" y="647"/>
                    <a:pt x="1602" y="413"/>
                    <a:pt x="1402" y="213"/>
                  </a:cubicBezTo>
                  <a:cubicBezTo>
                    <a:pt x="1241" y="75"/>
                    <a:pt x="1048" y="0"/>
                    <a:pt x="845" y="0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3"/>
            <p:cNvSpPr/>
            <p:nvPr/>
          </p:nvSpPr>
          <p:spPr>
            <a:xfrm>
              <a:off x="5463950" y="1141898"/>
              <a:ext cx="325685" cy="955810"/>
            </a:xfrm>
            <a:custGeom>
              <a:avLst/>
              <a:gdLst/>
              <a:ahLst/>
              <a:cxnLst/>
              <a:rect l="l" t="t" r="r" b="b"/>
              <a:pathLst>
                <a:path w="8707" h="25553" extrusionOk="0">
                  <a:moveTo>
                    <a:pt x="8306" y="1"/>
                  </a:moveTo>
                  <a:cubicBezTo>
                    <a:pt x="8073" y="1"/>
                    <a:pt x="7873" y="201"/>
                    <a:pt x="7873" y="435"/>
                  </a:cubicBezTo>
                  <a:lnTo>
                    <a:pt x="7873" y="501"/>
                  </a:lnTo>
                  <a:cubicBezTo>
                    <a:pt x="7873" y="601"/>
                    <a:pt x="7873" y="668"/>
                    <a:pt x="7873" y="735"/>
                  </a:cubicBezTo>
                  <a:cubicBezTo>
                    <a:pt x="7839" y="2236"/>
                    <a:pt x="7739" y="3770"/>
                    <a:pt x="7573" y="5271"/>
                  </a:cubicBezTo>
                  <a:lnTo>
                    <a:pt x="7573" y="5338"/>
                  </a:lnTo>
                  <a:cubicBezTo>
                    <a:pt x="7573" y="5371"/>
                    <a:pt x="7573" y="5405"/>
                    <a:pt x="7573" y="5438"/>
                  </a:cubicBezTo>
                  <a:cubicBezTo>
                    <a:pt x="7139" y="8640"/>
                    <a:pt x="6405" y="11776"/>
                    <a:pt x="5304" y="14812"/>
                  </a:cubicBezTo>
                  <a:cubicBezTo>
                    <a:pt x="5304" y="14845"/>
                    <a:pt x="5304" y="14845"/>
                    <a:pt x="5271" y="14912"/>
                  </a:cubicBezTo>
                  <a:cubicBezTo>
                    <a:pt x="4637" y="16746"/>
                    <a:pt x="3837" y="18548"/>
                    <a:pt x="2936" y="20282"/>
                  </a:cubicBezTo>
                  <a:cubicBezTo>
                    <a:pt x="2936" y="20349"/>
                    <a:pt x="2903" y="20382"/>
                    <a:pt x="2869" y="20416"/>
                  </a:cubicBezTo>
                  <a:cubicBezTo>
                    <a:pt x="2069" y="21950"/>
                    <a:pt x="1168" y="23451"/>
                    <a:pt x="201" y="24919"/>
                  </a:cubicBezTo>
                  <a:cubicBezTo>
                    <a:pt x="0" y="25186"/>
                    <a:pt x="201" y="25553"/>
                    <a:pt x="534" y="25553"/>
                  </a:cubicBezTo>
                  <a:cubicBezTo>
                    <a:pt x="668" y="25553"/>
                    <a:pt x="801" y="25486"/>
                    <a:pt x="901" y="25352"/>
                  </a:cubicBezTo>
                  <a:cubicBezTo>
                    <a:pt x="1902" y="23885"/>
                    <a:pt x="2802" y="22384"/>
                    <a:pt x="3636" y="20783"/>
                  </a:cubicBezTo>
                  <a:lnTo>
                    <a:pt x="3703" y="20649"/>
                  </a:lnTo>
                  <a:cubicBezTo>
                    <a:pt x="4604" y="18881"/>
                    <a:pt x="5404" y="17080"/>
                    <a:pt x="6071" y="15212"/>
                  </a:cubicBezTo>
                  <a:cubicBezTo>
                    <a:pt x="6071" y="15145"/>
                    <a:pt x="6105" y="15112"/>
                    <a:pt x="6105" y="15078"/>
                  </a:cubicBezTo>
                  <a:cubicBezTo>
                    <a:pt x="7206" y="11976"/>
                    <a:pt x="7973" y="8807"/>
                    <a:pt x="8406" y="5572"/>
                  </a:cubicBezTo>
                  <a:lnTo>
                    <a:pt x="8406" y="5405"/>
                  </a:lnTo>
                  <a:cubicBezTo>
                    <a:pt x="8406" y="5371"/>
                    <a:pt x="8406" y="5338"/>
                    <a:pt x="8406" y="5305"/>
                  </a:cubicBezTo>
                  <a:cubicBezTo>
                    <a:pt x="8573" y="3804"/>
                    <a:pt x="8673" y="2269"/>
                    <a:pt x="8707" y="768"/>
                  </a:cubicBezTo>
                  <a:lnTo>
                    <a:pt x="8707" y="501"/>
                  </a:lnTo>
                  <a:lnTo>
                    <a:pt x="8707" y="435"/>
                  </a:lnTo>
                  <a:cubicBezTo>
                    <a:pt x="8707" y="201"/>
                    <a:pt x="8540" y="1"/>
                    <a:pt x="8306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3"/>
            <p:cNvSpPr/>
            <p:nvPr/>
          </p:nvSpPr>
          <p:spPr>
            <a:xfrm>
              <a:off x="5692273" y="865206"/>
              <a:ext cx="148535" cy="320411"/>
            </a:xfrm>
            <a:custGeom>
              <a:avLst/>
              <a:gdLst/>
              <a:ahLst/>
              <a:cxnLst/>
              <a:rect l="l" t="t" r="r" b="b"/>
              <a:pathLst>
                <a:path w="3971" h="8566" extrusionOk="0">
                  <a:moveTo>
                    <a:pt x="1669" y="827"/>
                  </a:moveTo>
                  <a:cubicBezTo>
                    <a:pt x="1802" y="860"/>
                    <a:pt x="1969" y="927"/>
                    <a:pt x="2069" y="1027"/>
                  </a:cubicBezTo>
                  <a:cubicBezTo>
                    <a:pt x="2236" y="1227"/>
                    <a:pt x="2336" y="1460"/>
                    <a:pt x="2403" y="1727"/>
                  </a:cubicBezTo>
                  <a:cubicBezTo>
                    <a:pt x="3003" y="3495"/>
                    <a:pt x="2970" y="5397"/>
                    <a:pt x="2302" y="7131"/>
                  </a:cubicBezTo>
                  <a:cubicBezTo>
                    <a:pt x="1302" y="5530"/>
                    <a:pt x="868" y="3629"/>
                    <a:pt x="1135" y="1761"/>
                  </a:cubicBezTo>
                  <a:cubicBezTo>
                    <a:pt x="1202" y="1327"/>
                    <a:pt x="1335" y="893"/>
                    <a:pt x="1602" y="827"/>
                  </a:cubicBezTo>
                  <a:close/>
                  <a:moveTo>
                    <a:pt x="1698" y="0"/>
                  </a:moveTo>
                  <a:cubicBezTo>
                    <a:pt x="1622" y="0"/>
                    <a:pt x="1545" y="8"/>
                    <a:pt x="1469" y="26"/>
                  </a:cubicBezTo>
                  <a:cubicBezTo>
                    <a:pt x="835" y="126"/>
                    <a:pt x="434" y="693"/>
                    <a:pt x="301" y="1627"/>
                  </a:cubicBezTo>
                  <a:cubicBezTo>
                    <a:pt x="1" y="3895"/>
                    <a:pt x="568" y="6164"/>
                    <a:pt x="1869" y="8032"/>
                  </a:cubicBezTo>
                  <a:cubicBezTo>
                    <a:pt x="1835" y="8232"/>
                    <a:pt x="1902" y="8432"/>
                    <a:pt x="2102" y="8499"/>
                  </a:cubicBezTo>
                  <a:cubicBezTo>
                    <a:pt x="2136" y="8532"/>
                    <a:pt x="2202" y="8565"/>
                    <a:pt x="2269" y="8565"/>
                  </a:cubicBezTo>
                  <a:cubicBezTo>
                    <a:pt x="2436" y="8565"/>
                    <a:pt x="2569" y="8465"/>
                    <a:pt x="2669" y="8332"/>
                  </a:cubicBezTo>
                  <a:cubicBezTo>
                    <a:pt x="3770" y="6197"/>
                    <a:pt x="3970" y="3729"/>
                    <a:pt x="3203" y="1427"/>
                  </a:cubicBezTo>
                  <a:cubicBezTo>
                    <a:pt x="3103" y="1093"/>
                    <a:pt x="2903" y="760"/>
                    <a:pt x="2669" y="460"/>
                  </a:cubicBezTo>
                  <a:cubicBezTo>
                    <a:pt x="2422" y="185"/>
                    <a:pt x="2061" y="0"/>
                    <a:pt x="1698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5583722" y="1097721"/>
              <a:ext cx="193459" cy="261349"/>
            </a:xfrm>
            <a:custGeom>
              <a:avLst/>
              <a:gdLst/>
              <a:ahLst/>
              <a:cxnLst/>
              <a:rect l="l" t="t" r="r" b="b"/>
              <a:pathLst>
                <a:path w="5172" h="6987" extrusionOk="0">
                  <a:moveTo>
                    <a:pt x="1202" y="823"/>
                  </a:moveTo>
                  <a:cubicBezTo>
                    <a:pt x="1227" y="823"/>
                    <a:pt x="1252" y="832"/>
                    <a:pt x="1268" y="848"/>
                  </a:cubicBezTo>
                  <a:cubicBezTo>
                    <a:pt x="1402" y="848"/>
                    <a:pt x="1535" y="882"/>
                    <a:pt x="1635" y="982"/>
                  </a:cubicBezTo>
                  <a:cubicBezTo>
                    <a:pt x="1835" y="1149"/>
                    <a:pt x="2036" y="1349"/>
                    <a:pt x="2169" y="1582"/>
                  </a:cubicBezTo>
                  <a:cubicBezTo>
                    <a:pt x="2970" y="2917"/>
                    <a:pt x="3637" y="4318"/>
                    <a:pt x="4104" y="5819"/>
                  </a:cubicBezTo>
                  <a:cubicBezTo>
                    <a:pt x="2669" y="4985"/>
                    <a:pt x="1569" y="3684"/>
                    <a:pt x="1001" y="2116"/>
                  </a:cubicBezTo>
                  <a:cubicBezTo>
                    <a:pt x="901" y="1849"/>
                    <a:pt x="835" y="1582"/>
                    <a:pt x="868" y="1282"/>
                  </a:cubicBezTo>
                  <a:cubicBezTo>
                    <a:pt x="868" y="1082"/>
                    <a:pt x="968" y="915"/>
                    <a:pt x="1135" y="848"/>
                  </a:cubicBezTo>
                  <a:cubicBezTo>
                    <a:pt x="1152" y="832"/>
                    <a:pt x="1177" y="823"/>
                    <a:pt x="1202" y="823"/>
                  </a:cubicBezTo>
                  <a:close/>
                  <a:moveTo>
                    <a:pt x="1306" y="1"/>
                  </a:moveTo>
                  <a:cubicBezTo>
                    <a:pt x="1158" y="1"/>
                    <a:pt x="1009" y="27"/>
                    <a:pt x="868" y="81"/>
                  </a:cubicBezTo>
                  <a:cubicBezTo>
                    <a:pt x="401" y="248"/>
                    <a:pt x="67" y="682"/>
                    <a:pt x="34" y="1215"/>
                  </a:cubicBezTo>
                  <a:cubicBezTo>
                    <a:pt x="1" y="1616"/>
                    <a:pt x="67" y="2016"/>
                    <a:pt x="201" y="2383"/>
                  </a:cubicBezTo>
                  <a:cubicBezTo>
                    <a:pt x="935" y="4451"/>
                    <a:pt x="2503" y="6085"/>
                    <a:pt x="4471" y="6953"/>
                  </a:cubicBezTo>
                  <a:cubicBezTo>
                    <a:pt x="4537" y="6953"/>
                    <a:pt x="4571" y="6953"/>
                    <a:pt x="4637" y="6986"/>
                  </a:cubicBezTo>
                  <a:cubicBezTo>
                    <a:pt x="4804" y="6986"/>
                    <a:pt x="4971" y="6886"/>
                    <a:pt x="5038" y="6719"/>
                  </a:cubicBezTo>
                  <a:cubicBezTo>
                    <a:pt x="5104" y="6619"/>
                    <a:pt x="5171" y="6486"/>
                    <a:pt x="5104" y="6352"/>
                  </a:cubicBezTo>
                  <a:cubicBezTo>
                    <a:pt x="4637" y="4518"/>
                    <a:pt x="3870" y="2750"/>
                    <a:pt x="2869" y="1149"/>
                  </a:cubicBezTo>
                  <a:cubicBezTo>
                    <a:pt x="2669" y="815"/>
                    <a:pt x="2436" y="548"/>
                    <a:pt x="2169" y="315"/>
                  </a:cubicBezTo>
                  <a:cubicBezTo>
                    <a:pt x="1922" y="112"/>
                    <a:pt x="1614" y="1"/>
                    <a:pt x="1306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5738469" y="1223779"/>
              <a:ext cx="279528" cy="152762"/>
            </a:xfrm>
            <a:custGeom>
              <a:avLst/>
              <a:gdLst/>
              <a:ahLst/>
              <a:cxnLst/>
              <a:rect l="l" t="t" r="r" b="b"/>
              <a:pathLst>
                <a:path w="7473" h="4084" extrusionOk="0">
                  <a:moveTo>
                    <a:pt x="5325" y="831"/>
                  </a:moveTo>
                  <a:cubicBezTo>
                    <a:pt x="5471" y="831"/>
                    <a:pt x="5621" y="847"/>
                    <a:pt x="5771" y="881"/>
                  </a:cubicBezTo>
                  <a:cubicBezTo>
                    <a:pt x="5971" y="914"/>
                    <a:pt x="6171" y="1048"/>
                    <a:pt x="6271" y="1248"/>
                  </a:cubicBezTo>
                  <a:cubicBezTo>
                    <a:pt x="6305" y="1448"/>
                    <a:pt x="6271" y="1648"/>
                    <a:pt x="6171" y="1815"/>
                  </a:cubicBezTo>
                  <a:cubicBezTo>
                    <a:pt x="6004" y="2015"/>
                    <a:pt x="5838" y="2215"/>
                    <a:pt x="5604" y="2349"/>
                  </a:cubicBezTo>
                  <a:cubicBezTo>
                    <a:pt x="4709" y="2937"/>
                    <a:pt x="3648" y="3243"/>
                    <a:pt x="2585" y="3243"/>
                  </a:cubicBezTo>
                  <a:cubicBezTo>
                    <a:pt x="2142" y="3243"/>
                    <a:pt x="1699" y="3190"/>
                    <a:pt x="1268" y="3082"/>
                  </a:cubicBezTo>
                  <a:cubicBezTo>
                    <a:pt x="2202" y="1948"/>
                    <a:pt x="3469" y="1181"/>
                    <a:pt x="4904" y="881"/>
                  </a:cubicBezTo>
                  <a:cubicBezTo>
                    <a:pt x="5037" y="847"/>
                    <a:pt x="5179" y="831"/>
                    <a:pt x="5325" y="831"/>
                  </a:cubicBezTo>
                  <a:close/>
                  <a:moveTo>
                    <a:pt x="5417" y="0"/>
                  </a:moveTo>
                  <a:cubicBezTo>
                    <a:pt x="5188" y="0"/>
                    <a:pt x="4957" y="25"/>
                    <a:pt x="4737" y="80"/>
                  </a:cubicBezTo>
                  <a:cubicBezTo>
                    <a:pt x="2969" y="447"/>
                    <a:pt x="1401" y="1448"/>
                    <a:pt x="334" y="2882"/>
                  </a:cubicBezTo>
                  <a:cubicBezTo>
                    <a:pt x="0" y="3016"/>
                    <a:pt x="0" y="3516"/>
                    <a:pt x="334" y="3649"/>
                  </a:cubicBezTo>
                  <a:cubicBezTo>
                    <a:pt x="400" y="3683"/>
                    <a:pt x="434" y="3683"/>
                    <a:pt x="500" y="3716"/>
                  </a:cubicBezTo>
                  <a:cubicBezTo>
                    <a:pt x="1168" y="3950"/>
                    <a:pt x="1868" y="4083"/>
                    <a:pt x="2602" y="4083"/>
                  </a:cubicBezTo>
                  <a:cubicBezTo>
                    <a:pt x="3836" y="4083"/>
                    <a:pt x="5070" y="3716"/>
                    <a:pt x="6104" y="3016"/>
                  </a:cubicBezTo>
                  <a:cubicBezTo>
                    <a:pt x="6405" y="2816"/>
                    <a:pt x="6671" y="2549"/>
                    <a:pt x="6905" y="2248"/>
                  </a:cubicBezTo>
                  <a:cubicBezTo>
                    <a:pt x="7472" y="1415"/>
                    <a:pt x="7005" y="247"/>
                    <a:pt x="5971" y="47"/>
                  </a:cubicBezTo>
                  <a:cubicBezTo>
                    <a:pt x="5791" y="17"/>
                    <a:pt x="5604" y="0"/>
                    <a:pt x="5417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3"/>
            <p:cNvSpPr/>
            <p:nvPr/>
          </p:nvSpPr>
          <p:spPr>
            <a:xfrm>
              <a:off x="5709741" y="1525682"/>
              <a:ext cx="44138" cy="31906"/>
            </a:xfrm>
            <a:custGeom>
              <a:avLst/>
              <a:gdLst/>
              <a:ahLst/>
              <a:cxnLst/>
              <a:rect l="l" t="t" r="r" b="b"/>
              <a:pathLst>
                <a:path w="1180" h="853" extrusionOk="0">
                  <a:moveTo>
                    <a:pt x="430" y="0"/>
                  </a:moveTo>
                  <a:cubicBezTo>
                    <a:pt x="243" y="0"/>
                    <a:pt x="91" y="146"/>
                    <a:pt x="34" y="315"/>
                  </a:cubicBezTo>
                  <a:cubicBezTo>
                    <a:pt x="1" y="549"/>
                    <a:pt x="134" y="782"/>
                    <a:pt x="368" y="816"/>
                  </a:cubicBezTo>
                  <a:lnTo>
                    <a:pt x="501" y="849"/>
                  </a:lnTo>
                  <a:lnTo>
                    <a:pt x="568" y="849"/>
                  </a:lnTo>
                  <a:cubicBezTo>
                    <a:pt x="590" y="851"/>
                    <a:pt x="611" y="853"/>
                    <a:pt x="631" y="853"/>
                  </a:cubicBezTo>
                  <a:cubicBezTo>
                    <a:pt x="1139" y="853"/>
                    <a:pt x="1180" y="79"/>
                    <a:pt x="635" y="15"/>
                  </a:cubicBezTo>
                  <a:lnTo>
                    <a:pt x="535" y="15"/>
                  </a:lnTo>
                  <a:cubicBezTo>
                    <a:pt x="499" y="5"/>
                    <a:pt x="464" y="0"/>
                    <a:pt x="430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5711013" y="1438564"/>
              <a:ext cx="281996" cy="127626"/>
            </a:xfrm>
            <a:custGeom>
              <a:avLst/>
              <a:gdLst/>
              <a:ahLst/>
              <a:cxnLst/>
              <a:rect l="l" t="t" r="r" b="b"/>
              <a:pathLst>
                <a:path w="7539" h="3412" extrusionOk="0">
                  <a:moveTo>
                    <a:pt x="5778" y="831"/>
                  </a:moveTo>
                  <a:cubicBezTo>
                    <a:pt x="5997" y="831"/>
                    <a:pt x="6201" y="874"/>
                    <a:pt x="6405" y="976"/>
                  </a:cubicBezTo>
                  <a:cubicBezTo>
                    <a:pt x="6572" y="1043"/>
                    <a:pt x="6672" y="1176"/>
                    <a:pt x="6705" y="1377"/>
                  </a:cubicBezTo>
                  <a:cubicBezTo>
                    <a:pt x="6672" y="1643"/>
                    <a:pt x="6271" y="1844"/>
                    <a:pt x="6004" y="1944"/>
                  </a:cubicBezTo>
                  <a:cubicBezTo>
                    <a:pt x="4912" y="2341"/>
                    <a:pt x="3763" y="2554"/>
                    <a:pt x="2615" y="2554"/>
                  </a:cubicBezTo>
                  <a:cubicBezTo>
                    <a:pt x="2221" y="2554"/>
                    <a:pt x="1827" y="2529"/>
                    <a:pt x="1435" y="2477"/>
                  </a:cubicBezTo>
                  <a:cubicBezTo>
                    <a:pt x="2569" y="1477"/>
                    <a:pt x="4070" y="910"/>
                    <a:pt x="5571" y="843"/>
                  </a:cubicBezTo>
                  <a:cubicBezTo>
                    <a:pt x="5642" y="835"/>
                    <a:pt x="5711" y="831"/>
                    <a:pt x="5778" y="831"/>
                  </a:cubicBezTo>
                  <a:close/>
                  <a:moveTo>
                    <a:pt x="5740" y="1"/>
                  </a:moveTo>
                  <a:cubicBezTo>
                    <a:pt x="5672" y="1"/>
                    <a:pt x="5604" y="3"/>
                    <a:pt x="5537" y="9"/>
                  </a:cubicBezTo>
                  <a:cubicBezTo>
                    <a:pt x="3503" y="109"/>
                    <a:pt x="1601" y="976"/>
                    <a:pt x="234" y="2477"/>
                  </a:cubicBezTo>
                  <a:cubicBezTo>
                    <a:pt x="0" y="2744"/>
                    <a:pt x="134" y="3111"/>
                    <a:pt x="467" y="3178"/>
                  </a:cubicBezTo>
                  <a:cubicBezTo>
                    <a:pt x="1168" y="3311"/>
                    <a:pt x="1868" y="3411"/>
                    <a:pt x="2569" y="3411"/>
                  </a:cubicBezTo>
                  <a:cubicBezTo>
                    <a:pt x="3836" y="3411"/>
                    <a:pt x="5104" y="3178"/>
                    <a:pt x="6305" y="2711"/>
                  </a:cubicBezTo>
                  <a:cubicBezTo>
                    <a:pt x="7272" y="2344"/>
                    <a:pt x="7506" y="1810"/>
                    <a:pt x="7506" y="1443"/>
                  </a:cubicBezTo>
                  <a:cubicBezTo>
                    <a:pt x="7539" y="910"/>
                    <a:pt x="7239" y="443"/>
                    <a:pt x="6738" y="209"/>
                  </a:cubicBezTo>
                  <a:cubicBezTo>
                    <a:pt x="6433" y="70"/>
                    <a:pt x="6080" y="1"/>
                    <a:pt x="5740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3"/>
            <p:cNvSpPr/>
            <p:nvPr/>
          </p:nvSpPr>
          <p:spPr>
            <a:xfrm>
              <a:off x="5712248" y="1526206"/>
              <a:ext cx="36208" cy="32505"/>
            </a:xfrm>
            <a:custGeom>
              <a:avLst/>
              <a:gdLst/>
              <a:ahLst/>
              <a:cxnLst/>
              <a:rect l="l" t="t" r="r" b="b"/>
              <a:pathLst>
                <a:path w="968" h="869" extrusionOk="0">
                  <a:moveTo>
                    <a:pt x="518" y="1"/>
                  </a:moveTo>
                  <a:cubicBezTo>
                    <a:pt x="418" y="1"/>
                    <a:pt x="317" y="34"/>
                    <a:pt x="234" y="101"/>
                  </a:cubicBezTo>
                  <a:cubicBezTo>
                    <a:pt x="201" y="134"/>
                    <a:pt x="167" y="168"/>
                    <a:pt x="134" y="201"/>
                  </a:cubicBezTo>
                  <a:cubicBezTo>
                    <a:pt x="1" y="368"/>
                    <a:pt x="34" y="635"/>
                    <a:pt x="201" y="768"/>
                  </a:cubicBezTo>
                  <a:cubicBezTo>
                    <a:pt x="267" y="835"/>
                    <a:pt x="367" y="868"/>
                    <a:pt x="468" y="868"/>
                  </a:cubicBezTo>
                  <a:cubicBezTo>
                    <a:pt x="601" y="868"/>
                    <a:pt x="734" y="802"/>
                    <a:pt x="801" y="701"/>
                  </a:cubicBezTo>
                  <a:cubicBezTo>
                    <a:pt x="968" y="535"/>
                    <a:pt x="968" y="268"/>
                    <a:pt x="801" y="101"/>
                  </a:cubicBezTo>
                  <a:cubicBezTo>
                    <a:pt x="718" y="34"/>
                    <a:pt x="618" y="1"/>
                    <a:pt x="518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3"/>
            <p:cNvSpPr/>
            <p:nvPr/>
          </p:nvSpPr>
          <p:spPr>
            <a:xfrm>
              <a:off x="5567526" y="1321035"/>
              <a:ext cx="173447" cy="238906"/>
            </a:xfrm>
            <a:custGeom>
              <a:avLst/>
              <a:gdLst/>
              <a:ahLst/>
              <a:cxnLst/>
              <a:rect l="l" t="t" r="r" b="b"/>
              <a:pathLst>
                <a:path w="4637" h="6387" extrusionOk="0">
                  <a:moveTo>
                    <a:pt x="1168" y="816"/>
                  </a:moveTo>
                  <a:cubicBezTo>
                    <a:pt x="1468" y="883"/>
                    <a:pt x="1735" y="1083"/>
                    <a:pt x="1868" y="1316"/>
                  </a:cubicBezTo>
                  <a:cubicBezTo>
                    <a:pt x="2769" y="2417"/>
                    <a:pt x="3369" y="3718"/>
                    <a:pt x="3669" y="5119"/>
                  </a:cubicBezTo>
                  <a:cubicBezTo>
                    <a:pt x="2469" y="4385"/>
                    <a:pt x="1535" y="3284"/>
                    <a:pt x="1034" y="2017"/>
                  </a:cubicBezTo>
                  <a:cubicBezTo>
                    <a:pt x="901" y="1750"/>
                    <a:pt x="834" y="1516"/>
                    <a:pt x="834" y="1250"/>
                  </a:cubicBezTo>
                  <a:cubicBezTo>
                    <a:pt x="834" y="1049"/>
                    <a:pt x="934" y="916"/>
                    <a:pt x="1101" y="816"/>
                  </a:cubicBezTo>
                  <a:close/>
                  <a:moveTo>
                    <a:pt x="1187" y="0"/>
                  </a:moveTo>
                  <a:cubicBezTo>
                    <a:pt x="1078" y="0"/>
                    <a:pt x="972" y="16"/>
                    <a:pt x="867" y="49"/>
                  </a:cubicBezTo>
                  <a:cubicBezTo>
                    <a:pt x="367" y="216"/>
                    <a:pt x="33" y="649"/>
                    <a:pt x="33" y="1150"/>
                  </a:cubicBezTo>
                  <a:cubicBezTo>
                    <a:pt x="0" y="1550"/>
                    <a:pt x="67" y="1950"/>
                    <a:pt x="234" y="2317"/>
                  </a:cubicBezTo>
                  <a:cubicBezTo>
                    <a:pt x="934" y="3985"/>
                    <a:pt x="2202" y="5353"/>
                    <a:pt x="3836" y="6186"/>
                  </a:cubicBezTo>
                  <a:cubicBezTo>
                    <a:pt x="3903" y="6287"/>
                    <a:pt x="4036" y="6387"/>
                    <a:pt x="4203" y="6387"/>
                  </a:cubicBezTo>
                  <a:lnTo>
                    <a:pt x="4236" y="6353"/>
                  </a:lnTo>
                  <a:cubicBezTo>
                    <a:pt x="4470" y="6353"/>
                    <a:pt x="4637" y="6120"/>
                    <a:pt x="4603" y="5886"/>
                  </a:cubicBezTo>
                  <a:lnTo>
                    <a:pt x="4603" y="5786"/>
                  </a:lnTo>
                  <a:cubicBezTo>
                    <a:pt x="4403" y="3952"/>
                    <a:pt x="3669" y="2217"/>
                    <a:pt x="2535" y="783"/>
                  </a:cubicBezTo>
                  <a:cubicBezTo>
                    <a:pt x="2106" y="273"/>
                    <a:pt x="1633" y="0"/>
                    <a:pt x="1187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3"/>
            <p:cNvSpPr/>
            <p:nvPr/>
          </p:nvSpPr>
          <p:spPr>
            <a:xfrm>
              <a:off x="5518861" y="1491119"/>
              <a:ext cx="172213" cy="227273"/>
            </a:xfrm>
            <a:custGeom>
              <a:avLst/>
              <a:gdLst/>
              <a:ahLst/>
              <a:cxnLst/>
              <a:rect l="l" t="t" r="r" b="b"/>
              <a:pathLst>
                <a:path w="4604" h="6076" extrusionOk="0">
                  <a:moveTo>
                    <a:pt x="1201" y="839"/>
                  </a:moveTo>
                  <a:cubicBezTo>
                    <a:pt x="1268" y="839"/>
                    <a:pt x="1334" y="872"/>
                    <a:pt x="1401" y="872"/>
                  </a:cubicBezTo>
                  <a:cubicBezTo>
                    <a:pt x="1568" y="972"/>
                    <a:pt x="1735" y="1139"/>
                    <a:pt x="1902" y="1306"/>
                  </a:cubicBezTo>
                  <a:cubicBezTo>
                    <a:pt x="2802" y="2340"/>
                    <a:pt x="3436" y="3608"/>
                    <a:pt x="3669" y="4975"/>
                  </a:cubicBezTo>
                  <a:cubicBezTo>
                    <a:pt x="2402" y="4241"/>
                    <a:pt x="1435" y="3074"/>
                    <a:pt x="1001" y="1673"/>
                  </a:cubicBezTo>
                  <a:cubicBezTo>
                    <a:pt x="901" y="1306"/>
                    <a:pt x="901" y="972"/>
                    <a:pt x="1034" y="906"/>
                  </a:cubicBezTo>
                  <a:cubicBezTo>
                    <a:pt x="1068" y="872"/>
                    <a:pt x="1134" y="839"/>
                    <a:pt x="1201" y="839"/>
                  </a:cubicBezTo>
                  <a:close/>
                  <a:moveTo>
                    <a:pt x="1224" y="1"/>
                  </a:moveTo>
                  <a:cubicBezTo>
                    <a:pt x="985" y="1"/>
                    <a:pt x="748" y="69"/>
                    <a:pt x="534" y="205"/>
                  </a:cubicBezTo>
                  <a:cubicBezTo>
                    <a:pt x="100" y="539"/>
                    <a:pt x="0" y="1139"/>
                    <a:pt x="234" y="1873"/>
                  </a:cubicBezTo>
                  <a:cubicBezTo>
                    <a:pt x="801" y="3774"/>
                    <a:pt x="2202" y="5309"/>
                    <a:pt x="4036" y="6043"/>
                  </a:cubicBezTo>
                  <a:cubicBezTo>
                    <a:pt x="4070" y="6076"/>
                    <a:pt x="4136" y="6076"/>
                    <a:pt x="4203" y="6076"/>
                  </a:cubicBezTo>
                  <a:cubicBezTo>
                    <a:pt x="4370" y="6076"/>
                    <a:pt x="4503" y="5976"/>
                    <a:pt x="4570" y="5809"/>
                  </a:cubicBezTo>
                  <a:cubicBezTo>
                    <a:pt x="4603" y="5742"/>
                    <a:pt x="4603" y="5642"/>
                    <a:pt x="4603" y="5576"/>
                  </a:cubicBezTo>
                  <a:lnTo>
                    <a:pt x="4603" y="5542"/>
                  </a:lnTo>
                  <a:cubicBezTo>
                    <a:pt x="4470" y="3741"/>
                    <a:pt x="3736" y="2040"/>
                    <a:pt x="2502" y="739"/>
                  </a:cubicBezTo>
                  <a:cubicBezTo>
                    <a:pt x="2302" y="472"/>
                    <a:pt x="2035" y="272"/>
                    <a:pt x="1735" y="105"/>
                  </a:cubicBezTo>
                  <a:cubicBezTo>
                    <a:pt x="1568" y="36"/>
                    <a:pt x="1395" y="1"/>
                    <a:pt x="1224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3"/>
            <p:cNvSpPr/>
            <p:nvPr/>
          </p:nvSpPr>
          <p:spPr>
            <a:xfrm>
              <a:off x="5647087" y="1687351"/>
              <a:ext cx="58127" cy="34824"/>
            </a:xfrm>
            <a:custGeom>
              <a:avLst/>
              <a:gdLst/>
              <a:ahLst/>
              <a:cxnLst/>
              <a:rect l="l" t="t" r="r" b="b"/>
              <a:pathLst>
                <a:path w="1554" h="931" extrusionOk="0">
                  <a:moveTo>
                    <a:pt x="583" y="1"/>
                  </a:moveTo>
                  <a:cubicBezTo>
                    <a:pt x="137" y="1"/>
                    <a:pt x="1" y="740"/>
                    <a:pt x="542" y="830"/>
                  </a:cubicBezTo>
                  <a:lnTo>
                    <a:pt x="642" y="863"/>
                  </a:lnTo>
                  <a:lnTo>
                    <a:pt x="675" y="863"/>
                  </a:lnTo>
                  <a:cubicBezTo>
                    <a:pt x="742" y="897"/>
                    <a:pt x="809" y="897"/>
                    <a:pt x="875" y="930"/>
                  </a:cubicBezTo>
                  <a:lnTo>
                    <a:pt x="942" y="930"/>
                  </a:lnTo>
                  <a:lnTo>
                    <a:pt x="942" y="897"/>
                  </a:lnTo>
                  <a:cubicBezTo>
                    <a:pt x="964" y="899"/>
                    <a:pt x="985" y="901"/>
                    <a:pt x="1005" y="901"/>
                  </a:cubicBezTo>
                  <a:cubicBezTo>
                    <a:pt x="1513" y="901"/>
                    <a:pt x="1554" y="127"/>
                    <a:pt x="1009" y="63"/>
                  </a:cubicBezTo>
                  <a:lnTo>
                    <a:pt x="842" y="63"/>
                  </a:lnTo>
                  <a:lnTo>
                    <a:pt x="742" y="29"/>
                  </a:lnTo>
                  <a:cubicBezTo>
                    <a:pt x="685" y="10"/>
                    <a:pt x="632" y="1"/>
                    <a:pt x="583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3"/>
            <p:cNvSpPr/>
            <p:nvPr/>
          </p:nvSpPr>
          <p:spPr>
            <a:xfrm>
              <a:off x="5662349" y="1624771"/>
              <a:ext cx="274515" cy="114871"/>
            </a:xfrm>
            <a:custGeom>
              <a:avLst/>
              <a:gdLst/>
              <a:ahLst/>
              <a:cxnLst/>
              <a:rect l="l" t="t" r="r" b="b"/>
              <a:pathLst>
                <a:path w="7339" h="3071" extrusionOk="0">
                  <a:moveTo>
                    <a:pt x="4854" y="833"/>
                  </a:moveTo>
                  <a:cubicBezTo>
                    <a:pt x="4904" y="833"/>
                    <a:pt x="4954" y="834"/>
                    <a:pt x="5004" y="835"/>
                  </a:cubicBezTo>
                  <a:cubicBezTo>
                    <a:pt x="5371" y="835"/>
                    <a:pt x="5738" y="902"/>
                    <a:pt x="6071" y="1102"/>
                  </a:cubicBezTo>
                  <a:cubicBezTo>
                    <a:pt x="6271" y="1269"/>
                    <a:pt x="6405" y="1536"/>
                    <a:pt x="6338" y="1803"/>
                  </a:cubicBezTo>
                  <a:cubicBezTo>
                    <a:pt x="6238" y="2003"/>
                    <a:pt x="5904" y="2136"/>
                    <a:pt x="5337" y="2203"/>
                  </a:cubicBezTo>
                  <a:cubicBezTo>
                    <a:pt x="4997" y="2229"/>
                    <a:pt x="4657" y="2241"/>
                    <a:pt x="4317" y="2241"/>
                  </a:cubicBezTo>
                  <a:cubicBezTo>
                    <a:pt x="3356" y="2241"/>
                    <a:pt x="2396" y="2142"/>
                    <a:pt x="1435" y="1969"/>
                  </a:cubicBezTo>
                  <a:cubicBezTo>
                    <a:pt x="2429" y="1232"/>
                    <a:pt x="3608" y="833"/>
                    <a:pt x="4854" y="833"/>
                  </a:cubicBezTo>
                  <a:close/>
                  <a:moveTo>
                    <a:pt x="4877" y="0"/>
                  </a:moveTo>
                  <a:cubicBezTo>
                    <a:pt x="3153" y="0"/>
                    <a:pt x="1471" y="665"/>
                    <a:pt x="234" y="1903"/>
                  </a:cubicBezTo>
                  <a:cubicBezTo>
                    <a:pt x="0" y="2103"/>
                    <a:pt x="100" y="2503"/>
                    <a:pt x="434" y="2603"/>
                  </a:cubicBezTo>
                  <a:cubicBezTo>
                    <a:pt x="1668" y="2903"/>
                    <a:pt x="2936" y="3070"/>
                    <a:pt x="4203" y="3070"/>
                  </a:cubicBezTo>
                  <a:cubicBezTo>
                    <a:pt x="4604" y="3070"/>
                    <a:pt x="5004" y="3037"/>
                    <a:pt x="5437" y="3003"/>
                  </a:cubicBezTo>
                  <a:cubicBezTo>
                    <a:pt x="5738" y="2970"/>
                    <a:pt x="6738" y="2903"/>
                    <a:pt x="7105" y="2136"/>
                  </a:cubicBezTo>
                  <a:cubicBezTo>
                    <a:pt x="7339" y="1502"/>
                    <a:pt x="7105" y="802"/>
                    <a:pt x="6538" y="435"/>
                  </a:cubicBezTo>
                  <a:cubicBezTo>
                    <a:pt x="6105" y="135"/>
                    <a:pt x="5571" y="1"/>
                    <a:pt x="5004" y="1"/>
                  </a:cubicBezTo>
                  <a:cubicBezTo>
                    <a:pt x="4962" y="0"/>
                    <a:pt x="4920" y="0"/>
                    <a:pt x="4877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3"/>
            <p:cNvSpPr/>
            <p:nvPr/>
          </p:nvSpPr>
          <p:spPr>
            <a:xfrm>
              <a:off x="5467691" y="1646092"/>
              <a:ext cx="149770" cy="275712"/>
            </a:xfrm>
            <a:custGeom>
              <a:avLst/>
              <a:gdLst/>
              <a:ahLst/>
              <a:cxnLst/>
              <a:rect l="l" t="t" r="r" b="b"/>
              <a:pathLst>
                <a:path w="4004" h="7371" extrusionOk="0">
                  <a:moveTo>
                    <a:pt x="1201" y="832"/>
                  </a:moveTo>
                  <a:cubicBezTo>
                    <a:pt x="1335" y="832"/>
                    <a:pt x="1435" y="866"/>
                    <a:pt x="1535" y="932"/>
                  </a:cubicBezTo>
                  <a:cubicBezTo>
                    <a:pt x="1702" y="1099"/>
                    <a:pt x="1835" y="1299"/>
                    <a:pt x="1969" y="1499"/>
                  </a:cubicBezTo>
                  <a:cubicBezTo>
                    <a:pt x="2736" y="2900"/>
                    <a:pt x="3069" y="4502"/>
                    <a:pt x="2903" y="6069"/>
                  </a:cubicBezTo>
                  <a:cubicBezTo>
                    <a:pt x="1935" y="4868"/>
                    <a:pt x="1235" y="3467"/>
                    <a:pt x="901" y="1933"/>
                  </a:cubicBezTo>
                  <a:cubicBezTo>
                    <a:pt x="834" y="1700"/>
                    <a:pt x="834" y="1433"/>
                    <a:pt x="868" y="1199"/>
                  </a:cubicBezTo>
                  <a:cubicBezTo>
                    <a:pt x="868" y="1032"/>
                    <a:pt x="968" y="899"/>
                    <a:pt x="1101" y="832"/>
                  </a:cubicBezTo>
                  <a:close/>
                  <a:moveTo>
                    <a:pt x="1246" y="0"/>
                  </a:moveTo>
                  <a:cubicBezTo>
                    <a:pt x="673" y="0"/>
                    <a:pt x="124" y="411"/>
                    <a:pt x="34" y="1066"/>
                  </a:cubicBezTo>
                  <a:cubicBezTo>
                    <a:pt x="1" y="1399"/>
                    <a:pt x="1" y="1766"/>
                    <a:pt x="101" y="2133"/>
                  </a:cubicBezTo>
                  <a:cubicBezTo>
                    <a:pt x="501" y="4035"/>
                    <a:pt x="1468" y="5836"/>
                    <a:pt x="2803" y="7237"/>
                  </a:cubicBezTo>
                  <a:cubicBezTo>
                    <a:pt x="2903" y="7337"/>
                    <a:pt x="3003" y="7370"/>
                    <a:pt x="3103" y="7370"/>
                  </a:cubicBezTo>
                  <a:cubicBezTo>
                    <a:pt x="3203" y="7370"/>
                    <a:pt x="3303" y="7337"/>
                    <a:pt x="3370" y="7304"/>
                  </a:cubicBezTo>
                  <a:cubicBezTo>
                    <a:pt x="3470" y="7237"/>
                    <a:pt x="3570" y="7137"/>
                    <a:pt x="3603" y="7003"/>
                  </a:cubicBezTo>
                  <a:cubicBezTo>
                    <a:pt x="4003" y="4969"/>
                    <a:pt x="3670" y="2900"/>
                    <a:pt x="2669" y="1099"/>
                  </a:cubicBezTo>
                  <a:cubicBezTo>
                    <a:pt x="2536" y="799"/>
                    <a:pt x="2302" y="532"/>
                    <a:pt x="2035" y="299"/>
                  </a:cubicBezTo>
                  <a:cubicBezTo>
                    <a:pt x="1798" y="94"/>
                    <a:pt x="1520" y="0"/>
                    <a:pt x="1246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3"/>
            <p:cNvSpPr/>
            <p:nvPr/>
          </p:nvSpPr>
          <p:spPr>
            <a:xfrm>
              <a:off x="5558361" y="1819207"/>
              <a:ext cx="288692" cy="121304"/>
            </a:xfrm>
            <a:custGeom>
              <a:avLst/>
              <a:gdLst/>
              <a:ahLst/>
              <a:cxnLst/>
              <a:rect l="l" t="t" r="r" b="b"/>
              <a:pathLst>
                <a:path w="7718" h="3243" extrusionOk="0">
                  <a:moveTo>
                    <a:pt x="5641" y="839"/>
                  </a:moveTo>
                  <a:cubicBezTo>
                    <a:pt x="5688" y="839"/>
                    <a:pt x="5735" y="840"/>
                    <a:pt x="5782" y="841"/>
                  </a:cubicBezTo>
                  <a:cubicBezTo>
                    <a:pt x="6049" y="841"/>
                    <a:pt x="6316" y="908"/>
                    <a:pt x="6583" y="1041"/>
                  </a:cubicBezTo>
                  <a:cubicBezTo>
                    <a:pt x="6750" y="1108"/>
                    <a:pt x="6850" y="1275"/>
                    <a:pt x="6883" y="1475"/>
                  </a:cubicBezTo>
                  <a:cubicBezTo>
                    <a:pt x="6850" y="1641"/>
                    <a:pt x="6750" y="1775"/>
                    <a:pt x="6616" y="1842"/>
                  </a:cubicBezTo>
                  <a:cubicBezTo>
                    <a:pt x="6416" y="1975"/>
                    <a:pt x="6216" y="2042"/>
                    <a:pt x="5983" y="2075"/>
                  </a:cubicBezTo>
                  <a:cubicBezTo>
                    <a:pt x="5086" y="2284"/>
                    <a:pt x="4190" y="2388"/>
                    <a:pt x="3293" y="2388"/>
                  </a:cubicBezTo>
                  <a:cubicBezTo>
                    <a:pt x="2755" y="2388"/>
                    <a:pt x="2217" y="2350"/>
                    <a:pt x="1679" y="2275"/>
                  </a:cubicBezTo>
                  <a:lnTo>
                    <a:pt x="1679" y="2242"/>
                  </a:lnTo>
                  <a:cubicBezTo>
                    <a:pt x="2778" y="1337"/>
                    <a:pt x="4190" y="839"/>
                    <a:pt x="5641" y="839"/>
                  </a:cubicBezTo>
                  <a:close/>
                  <a:moveTo>
                    <a:pt x="5946" y="1"/>
                  </a:moveTo>
                  <a:cubicBezTo>
                    <a:pt x="5892" y="1"/>
                    <a:pt x="5838" y="3"/>
                    <a:pt x="5782" y="7"/>
                  </a:cubicBezTo>
                  <a:cubicBezTo>
                    <a:pt x="5702" y="4"/>
                    <a:pt x="5621" y="3"/>
                    <a:pt x="5540" y="3"/>
                  </a:cubicBezTo>
                  <a:cubicBezTo>
                    <a:pt x="3692" y="3"/>
                    <a:pt x="1924" y="733"/>
                    <a:pt x="645" y="2075"/>
                  </a:cubicBezTo>
                  <a:cubicBezTo>
                    <a:pt x="624" y="2073"/>
                    <a:pt x="603" y="2071"/>
                    <a:pt x="582" y="2071"/>
                  </a:cubicBezTo>
                  <a:cubicBezTo>
                    <a:pt x="72" y="2071"/>
                    <a:pt x="0" y="2845"/>
                    <a:pt x="545" y="2909"/>
                  </a:cubicBezTo>
                  <a:lnTo>
                    <a:pt x="645" y="2942"/>
                  </a:lnTo>
                  <a:cubicBezTo>
                    <a:pt x="1513" y="3143"/>
                    <a:pt x="2413" y="3209"/>
                    <a:pt x="3347" y="3243"/>
                  </a:cubicBezTo>
                  <a:cubicBezTo>
                    <a:pt x="4281" y="3209"/>
                    <a:pt x="5215" y="3109"/>
                    <a:pt x="6149" y="2876"/>
                  </a:cubicBezTo>
                  <a:cubicBezTo>
                    <a:pt x="6483" y="2809"/>
                    <a:pt x="6783" y="2709"/>
                    <a:pt x="7083" y="2542"/>
                  </a:cubicBezTo>
                  <a:cubicBezTo>
                    <a:pt x="7450" y="2309"/>
                    <a:pt x="7684" y="1942"/>
                    <a:pt x="7717" y="1541"/>
                  </a:cubicBezTo>
                  <a:cubicBezTo>
                    <a:pt x="7717" y="1008"/>
                    <a:pt x="7450" y="507"/>
                    <a:pt x="6983" y="274"/>
                  </a:cubicBezTo>
                  <a:cubicBezTo>
                    <a:pt x="6663" y="99"/>
                    <a:pt x="6317" y="1"/>
                    <a:pt x="5946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33"/>
          <p:cNvGrpSpPr/>
          <p:nvPr/>
        </p:nvGrpSpPr>
        <p:grpSpPr>
          <a:xfrm flipH="1">
            <a:off x="1482500" y="828831"/>
            <a:ext cx="554046" cy="1232502"/>
            <a:chOff x="5463950" y="865206"/>
            <a:chExt cx="554046" cy="1232502"/>
          </a:xfrm>
        </p:grpSpPr>
        <p:sp>
          <p:nvSpPr>
            <p:cNvPr id="995" name="Google Shape;995;p33"/>
            <p:cNvSpPr/>
            <p:nvPr/>
          </p:nvSpPr>
          <p:spPr>
            <a:xfrm>
              <a:off x="5762147" y="1238742"/>
              <a:ext cx="237110" cy="121641"/>
            </a:xfrm>
            <a:custGeom>
              <a:avLst/>
              <a:gdLst/>
              <a:ahLst/>
              <a:cxnLst/>
              <a:rect l="l" t="t" r="r" b="b"/>
              <a:pathLst>
                <a:path w="6339" h="3252" extrusionOk="0">
                  <a:moveTo>
                    <a:pt x="4746" y="1"/>
                  </a:moveTo>
                  <a:cubicBezTo>
                    <a:pt x="4548" y="1"/>
                    <a:pt x="4354" y="25"/>
                    <a:pt x="4170" y="81"/>
                  </a:cubicBezTo>
                  <a:cubicBezTo>
                    <a:pt x="2503" y="414"/>
                    <a:pt x="1002" y="1381"/>
                    <a:pt x="1" y="2749"/>
                  </a:cubicBezTo>
                  <a:lnTo>
                    <a:pt x="1" y="2916"/>
                  </a:lnTo>
                  <a:cubicBezTo>
                    <a:pt x="646" y="3139"/>
                    <a:pt x="1319" y="3252"/>
                    <a:pt x="1989" y="3252"/>
                  </a:cubicBezTo>
                  <a:cubicBezTo>
                    <a:pt x="3120" y="3252"/>
                    <a:pt x="4241" y="2931"/>
                    <a:pt x="5205" y="2282"/>
                  </a:cubicBezTo>
                  <a:cubicBezTo>
                    <a:pt x="5471" y="2115"/>
                    <a:pt x="5705" y="1882"/>
                    <a:pt x="5905" y="1615"/>
                  </a:cubicBezTo>
                  <a:cubicBezTo>
                    <a:pt x="6339" y="1015"/>
                    <a:pt x="5972" y="181"/>
                    <a:pt x="5238" y="47"/>
                  </a:cubicBezTo>
                  <a:cubicBezTo>
                    <a:pt x="5073" y="17"/>
                    <a:pt x="4908" y="1"/>
                    <a:pt x="4746" y="1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5599956" y="1113544"/>
              <a:ext cx="163497" cy="234268"/>
            </a:xfrm>
            <a:custGeom>
              <a:avLst/>
              <a:gdLst/>
              <a:ahLst/>
              <a:cxnLst/>
              <a:rect l="l" t="t" r="r" b="b"/>
              <a:pathLst>
                <a:path w="4371" h="6263" extrusionOk="0">
                  <a:moveTo>
                    <a:pt x="831" y="0"/>
                  </a:moveTo>
                  <a:cubicBezTo>
                    <a:pt x="753" y="0"/>
                    <a:pt x="676" y="8"/>
                    <a:pt x="601" y="25"/>
                  </a:cubicBezTo>
                  <a:cubicBezTo>
                    <a:pt x="267" y="192"/>
                    <a:pt x="67" y="492"/>
                    <a:pt x="34" y="826"/>
                  </a:cubicBezTo>
                  <a:cubicBezTo>
                    <a:pt x="0" y="1159"/>
                    <a:pt x="67" y="1526"/>
                    <a:pt x="201" y="1826"/>
                  </a:cubicBezTo>
                  <a:cubicBezTo>
                    <a:pt x="901" y="3761"/>
                    <a:pt x="2335" y="5329"/>
                    <a:pt x="4237" y="6129"/>
                  </a:cubicBezTo>
                  <a:lnTo>
                    <a:pt x="4237" y="6230"/>
                  </a:lnTo>
                  <a:lnTo>
                    <a:pt x="4370" y="6263"/>
                  </a:lnTo>
                  <a:lnTo>
                    <a:pt x="4370" y="6129"/>
                  </a:lnTo>
                  <a:cubicBezTo>
                    <a:pt x="4370" y="6096"/>
                    <a:pt x="4370" y="6063"/>
                    <a:pt x="4370" y="6063"/>
                  </a:cubicBezTo>
                  <a:lnTo>
                    <a:pt x="4303" y="6029"/>
                  </a:lnTo>
                  <a:cubicBezTo>
                    <a:pt x="3836" y="4228"/>
                    <a:pt x="3103" y="2527"/>
                    <a:pt x="2102" y="959"/>
                  </a:cubicBezTo>
                  <a:cubicBezTo>
                    <a:pt x="1935" y="659"/>
                    <a:pt x="1735" y="425"/>
                    <a:pt x="1501" y="225"/>
                  </a:cubicBezTo>
                  <a:cubicBezTo>
                    <a:pt x="1301" y="75"/>
                    <a:pt x="1064" y="0"/>
                    <a:pt x="831" y="0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5709741" y="882151"/>
              <a:ext cx="116105" cy="288505"/>
            </a:xfrm>
            <a:custGeom>
              <a:avLst/>
              <a:gdLst/>
              <a:ahLst/>
              <a:cxnLst/>
              <a:rect l="l" t="t" r="r" b="b"/>
              <a:pathLst>
                <a:path w="3104" h="7713" extrusionOk="0">
                  <a:moveTo>
                    <a:pt x="1214" y="0"/>
                  </a:moveTo>
                  <a:cubicBezTo>
                    <a:pt x="1177" y="0"/>
                    <a:pt x="1139" y="3"/>
                    <a:pt x="1102" y="7"/>
                  </a:cubicBezTo>
                  <a:cubicBezTo>
                    <a:pt x="568" y="73"/>
                    <a:pt x="334" y="707"/>
                    <a:pt x="268" y="1241"/>
                  </a:cubicBezTo>
                  <a:cubicBezTo>
                    <a:pt x="1" y="3409"/>
                    <a:pt x="535" y="5577"/>
                    <a:pt x="1769" y="7345"/>
                  </a:cubicBezTo>
                  <a:lnTo>
                    <a:pt x="1769" y="7379"/>
                  </a:lnTo>
                  <a:lnTo>
                    <a:pt x="1769" y="7712"/>
                  </a:lnTo>
                  <a:lnTo>
                    <a:pt x="1835" y="7712"/>
                  </a:lnTo>
                  <a:cubicBezTo>
                    <a:pt x="2903" y="5677"/>
                    <a:pt x="3103" y="3309"/>
                    <a:pt x="2369" y="1141"/>
                  </a:cubicBezTo>
                  <a:cubicBezTo>
                    <a:pt x="2269" y="841"/>
                    <a:pt x="2136" y="540"/>
                    <a:pt x="1936" y="307"/>
                  </a:cubicBezTo>
                  <a:cubicBezTo>
                    <a:pt x="1731" y="103"/>
                    <a:pt x="1476" y="0"/>
                    <a:pt x="1214" y="0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3"/>
            <p:cNvSpPr/>
            <p:nvPr/>
          </p:nvSpPr>
          <p:spPr>
            <a:xfrm>
              <a:off x="5730950" y="1453526"/>
              <a:ext cx="245863" cy="95757"/>
            </a:xfrm>
            <a:custGeom>
              <a:avLst/>
              <a:gdLst/>
              <a:ahLst/>
              <a:cxnLst/>
              <a:rect l="l" t="t" r="r" b="b"/>
              <a:pathLst>
                <a:path w="6573" h="2560" extrusionOk="0">
                  <a:moveTo>
                    <a:pt x="5191" y="1"/>
                  </a:moveTo>
                  <a:cubicBezTo>
                    <a:pt x="5129" y="1"/>
                    <a:pt x="5067" y="4"/>
                    <a:pt x="5004" y="9"/>
                  </a:cubicBezTo>
                  <a:cubicBezTo>
                    <a:pt x="3103" y="109"/>
                    <a:pt x="1302" y="943"/>
                    <a:pt x="1" y="2344"/>
                  </a:cubicBezTo>
                  <a:cubicBezTo>
                    <a:pt x="675" y="2489"/>
                    <a:pt x="1361" y="2559"/>
                    <a:pt x="2047" y="2559"/>
                  </a:cubicBezTo>
                  <a:cubicBezTo>
                    <a:pt x="3262" y="2559"/>
                    <a:pt x="4474" y="2337"/>
                    <a:pt x="5605" y="1911"/>
                  </a:cubicBezTo>
                  <a:cubicBezTo>
                    <a:pt x="6039" y="1744"/>
                    <a:pt x="6539" y="1477"/>
                    <a:pt x="6572" y="977"/>
                  </a:cubicBezTo>
                  <a:cubicBezTo>
                    <a:pt x="6572" y="643"/>
                    <a:pt x="6339" y="309"/>
                    <a:pt x="6039" y="176"/>
                  </a:cubicBezTo>
                  <a:cubicBezTo>
                    <a:pt x="5762" y="66"/>
                    <a:pt x="5486" y="1"/>
                    <a:pt x="5191" y="1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5682286" y="1640818"/>
              <a:ext cx="237110" cy="83226"/>
            </a:xfrm>
            <a:custGeom>
              <a:avLst/>
              <a:gdLst/>
              <a:ahLst/>
              <a:cxnLst/>
              <a:rect l="l" t="t" r="r" b="b"/>
              <a:pathLst>
                <a:path w="6339" h="2225" extrusionOk="0">
                  <a:moveTo>
                    <a:pt x="4613" y="1"/>
                  </a:moveTo>
                  <a:cubicBezTo>
                    <a:pt x="4566" y="1"/>
                    <a:pt x="4519" y="2"/>
                    <a:pt x="4471" y="6"/>
                  </a:cubicBezTo>
                  <a:cubicBezTo>
                    <a:pt x="4429" y="5"/>
                    <a:pt x="4387" y="5"/>
                    <a:pt x="4346" y="5"/>
                  </a:cubicBezTo>
                  <a:cubicBezTo>
                    <a:pt x="2723" y="5"/>
                    <a:pt x="1172" y="636"/>
                    <a:pt x="1" y="1774"/>
                  </a:cubicBezTo>
                  <a:cubicBezTo>
                    <a:pt x="1202" y="2074"/>
                    <a:pt x="2421" y="2224"/>
                    <a:pt x="3646" y="2224"/>
                  </a:cubicBezTo>
                  <a:cubicBezTo>
                    <a:pt x="4054" y="2224"/>
                    <a:pt x="4463" y="2207"/>
                    <a:pt x="4871" y="2174"/>
                  </a:cubicBezTo>
                  <a:cubicBezTo>
                    <a:pt x="5371" y="2141"/>
                    <a:pt x="5972" y="2007"/>
                    <a:pt x="6172" y="1540"/>
                  </a:cubicBezTo>
                  <a:cubicBezTo>
                    <a:pt x="6339" y="1107"/>
                    <a:pt x="6172" y="606"/>
                    <a:pt x="5772" y="339"/>
                  </a:cubicBezTo>
                  <a:cubicBezTo>
                    <a:pt x="5412" y="130"/>
                    <a:pt x="5026" y="1"/>
                    <a:pt x="4613" y="1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5583722" y="1335623"/>
              <a:ext cx="141054" cy="204344"/>
            </a:xfrm>
            <a:custGeom>
              <a:avLst/>
              <a:gdLst/>
              <a:ahLst/>
              <a:cxnLst/>
              <a:rect l="l" t="t" r="r" b="b"/>
              <a:pathLst>
                <a:path w="3771" h="5463" extrusionOk="0">
                  <a:moveTo>
                    <a:pt x="712" y="1"/>
                  </a:moveTo>
                  <a:cubicBezTo>
                    <a:pt x="653" y="1"/>
                    <a:pt x="594" y="9"/>
                    <a:pt x="534" y="26"/>
                  </a:cubicBezTo>
                  <a:cubicBezTo>
                    <a:pt x="234" y="159"/>
                    <a:pt x="1" y="459"/>
                    <a:pt x="1" y="793"/>
                  </a:cubicBezTo>
                  <a:cubicBezTo>
                    <a:pt x="1" y="1126"/>
                    <a:pt x="67" y="1460"/>
                    <a:pt x="201" y="1760"/>
                  </a:cubicBezTo>
                  <a:cubicBezTo>
                    <a:pt x="868" y="3395"/>
                    <a:pt x="2102" y="4696"/>
                    <a:pt x="3703" y="5463"/>
                  </a:cubicBezTo>
                  <a:lnTo>
                    <a:pt x="3770" y="5463"/>
                  </a:lnTo>
                  <a:cubicBezTo>
                    <a:pt x="3570" y="3695"/>
                    <a:pt x="2869" y="2027"/>
                    <a:pt x="1769" y="659"/>
                  </a:cubicBezTo>
                  <a:cubicBezTo>
                    <a:pt x="1507" y="368"/>
                    <a:pt x="1118" y="1"/>
                    <a:pt x="712" y="1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3"/>
            <p:cNvSpPr/>
            <p:nvPr/>
          </p:nvSpPr>
          <p:spPr>
            <a:xfrm>
              <a:off x="5586229" y="1834281"/>
              <a:ext cx="245826" cy="88762"/>
            </a:xfrm>
            <a:custGeom>
              <a:avLst/>
              <a:gdLst/>
              <a:ahLst/>
              <a:cxnLst/>
              <a:rect l="l" t="t" r="r" b="b"/>
              <a:pathLst>
                <a:path w="6572" h="2373" extrusionOk="0">
                  <a:moveTo>
                    <a:pt x="4837" y="0"/>
                  </a:moveTo>
                  <a:cubicBezTo>
                    <a:pt x="3056" y="0"/>
                    <a:pt x="1382" y="727"/>
                    <a:pt x="167" y="2006"/>
                  </a:cubicBezTo>
                  <a:lnTo>
                    <a:pt x="67" y="1972"/>
                  </a:lnTo>
                  <a:cubicBezTo>
                    <a:pt x="34" y="2006"/>
                    <a:pt x="34" y="2039"/>
                    <a:pt x="0" y="2072"/>
                  </a:cubicBezTo>
                  <a:cubicBezTo>
                    <a:pt x="884" y="2273"/>
                    <a:pt x="1777" y="2373"/>
                    <a:pt x="2669" y="2373"/>
                  </a:cubicBezTo>
                  <a:cubicBezTo>
                    <a:pt x="3561" y="2373"/>
                    <a:pt x="4454" y="2273"/>
                    <a:pt x="5338" y="2072"/>
                  </a:cubicBezTo>
                  <a:cubicBezTo>
                    <a:pt x="5604" y="2006"/>
                    <a:pt x="5871" y="1906"/>
                    <a:pt x="6138" y="1772"/>
                  </a:cubicBezTo>
                  <a:cubicBezTo>
                    <a:pt x="6372" y="1605"/>
                    <a:pt x="6538" y="1372"/>
                    <a:pt x="6572" y="1072"/>
                  </a:cubicBezTo>
                  <a:cubicBezTo>
                    <a:pt x="6572" y="705"/>
                    <a:pt x="6372" y="405"/>
                    <a:pt x="6071" y="238"/>
                  </a:cubicBezTo>
                  <a:cubicBezTo>
                    <a:pt x="5738" y="71"/>
                    <a:pt x="5404" y="4"/>
                    <a:pt x="5071" y="4"/>
                  </a:cubicBezTo>
                  <a:cubicBezTo>
                    <a:pt x="4993" y="1"/>
                    <a:pt x="4914" y="0"/>
                    <a:pt x="4837" y="0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3"/>
            <p:cNvSpPr/>
            <p:nvPr/>
          </p:nvSpPr>
          <p:spPr>
            <a:xfrm>
              <a:off x="5535058" y="1507466"/>
              <a:ext cx="142289" cy="197237"/>
            </a:xfrm>
            <a:custGeom>
              <a:avLst/>
              <a:gdLst/>
              <a:ahLst/>
              <a:cxnLst/>
              <a:rect l="l" t="t" r="r" b="b"/>
              <a:pathLst>
                <a:path w="3804" h="5273" extrusionOk="0">
                  <a:moveTo>
                    <a:pt x="775" y="0"/>
                  </a:moveTo>
                  <a:cubicBezTo>
                    <a:pt x="619" y="0"/>
                    <a:pt x="466" y="41"/>
                    <a:pt x="334" y="135"/>
                  </a:cubicBezTo>
                  <a:cubicBezTo>
                    <a:pt x="1" y="402"/>
                    <a:pt x="34" y="936"/>
                    <a:pt x="168" y="1369"/>
                  </a:cubicBezTo>
                  <a:cubicBezTo>
                    <a:pt x="735" y="3104"/>
                    <a:pt x="2036" y="4538"/>
                    <a:pt x="3737" y="5239"/>
                  </a:cubicBezTo>
                  <a:lnTo>
                    <a:pt x="3737" y="5272"/>
                  </a:lnTo>
                  <a:lnTo>
                    <a:pt x="3770" y="5272"/>
                  </a:lnTo>
                  <a:cubicBezTo>
                    <a:pt x="3804" y="5239"/>
                    <a:pt x="3804" y="5205"/>
                    <a:pt x="3804" y="5172"/>
                  </a:cubicBezTo>
                  <a:lnTo>
                    <a:pt x="3737" y="5139"/>
                  </a:lnTo>
                  <a:cubicBezTo>
                    <a:pt x="3603" y="3437"/>
                    <a:pt x="2903" y="1836"/>
                    <a:pt x="1769" y="569"/>
                  </a:cubicBezTo>
                  <a:cubicBezTo>
                    <a:pt x="1602" y="369"/>
                    <a:pt x="1368" y="202"/>
                    <a:pt x="1135" y="68"/>
                  </a:cubicBezTo>
                  <a:cubicBezTo>
                    <a:pt x="1019" y="25"/>
                    <a:pt x="896" y="0"/>
                    <a:pt x="775" y="0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3"/>
            <p:cNvSpPr/>
            <p:nvPr/>
          </p:nvSpPr>
          <p:spPr>
            <a:xfrm>
              <a:off x="5482653" y="1661765"/>
              <a:ext cx="118574" cy="245040"/>
            </a:xfrm>
            <a:custGeom>
              <a:avLst/>
              <a:gdLst/>
              <a:ahLst/>
              <a:cxnLst/>
              <a:rect l="l" t="t" r="r" b="b"/>
              <a:pathLst>
                <a:path w="3170" h="6551" extrusionOk="0">
                  <a:moveTo>
                    <a:pt x="845" y="0"/>
                  </a:moveTo>
                  <a:cubicBezTo>
                    <a:pt x="754" y="0"/>
                    <a:pt x="661" y="15"/>
                    <a:pt x="568" y="46"/>
                  </a:cubicBezTo>
                  <a:cubicBezTo>
                    <a:pt x="301" y="146"/>
                    <a:pt x="101" y="413"/>
                    <a:pt x="68" y="713"/>
                  </a:cubicBezTo>
                  <a:cubicBezTo>
                    <a:pt x="1" y="1014"/>
                    <a:pt x="34" y="1314"/>
                    <a:pt x="101" y="1614"/>
                  </a:cubicBezTo>
                  <a:cubicBezTo>
                    <a:pt x="501" y="3482"/>
                    <a:pt x="1402" y="5183"/>
                    <a:pt x="2703" y="6551"/>
                  </a:cubicBezTo>
                  <a:lnTo>
                    <a:pt x="2803" y="6484"/>
                  </a:lnTo>
                  <a:cubicBezTo>
                    <a:pt x="3170" y="4583"/>
                    <a:pt x="2870" y="2581"/>
                    <a:pt x="1902" y="880"/>
                  </a:cubicBezTo>
                  <a:cubicBezTo>
                    <a:pt x="1769" y="647"/>
                    <a:pt x="1602" y="413"/>
                    <a:pt x="1402" y="213"/>
                  </a:cubicBezTo>
                  <a:cubicBezTo>
                    <a:pt x="1241" y="75"/>
                    <a:pt x="1048" y="0"/>
                    <a:pt x="845" y="0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3"/>
            <p:cNvSpPr/>
            <p:nvPr/>
          </p:nvSpPr>
          <p:spPr>
            <a:xfrm>
              <a:off x="5463950" y="1141898"/>
              <a:ext cx="325685" cy="955810"/>
            </a:xfrm>
            <a:custGeom>
              <a:avLst/>
              <a:gdLst/>
              <a:ahLst/>
              <a:cxnLst/>
              <a:rect l="l" t="t" r="r" b="b"/>
              <a:pathLst>
                <a:path w="8707" h="25553" extrusionOk="0">
                  <a:moveTo>
                    <a:pt x="8306" y="1"/>
                  </a:moveTo>
                  <a:cubicBezTo>
                    <a:pt x="8073" y="1"/>
                    <a:pt x="7873" y="201"/>
                    <a:pt x="7873" y="435"/>
                  </a:cubicBezTo>
                  <a:lnTo>
                    <a:pt x="7873" y="501"/>
                  </a:lnTo>
                  <a:cubicBezTo>
                    <a:pt x="7873" y="601"/>
                    <a:pt x="7873" y="668"/>
                    <a:pt x="7873" y="735"/>
                  </a:cubicBezTo>
                  <a:cubicBezTo>
                    <a:pt x="7839" y="2236"/>
                    <a:pt x="7739" y="3770"/>
                    <a:pt x="7573" y="5271"/>
                  </a:cubicBezTo>
                  <a:lnTo>
                    <a:pt x="7573" y="5338"/>
                  </a:lnTo>
                  <a:cubicBezTo>
                    <a:pt x="7573" y="5371"/>
                    <a:pt x="7573" y="5405"/>
                    <a:pt x="7573" y="5438"/>
                  </a:cubicBezTo>
                  <a:cubicBezTo>
                    <a:pt x="7139" y="8640"/>
                    <a:pt x="6405" y="11776"/>
                    <a:pt x="5304" y="14812"/>
                  </a:cubicBezTo>
                  <a:cubicBezTo>
                    <a:pt x="5304" y="14845"/>
                    <a:pt x="5304" y="14845"/>
                    <a:pt x="5271" y="14912"/>
                  </a:cubicBezTo>
                  <a:cubicBezTo>
                    <a:pt x="4637" y="16746"/>
                    <a:pt x="3837" y="18548"/>
                    <a:pt x="2936" y="20282"/>
                  </a:cubicBezTo>
                  <a:cubicBezTo>
                    <a:pt x="2936" y="20349"/>
                    <a:pt x="2903" y="20382"/>
                    <a:pt x="2869" y="20416"/>
                  </a:cubicBezTo>
                  <a:cubicBezTo>
                    <a:pt x="2069" y="21950"/>
                    <a:pt x="1168" y="23451"/>
                    <a:pt x="201" y="24919"/>
                  </a:cubicBezTo>
                  <a:cubicBezTo>
                    <a:pt x="0" y="25186"/>
                    <a:pt x="201" y="25553"/>
                    <a:pt x="534" y="25553"/>
                  </a:cubicBezTo>
                  <a:cubicBezTo>
                    <a:pt x="668" y="25553"/>
                    <a:pt x="801" y="25486"/>
                    <a:pt x="901" y="25352"/>
                  </a:cubicBezTo>
                  <a:cubicBezTo>
                    <a:pt x="1902" y="23885"/>
                    <a:pt x="2802" y="22384"/>
                    <a:pt x="3636" y="20783"/>
                  </a:cubicBezTo>
                  <a:lnTo>
                    <a:pt x="3703" y="20649"/>
                  </a:lnTo>
                  <a:cubicBezTo>
                    <a:pt x="4604" y="18881"/>
                    <a:pt x="5404" y="17080"/>
                    <a:pt x="6071" y="15212"/>
                  </a:cubicBezTo>
                  <a:cubicBezTo>
                    <a:pt x="6071" y="15145"/>
                    <a:pt x="6105" y="15112"/>
                    <a:pt x="6105" y="15078"/>
                  </a:cubicBezTo>
                  <a:cubicBezTo>
                    <a:pt x="7206" y="11976"/>
                    <a:pt x="7973" y="8807"/>
                    <a:pt x="8406" y="5572"/>
                  </a:cubicBezTo>
                  <a:lnTo>
                    <a:pt x="8406" y="5405"/>
                  </a:lnTo>
                  <a:cubicBezTo>
                    <a:pt x="8406" y="5371"/>
                    <a:pt x="8406" y="5338"/>
                    <a:pt x="8406" y="5305"/>
                  </a:cubicBezTo>
                  <a:cubicBezTo>
                    <a:pt x="8573" y="3804"/>
                    <a:pt x="8673" y="2269"/>
                    <a:pt x="8707" y="768"/>
                  </a:cubicBezTo>
                  <a:lnTo>
                    <a:pt x="8707" y="501"/>
                  </a:lnTo>
                  <a:lnTo>
                    <a:pt x="8707" y="435"/>
                  </a:lnTo>
                  <a:cubicBezTo>
                    <a:pt x="8707" y="201"/>
                    <a:pt x="8540" y="1"/>
                    <a:pt x="8306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3"/>
            <p:cNvSpPr/>
            <p:nvPr/>
          </p:nvSpPr>
          <p:spPr>
            <a:xfrm>
              <a:off x="5692273" y="865206"/>
              <a:ext cx="148535" cy="320411"/>
            </a:xfrm>
            <a:custGeom>
              <a:avLst/>
              <a:gdLst/>
              <a:ahLst/>
              <a:cxnLst/>
              <a:rect l="l" t="t" r="r" b="b"/>
              <a:pathLst>
                <a:path w="3971" h="8566" extrusionOk="0">
                  <a:moveTo>
                    <a:pt x="1669" y="827"/>
                  </a:moveTo>
                  <a:cubicBezTo>
                    <a:pt x="1802" y="860"/>
                    <a:pt x="1969" y="927"/>
                    <a:pt x="2069" y="1027"/>
                  </a:cubicBezTo>
                  <a:cubicBezTo>
                    <a:pt x="2236" y="1227"/>
                    <a:pt x="2336" y="1460"/>
                    <a:pt x="2403" y="1727"/>
                  </a:cubicBezTo>
                  <a:cubicBezTo>
                    <a:pt x="3003" y="3495"/>
                    <a:pt x="2970" y="5397"/>
                    <a:pt x="2302" y="7131"/>
                  </a:cubicBezTo>
                  <a:cubicBezTo>
                    <a:pt x="1302" y="5530"/>
                    <a:pt x="868" y="3629"/>
                    <a:pt x="1135" y="1761"/>
                  </a:cubicBezTo>
                  <a:cubicBezTo>
                    <a:pt x="1202" y="1327"/>
                    <a:pt x="1335" y="893"/>
                    <a:pt x="1602" y="827"/>
                  </a:cubicBezTo>
                  <a:close/>
                  <a:moveTo>
                    <a:pt x="1698" y="0"/>
                  </a:moveTo>
                  <a:cubicBezTo>
                    <a:pt x="1622" y="0"/>
                    <a:pt x="1545" y="8"/>
                    <a:pt x="1469" y="26"/>
                  </a:cubicBezTo>
                  <a:cubicBezTo>
                    <a:pt x="835" y="126"/>
                    <a:pt x="434" y="693"/>
                    <a:pt x="301" y="1627"/>
                  </a:cubicBezTo>
                  <a:cubicBezTo>
                    <a:pt x="1" y="3895"/>
                    <a:pt x="568" y="6164"/>
                    <a:pt x="1869" y="8032"/>
                  </a:cubicBezTo>
                  <a:cubicBezTo>
                    <a:pt x="1835" y="8232"/>
                    <a:pt x="1902" y="8432"/>
                    <a:pt x="2102" y="8499"/>
                  </a:cubicBezTo>
                  <a:cubicBezTo>
                    <a:pt x="2136" y="8532"/>
                    <a:pt x="2202" y="8565"/>
                    <a:pt x="2269" y="8565"/>
                  </a:cubicBezTo>
                  <a:cubicBezTo>
                    <a:pt x="2436" y="8565"/>
                    <a:pt x="2569" y="8465"/>
                    <a:pt x="2669" y="8332"/>
                  </a:cubicBezTo>
                  <a:cubicBezTo>
                    <a:pt x="3770" y="6197"/>
                    <a:pt x="3970" y="3729"/>
                    <a:pt x="3203" y="1427"/>
                  </a:cubicBezTo>
                  <a:cubicBezTo>
                    <a:pt x="3103" y="1093"/>
                    <a:pt x="2903" y="760"/>
                    <a:pt x="2669" y="460"/>
                  </a:cubicBezTo>
                  <a:cubicBezTo>
                    <a:pt x="2422" y="185"/>
                    <a:pt x="2061" y="0"/>
                    <a:pt x="1698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3"/>
            <p:cNvSpPr/>
            <p:nvPr/>
          </p:nvSpPr>
          <p:spPr>
            <a:xfrm>
              <a:off x="5583722" y="1097721"/>
              <a:ext cx="193459" cy="261349"/>
            </a:xfrm>
            <a:custGeom>
              <a:avLst/>
              <a:gdLst/>
              <a:ahLst/>
              <a:cxnLst/>
              <a:rect l="l" t="t" r="r" b="b"/>
              <a:pathLst>
                <a:path w="5172" h="6987" extrusionOk="0">
                  <a:moveTo>
                    <a:pt x="1202" y="823"/>
                  </a:moveTo>
                  <a:cubicBezTo>
                    <a:pt x="1227" y="823"/>
                    <a:pt x="1252" y="832"/>
                    <a:pt x="1268" y="848"/>
                  </a:cubicBezTo>
                  <a:cubicBezTo>
                    <a:pt x="1402" y="848"/>
                    <a:pt x="1535" y="882"/>
                    <a:pt x="1635" y="982"/>
                  </a:cubicBezTo>
                  <a:cubicBezTo>
                    <a:pt x="1835" y="1149"/>
                    <a:pt x="2036" y="1349"/>
                    <a:pt x="2169" y="1582"/>
                  </a:cubicBezTo>
                  <a:cubicBezTo>
                    <a:pt x="2970" y="2917"/>
                    <a:pt x="3637" y="4318"/>
                    <a:pt x="4104" y="5819"/>
                  </a:cubicBezTo>
                  <a:cubicBezTo>
                    <a:pt x="2669" y="4985"/>
                    <a:pt x="1569" y="3684"/>
                    <a:pt x="1001" y="2116"/>
                  </a:cubicBezTo>
                  <a:cubicBezTo>
                    <a:pt x="901" y="1849"/>
                    <a:pt x="835" y="1582"/>
                    <a:pt x="868" y="1282"/>
                  </a:cubicBezTo>
                  <a:cubicBezTo>
                    <a:pt x="868" y="1082"/>
                    <a:pt x="968" y="915"/>
                    <a:pt x="1135" y="848"/>
                  </a:cubicBezTo>
                  <a:cubicBezTo>
                    <a:pt x="1152" y="832"/>
                    <a:pt x="1177" y="823"/>
                    <a:pt x="1202" y="823"/>
                  </a:cubicBezTo>
                  <a:close/>
                  <a:moveTo>
                    <a:pt x="1306" y="1"/>
                  </a:moveTo>
                  <a:cubicBezTo>
                    <a:pt x="1158" y="1"/>
                    <a:pt x="1009" y="27"/>
                    <a:pt x="868" y="81"/>
                  </a:cubicBezTo>
                  <a:cubicBezTo>
                    <a:pt x="401" y="248"/>
                    <a:pt x="67" y="682"/>
                    <a:pt x="34" y="1215"/>
                  </a:cubicBezTo>
                  <a:cubicBezTo>
                    <a:pt x="1" y="1616"/>
                    <a:pt x="67" y="2016"/>
                    <a:pt x="201" y="2383"/>
                  </a:cubicBezTo>
                  <a:cubicBezTo>
                    <a:pt x="935" y="4451"/>
                    <a:pt x="2503" y="6085"/>
                    <a:pt x="4471" y="6953"/>
                  </a:cubicBezTo>
                  <a:cubicBezTo>
                    <a:pt x="4537" y="6953"/>
                    <a:pt x="4571" y="6953"/>
                    <a:pt x="4637" y="6986"/>
                  </a:cubicBezTo>
                  <a:cubicBezTo>
                    <a:pt x="4804" y="6986"/>
                    <a:pt x="4971" y="6886"/>
                    <a:pt x="5038" y="6719"/>
                  </a:cubicBezTo>
                  <a:cubicBezTo>
                    <a:pt x="5104" y="6619"/>
                    <a:pt x="5171" y="6486"/>
                    <a:pt x="5104" y="6352"/>
                  </a:cubicBezTo>
                  <a:cubicBezTo>
                    <a:pt x="4637" y="4518"/>
                    <a:pt x="3870" y="2750"/>
                    <a:pt x="2869" y="1149"/>
                  </a:cubicBezTo>
                  <a:cubicBezTo>
                    <a:pt x="2669" y="815"/>
                    <a:pt x="2436" y="548"/>
                    <a:pt x="2169" y="315"/>
                  </a:cubicBezTo>
                  <a:cubicBezTo>
                    <a:pt x="1922" y="112"/>
                    <a:pt x="1614" y="1"/>
                    <a:pt x="1306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5738469" y="1223779"/>
              <a:ext cx="279528" cy="152762"/>
            </a:xfrm>
            <a:custGeom>
              <a:avLst/>
              <a:gdLst/>
              <a:ahLst/>
              <a:cxnLst/>
              <a:rect l="l" t="t" r="r" b="b"/>
              <a:pathLst>
                <a:path w="7473" h="4084" extrusionOk="0">
                  <a:moveTo>
                    <a:pt x="5325" y="831"/>
                  </a:moveTo>
                  <a:cubicBezTo>
                    <a:pt x="5471" y="831"/>
                    <a:pt x="5621" y="847"/>
                    <a:pt x="5771" y="881"/>
                  </a:cubicBezTo>
                  <a:cubicBezTo>
                    <a:pt x="5971" y="914"/>
                    <a:pt x="6171" y="1048"/>
                    <a:pt x="6271" y="1248"/>
                  </a:cubicBezTo>
                  <a:cubicBezTo>
                    <a:pt x="6305" y="1448"/>
                    <a:pt x="6271" y="1648"/>
                    <a:pt x="6171" y="1815"/>
                  </a:cubicBezTo>
                  <a:cubicBezTo>
                    <a:pt x="6004" y="2015"/>
                    <a:pt x="5838" y="2215"/>
                    <a:pt x="5604" y="2349"/>
                  </a:cubicBezTo>
                  <a:cubicBezTo>
                    <a:pt x="4709" y="2937"/>
                    <a:pt x="3648" y="3243"/>
                    <a:pt x="2585" y="3243"/>
                  </a:cubicBezTo>
                  <a:cubicBezTo>
                    <a:pt x="2142" y="3243"/>
                    <a:pt x="1699" y="3190"/>
                    <a:pt x="1268" y="3082"/>
                  </a:cubicBezTo>
                  <a:cubicBezTo>
                    <a:pt x="2202" y="1948"/>
                    <a:pt x="3469" y="1181"/>
                    <a:pt x="4904" y="881"/>
                  </a:cubicBezTo>
                  <a:cubicBezTo>
                    <a:pt x="5037" y="847"/>
                    <a:pt x="5179" y="831"/>
                    <a:pt x="5325" y="831"/>
                  </a:cubicBezTo>
                  <a:close/>
                  <a:moveTo>
                    <a:pt x="5417" y="0"/>
                  </a:moveTo>
                  <a:cubicBezTo>
                    <a:pt x="5188" y="0"/>
                    <a:pt x="4957" y="25"/>
                    <a:pt x="4737" y="80"/>
                  </a:cubicBezTo>
                  <a:cubicBezTo>
                    <a:pt x="2969" y="447"/>
                    <a:pt x="1401" y="1448"/>
                    <a:pt x="334" y="2882"/>
                  </a:cubicBezTo>
                  <a:cubicBezTo>
                    <a:pt x="0" y="3016"/>
                    <a:pt x="0" y="3516"/>
                    <a:pt x="334" y="3649"/>
                  </a:cubicBezTo>
                  <a:cubicBezTo>
                    <a:pt x="400" y="3683"/>
                    <a:pt x="434" y="3683"/>
                    <a:pt x="500" y="3716"/>
                  </a:cubicBezTo>
                  <a:cubicBezTo>
                    <a:pt x="1168" y="3950"/>
                    <a:pt x="1868" y="4083"/>
                    <a:pt x="2602" y="4083"/>
                  </a:cubicBezTo>
                  <a:cubicBezTo>
                    <a:pt x="3836" y="4083"/>
                    <a:pt x="5070" y="3716"/>
                    <a:pt x="6104" y="3016"/>
                  </a:cubicBezTo>
                  <a:cubicBezTo>
                    <a:pt x="6405" y="2816"/>
                    <a:pt x="6671" y="2549"/>
                    <a:pt x="6905" y="2248"/>
                  </a:cubicBezTo>
                  <a:cubicBezTo>
                    <a:pt x="7472" y="1415"/>
                    <a:pt x="7005" y="247"/>
                    <a:pt x="5971" y="47"/>
                  </a:cubicBezTo>
                  <a:cubicBezTo>
                    <a:pt x="5791" y="17"/>
                    <a:pt x="5604" y="0"/>
                    <a:pt x="5417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5709741" y="1525682"/>
              <a:ext cx="44138" cy="31906"/>
            </a:xfrm>
            <a:custGeom>
              <a:avLst/>
              <a:gdLst/>
              <a:ahLst/>
              <a:cxnLst/>
              <a:rect l="l" t="t" r="r" b="b"/>
              <a:pathLst>
                <a:path w="1180" h="853" extrusionOk="0">
                  <a:moveTo>
                    <a:pt x="430" y="0"/>
                  </a:moveTo>
                  <a:cubicBezTo>
                    <a:pt x="243" y="0"/>
                    <a:pt x="91" y="146"/>
                    <a:pt x="34" y="315"/>
                  </a:cubicBezTo>
                  <a:cubicBezTo>
                    <a:pt x="1" y="549"/>
                    <a:pt x="134" y="782"/>
                    <a:pt x="368" y="816"/>
                  </a:cubicBezTo>
                  <a:lnTo>
                    <a:pt x="501" y="849"/>
                  </a:lnTo>
                  <a:lnTo>
                    <a:pt x="568" y="849"/>
                  </a:lnTo>
                  <a:cubicBezTo>
                    <a:pt x="590" y="851"/>
                    <a:pt x="611" y="853"/>
                    <a:pt x="631" y="853"/>
                  </a:cubicBezTo>
                  <a:cubicBezTo>
                    <a:pt x="1139" y="853"/>
                    <a:pt x="1180" y="79"/>
                    <a:pt x="635" y="15"/>
                  </a:cubicBezTo>
                  <a:lnTo>
                    <a:pt x="535" y="15"/>
                  </a:lnTo>
                  <a:cubicBezTo>
                    <a:pt x="499" y="5"/>
                    <a:pt x="464" y="0"/>
                    <a:pt x="430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5711013" y="1438564"/>
              <a:ext cx="281996" cy="127626"/>
            </a:xfrm>
            <a:custGeom>
              <a:avLst/>
              <a:gdLst/>
              <a:ahLst/>
              <a:cxnLst/>
              <a:rect l="l" t="t" r="r" b="b"/>
              <a:pathLst>
                <a:path w="7539" h="3412" extrusionOk="0">
                  <a:moveTo>
                    <a:pt x="5778" y="831"/>
                  </a:moveTo>
                  <a:cubicBezTo>
                    <a:pt x="5997" y="831"/>
                    <a:pt x="6201" y="874"/>
                    <a:pt x="6405" y="976"/>
                  </a:cubicBezTo>
                  <a:cubicBezTo>
                    <a:pt x="6572" y="1043"/>
                    <a:pt x="6672" y="1176"/>
                    <a:pt x="6705" y="1377"/>
                  </a:cubicBezTo>
                  <a:cubicBezTo>
                    <a:pt x="6672" y="1643"/>
                    <a:pt x="6271" y="1844"/>
                    <a:pt x="6004" y="1944"/>
                  </a:cubicBezTo>
                  <a:cubicBezTo>
                    <a:pt x="4912" y="2341"/>
                    <a:pt x="3763" y="2554"/>
                    <a:pt x="2615" y="2554"/>
                  </a:cubicBezTo>
                  <a:cubicBezTo>
                    <a:pt x="2221" y="2554"/>
                    <a:pt x="1827" y="2529"/>
                    <a:pt x="1435" y="2477"/>
                  </a:cubicBezTo>
                  <a:cubicBezTo>
                    <a:pt x="2569" y="1477"/>
                    <a:pt x="4070" y="910"/>
                    <a:pt x="5571" y="843"/>
                  </a:cubicBezTo>
                  <a:cubicBezTo>
                    <a:pt x="5642" y="835"/>
                    <a:pt x="5711" y="831"/>
                    <a:pt x="5778" y="831"/>
                  </a:cubicBezTo>
                  <a:close/>
                  <a:moveTo>
                    <a:pt x="5740" y="1"/>
                  </a:moveTo>
                  <a:cubicBezTo>
                    <a:pt x="5672" y="1"/>
                    <a:pt x="5604" y="3"/>
                    <a:pt x="5537" y="9"/>
                  </a:cubicBezTo>
                  <a:cubicBezTo>
                    <a:pt x="3503" y="109"/>
                    <a:pt x="1601" y="976"/>
                    <a:pt x="234" y="2477"/>
                  </a:cubicBezTo>
                  <a:cubicBezTo>
                    <a:pt x="0" y="2744"/>
                    <a:pt x="134" y="3111"/>
                    <a:pt x="467" y="3178"/>
                  </a:cubicBezTo>
                  <a:cubicBezTo>
                    <a:pt x="1168" y="3311"/>
                    <a:pt x="1868" y="3411"/>
                    <a:pt x="2569" y="3411"/>
                  </a:cubicBezTo>
                  <a:cubicBezTo>
                    <a:pt x="3836" y="3411"/>
                    <a:pt x="5104" y="3178"/>
                    <a:pt x="6305" y="2711"/>
                  </a:cubicBezTo>
                  <a:cubicBezTo>
                    <a:pt x="7272" y="2344"/>
                    <a:pt x="7506" y="1810"/>
                    <a:pt x="7506" y="1443"/>
                  </a:cubicBezTo>
                  <a:cubicBezTo>
                    <a:pt x="7539" y="910"/>
                    <a:pt x="7239" y="443"/>
                    <a:pt x="6738" y="209"/>
                  </a:cubicBezTo>
                  <a:cubicBezTo>
                    <a:pt x="6433" y="70"/>
                    <a:pt x="6080" y="1"/>
                    <a:pt x="5740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5712248" y="1526206"/>
              <a:ext cx="36208" cy="32505"/>
            </a:xfrm>
            <a:custGeom>
              <a:avLst/>
              <a:gdLst/>
              <a:ahLst/>
              <a:cxnLst/>
              <a:rect l="l" t="t" r="r" b="b"/>
              <a:pathLst>
                <a:path w="968" h="869" extrusionOk="0">
                  <a:moveTo>
                    <a:pt x="518" y="1"/>
                  </a:moveTo>
                  <a:cubicBezTo>
                    <a:pt x="418" y="1"/>
                    <a:pt x="317" y="34"/>
                    <a:pt x="234" y="101"/>
                  </a:cubicBezTo>
                  <a:cubicBezTo>
                    <a:pt x="201" y="134"/>
                    <a:pt x="167" y="168"/>
                    <a:pt x="134" y="201"/>
                  </a:cubicBezTo>
                  <a:cubicBezTo>
                    <a:pt x="1" y="368"/>
                    <a:pt x="34" y="635"/>
                    <a:pt x="201" y="768"/>
                  </a:cubicBezTo>
                  <a:cubicBezTo>
                    <a:pt x="267" y="835"/>
                    <a:pt x="367" y="868"/>
                    <a:pt x="468" y="868"/>
                  </a:cubicBezTo>
                  <a:cubicBezTo>
                    <a:pt x="601" y="868"/>
                    <a:pt x="734" y="802"/>
                    <a:pt x="801" y="701"/>
                  </a:cubicBezTo>
                  <a:cubicBezTo>
                    <a:pt x="968" y="535"/>
                    <a:pt x="968" y="268"/>
                    <a:pt x="801" y="101"/>
                  </a:cubicBezTo>
                  <a:cubicBezTo>
                    <a:pt x="718" y="34"/>
                    <a:pt x="618" y="1"/>
                    <a:pt x="518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5567526" y="1321035"/>
              <a:ext cx="173447" cy="238906"/>
            </a:xfrm>
            <a:custGeom>
              <a:avLst/>
              <a:gdLst/>
              <a:ahLst/>
              <a:cxnLst/>
              <a:rect l="l" t="t" r="r" b="b"/>
              <a:pathLst>
                <a:path w="4637" h="6387" extrusionOk="0">
                  <a:moveTo>
                    <a:pt x="1168" y="816"/>
                  </a:moveTo>
                  <a:cubicBezTo>
                    <a:pt x="1468" y="883"/>
                    <a:pt x="1735" y="1083"/>
                    <a:pt x="1868" y="1316"/>
                  </a:cubicBezTo>
                  <a:cubicBezTo>
                    <a:pt x="2769" y="2417"/>
                    <a:pt x="3369" y="3718"/>
                    <a:pt x="3669" y="5119"/>
                  </a:cubicBezTo>
                  <a:cubicBezTo>
                    <a:pt x="2469" y="4385"/>
                    <a:pt x="1535" y="3284"/>
                    <a:pt x="1034" y="2017"/>
                  </a:cubicBezTo>
                  <a:cubicBezTo>
                    <a:pt x="901" y="1750"/>
                    <a:pt x="834" y="1516"/>
                    <a:pt x="834" y="1250"/>
                  </a:cubicBezTo>
                  <a:cubicBezTo>
                    <a:pt x="834" y="1049"/>
                    <a:pt x="934" y="916"/>
                    <a:pt x="1101" y="816"/>
                  </a:cubicBezTo>
                  <a:close/>
                  <a:moveTo>
                    <a:pt x="1187" y="0"/>
                  </a:moveTo>
                  <a:cubicBezTo>
                    <a:pt x="1078" y="0"/>
                    <a:pt x="972" y="16"/>
                    <a:pt x="867" y="49"/>
                  </a:cubicBezTo>
                  <a:cubicBezTo>
                    <a:pt x="367" y="216"/>
                    <a:pt x="33" y="649"/>
                    <a:pt x="33" y="1150"/>
                  </a:cubicBezTo>
                  <a:cubicBezTo>
                    <a:pt x="0" y="1550"/>
                    <a:pt x="67" y="1950"/>
                    <a:pt x="234" y="2317"/>
                  </a:cubicBezTo>
                  <a:cubicBezTo>
                    <a:pt x="934" y="3985"/>
                    <a:pt x="2202" y="5353"/>
                    <a:pt x="3836" y="6186"/>
                  </a:cubicBezTo>
                  <a:cubicBezTo>
                    <a:pt x="3903" y="6287"/>
                    <a:pt x="4036" y="6387"/>
                    <a:pt x="4203" y="6387"/>
                  </a:cubicBezTo>
                  <a:lnTo>
                    <a:pt x="4236" y="6353"/>
                  </a:lnTo>
                  <a:cubicBezTo>
                    <a:pt x="4470" y="6353"/>
                    <a:pt x="4637" y="6120"/>
                    <a:pt x="4603" y="5886"/>
                  </a:cubicBezTo>
                  <a:lnTo>
                    <a:pt x="4603" y="5786"/>
                  </a:lnTo>
                  <a:cubicBezTo>
                    <a:pt x="4403" y="3952"/>
                    <a:pt x="3669" y="2217"/>
                    <a:pt x="2535" y="783"/>
                  </a:cubicBezTo>
                  <a:cubicBezTo>
                    <a:pt x="2106" y="273"/>
                    <a:pt x="1633" y="0"/>
                    <a:pt x="1187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5518861" y="1491119"/>
              <a:ext cx="172213" cy="227273"/>
            </a:xfrm>
            <a:custGeom>
              <a:avLst/>
              <a:gdLst/>
              <a:ahLst/>
              <a:cxnLst/>
              <a:rect l="l" t="t" r="r" b="b"/>
              <a:pathLst>
                <a:path w="4604" h="6076" extrusionOk="0">
                  <a:moveTo>
                    <a:pt x="1201" y="839"/>
                  </a:moveTo>
                  <a:cubicBezTo>
                    <a:pt x="1268" y="839"/>
                    <a:pt x="1334" y="872"/>
                    <a:pt x="1401" y="872"/>
                  </a:cubicBezTo>
                  <a:cubicBezTo>
                    <a:pt x="1568" y="972"/>
                    <a:pt x="1735" y="1139"/>
                    <a:pt x="1902" y="1306"/>
                  </a:cubicBezTo>
                  <a:cubicBezTo>
                    <a:pt x="2802" y="2340"/>
                    <a:pt x="3436" y="3608"/>
                    <a:pt x="3669" y="4975"/>
                  </a:cubicBezTo>
                  <a:cubicBezTo>
                    <a:pt x="2402" y="4241"/>
                    <a:pt x="1435" y="3074"/>
                    <a:pt x="1001" y="1673"/>
                  </a:cubicBezTo>
                  <a:cubicBezTo>
                    <a:pt x="901" y="1306"/>
                    <a:pt x="901" y="972"/>
                    <a:pt x="1034" y="906"/>
                  </a:cubicBezTo>
                  <a:cubicBezTo>
                    <a:pt x="1068" y="872"/>
                    <a:pt x="1134" y="839"/>
                    <a:pt x="1201" y="839"/>
                  </a:cubicBezTo>
                  <a:close/>
                  <a:moveTo>
                    <a:pt x="1224" y="1"/>
                  </a:moveTo>
                  <a:cubicBezTo>
                    <a:pt x="985" y="1"/>
                    <a:pt x="748" y="69"/>
                    <a:pt x="534" y="205"/>
                  </a:cubicBezTo>
                  <a:cubicBezTo>
                    <a:pt x="100" y="539"/>
                    <a:pt x="0" y="1139"/>
                    <a:pt x="234" y="1873"/>
                  </a:cubicBezTo>
                  <a:cubicBezTo>
                    <a:pt x="801" y="3774"/>
                    <a:pt x="2202" y="5309"/>
                    <a:pt x="4036" y="6043"/>
                  </a:cubicBezTo>
                  <a:cubicBezTo>
                    <a:pt x="4070" y="6076"/>
                    <a:pt x="4136" y="6076"/>
                    <a:pt x="4203" y="6076"/>
                  </a:cubicBezTo>
                  <a:cubicBezTo>
                    <a:pt x="4370" y="6076"/>
                    <a:pt x="4503" y="5976"/>
                    <a:pt x="4570" y="5809"/>
                  </a:cubicBezTo>
                  <a:cubicBezTo>
                    <a:pt x="4603" y="5742"/>
                    <a:pt x="4603" y="5642"/>
                    <a:pt x="4603" y="5576"/>
                  </a:cubicBezTo>
                  <a:lnTo>
                    <a:pt x="4603" y="5542"/>
                  </a:lnTo>
                  <a:cubicBezTo>
                    <a:pt x="4470" y="3741"/>
                    <a:pt x="3736" y="2040"/>
                    <a:pt x="2502" y="739"/>
                  </a:cubicBezTo>
                  <a:cubicBezTo>
                    <a:pt x="2302" y="472"/>
                    <a:pt x="2035" y="272"/>
                    <a:pt x="1735" y="105"/>
                  </a:cubicBezTo>
                  <a:cubicBezTo>
                    <a:pt x="1568" y="36"/>
                    <a:pt x="1395" y="1"/>
                    <a:pt x="1224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3"/>
            <p:cNvSpPr/>
            <p:nvPr/>
          </p:nvSpPr>
          <p:spPr>
            <a:xfrm>
              <a:off x="5647087" y="1687351"/>
              <a:ext cx="58127" cy="34824"/>
            </a:xfrm>
            <a:custGeom>
              <a:avLst/>
              <a:gdLst/>
              <a:ahLst/>
              <a:cxnLst/>
              <a:rect l="l" t="t" r="r" b="b"/>
              <a:pathLst>
                <a:path w="1554" h="931" extrusionOk="0">
                  <a:moveTo>
                    <a:pt x="583" y="1"/>
                  </a:moveTo>
                  <a:cubicBezTo>
                    <a:pt x="137" y="1"/>
                    <a:pt x="1" y="740"/>
                    <a:pt x="542" y="830"/>
                  </a:cubicBezTo>
                  <a:lnTo>
                    <a:pt x="642" y="863"/>
                  </a:lnTo>
                  <a:lnTo>
                    <a:pt x="675" y="863"/>
                  </a:lnTo>
                  <a:cubicBezTo>
                    <a:pt x="742" y="897"/>
                    <a:pt x="809" y="897"/>
                    <a:pt x="875" y="930"/>
                  </a:cubicBezTo>
                  <a:lnTo>
                    <a:pt x="942" y="930"/>
                  </a:lnTo>
                  <a:lnTo>
                    <a:pt x="942" y="897"/>
                  </a:lnTo>
                  <a:cubicBezTo>
                    <a:pt x="964" y="899"/>
                    <a:pt x="985" y="901"/>
                    <a:pt x="1005" y="901"/>
                  </a:cubicBezTo>
                  <a:cubicBezTo>
                    <a:pt x="1513" y="901"/>
                    <a:pt x="1554" y="127"/>
                    <a:pt x="1009" y="63"/>
                  </a:cubicBezTo>
                  <a:lnTo>
                    <a:pt x="842" y="63"/>
                  </a:lnTo>
                  <a:lnTo>
                    <a:pt x="742" y="29"/>
                  </a:lnTo>
                  <a:cubicBezTo>
                    <a:pt x="685" y="10"/>
                    <a:pt x="632" y="1"/>
                    <a:pt x="583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5662349" y="1624771"/>
              <a:ext cx="274515" cy="114871"/>
            </a:xfrm>
            <a:custGeom>
              <a:avLst/>
              <a:gdLst/>
              <a:ahLst/>
              <a:cxnLst/>
              <a:rect l="l" t="t" r="r" b="b"/>
              <a:pathLst>
                <a:path w="7339" h="3071" extrusionOk="0">
                  <a:moveTo>
                    <a:pt x="4854" y="833"/>
                  </a:moveTo>
                  <a:cubicBezTo>
                    <a:pt x="4904" y="833"/>
                    <a:pt x="4954" y="834"/>
                    <a:pt x="5004" y="835"/>
                  </a:cubicBezTo>
                  <a:cubicBezTo>
                    <a:pt x="5371" y="835"/>
                    <a:pt x="5738" y="902"/>
                    <a:pt x="6071" y="1102"/>
                  </a:cubicBezTo>
                  <a:cubicBezTo>
                    <a:pt x="6271" y="1269"/>
                    <a:pt x="6405" y="1536"/>
                    <a:pt x="6338" y="1803"/>
                  </a:cubicBezTo>
                  <a:cubicBezTo>
                    <a:pt x="6238" y="2003"/>
                    <a:pt x="5904" y="2136"/>
                    <a:pt x="5337" y="2203"/>
                  </a:cubicBezTo>
                  <a:cubicBezTo>
                    <a:pt x="4997" y="2229"/>
                    <a:pt x="4657" y="2241"/>
                    <a:pt x="4317" y="2241"/>
                  </a:cubicBezTo>
                  <a:cubicBezTo>
                    <a:pt x="3356" y="2241"/>
                    <a:pt x="2396" y="2142"/>
                    <a:pt x="1435" y="1969"/>
                  </a:cubicBezTo>
                  <a:cubicBezTo>
                    <a:pt x="2429" y="1232"/>
                    <a:pt x="3608" y="833"/>
                    <a:pt x="4854" y="833"/>
                  </a:cubicBezTo>
                  <a:close/>
                  <a:moveTo>
                    <a:pt x="4877" y="0"/>
                  </a:moveTo>
                  <a:cubicBezTo>
                    <a:pt x="3153" y="0"/>
                    <a:pt x="1471" y="665"/>
                    <a:pt x="234" y="1903"/>
                  </a:cubicBezTo>
                  <a:cubicBezTo>
                    <a:pt x="0" y="2103"/>
                    <a:pt x="100" y="2503"/>
                    <a:pt x="434" y="2603"/>
                  </a:cubicBezTo>
                  <a:cubicBezTo>
                    <a:pt x="1668" y="2903"/>
                    <a:pt x="2936" y="3070"/>
                    <a:pt x="4203" y="3070"/>
                  </a:cubicBezTo>
                  <a:cubicBezTo>
                    <a:pt x="4604" y="3070"/>
                    <a:pt x="5004" y="3037"/>
                    <a:pt x="5437" y="3003"/>
                  </a:cubicBezTo>
                  <a:cubicBezTo>
                    <a:pt x="5738" y="2970"/>
                    <a:pt x="6738" y="2903"/>
                    <a:pt x="7105" y="2136"/>
                  </a:cubicBezTo>
                  <a:cubicBezTo>
                    <a:pt x="7339" y="1502"/>
                    <a:pt x="7105" y="802"/>
                    <a:pt x="6538" y="435"/>
                  </a:cubicBezTo>
                  <a:cubicBezTo>
                    <a:pt x="6105" y="135"/>
                    <a:pt x="5571" y="1"/>
                    <a:pt x="5004" y="1"/>
                  </a:cubicBezTo>
                  <a:cubicBezTo>
                    <a:pt x="4962" y="0"/>
                    <a:pt x="4920" y="0"/>
                    <a:pt x="4877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3"/>
            <p:cNvSpPr/>
            <p:nvPr/>
          </p:nvSpPr>
          <p:spPr>
            <a:xfrm>
              <a:off x="5467691" y="1646092"/>
              <a:ext cx="149770" cy="275712"/>
            </a:xfrm>
            <a:custGeom>
              <a:avLst/>
              <a:gdLst/>
              <a:ahLst/>
              <a:cxnLst/>
              <a:rect l="l" t="t" r="r" b="b"/>
              <a:pathLst>
                <a:path w="4004" h="7371" extrusionOk="0">
                  <a:moveTo>
                    <a:pt x="1201" y="832"/>
                  </a:moveTo>
                  <a:cubicBezTo>
                    <a:pt x="1335" y="832"/>
                    <a:pt x="1435" y="866"/>
                    <a:pt x="1535" y="932"/>
                  </a:cubicBezTo>
                  <a:cubicBezTo>
                    <a:pt x="1702" y="1099"/>
                    <a:pt x="1835" y="1299"/>
                    <a:pt x="1969" y="1499"/>
                  </a:cubicBezTo>
                  <a:cubicBezTo>
                    <a:pt x="2736" y="2900"/>
                    <a:pt x="3069" y="4502"/>
                    <a:pt x="2903" y="6069"/>
                  </a:cubicBezTo>
                  <a:cubicBezTo>
                    <a:pt x="1935" y="4868"/>
                    <a:pt x="1235" y="3467"/>
                    <a:pt x="901" y="1933"/>
                  </a:cubicBezTo>
                  <a:cubicBezTo>
                    <a:pt x="834" y="1700"/>
                    <a:pt x="834" y="1433"/>
                    <a:pt x="868" y="1199"/>
                  </a:cubicBezTo>
                  <a:cubicBezTo>
                    <a:pt x="868" y="1032"/>
                    <a:pt x="968" y="899"/>
                    <a:pt x="1101" y="832"/>
                  </a:cubicBezTo>
                  <a:close/>
                  <a:moveTo>
                    <a:pt x="1246" y="0"/>
                  </a:moveTo>
                  <a:cubicBezTo>
                    <a:pt x="673" y="0"/>
                    <a:pt x="124" y="411"/>
                    <a:pt x="34" y="1066"/>
                  </a:cubicBezTo>
                  <a:cubicBezTo>
                    <a:pt x="1" y="1399"/>
                    <a:pt x="1" y="1766"/>
                    <a:pt x="101" y="2133"/>
                  </a:cubicBezTo>
                  <a:cubicBezTo>
                    <a:pt x="501" y="4035"/>
                    <a:pt x="1468" y="5836"/>
                    <a:pt x="2803" y="7237"/>
                  </a:cubicBezTo>
                  <a:cubicBezTo>
                    <a:pt x="2903" y="7337"/>
                    <a:pt x="3003" y="7370"/>
                    <a:pt x="3103" y="7370"/>
                  </a:cubicBezTo>
                  <a:cubicBezTo>
                    <a:pt x="3203" y="7370"/>
                    <a:pt x="3303" y="7337"/>
                    <a:pt x="3370" y="7304"/>
                  </a:cubicBezTo>
                  <a:cubicBezTo>
                    <a:pt x="3470" y="7237"/>
                    <a:pt x="3570" y="7137"/>
                    <a:pt x="3603" y="7003"/>
                  </a:cubicBezTo>
                  <a:cubicBezTo>
                    <a:pt x="4003" y="4969"/>
                    <a:pt x="3670" y="2900"/>
                    <a:pt x="2669" y="1099"/>
                  </a:cubicBezTo>
                  <a:cubicBezTo>
                    <a:pt x="2536" y="799"/>
                    <a:pt x="2302" y="532"/>
                    <a:pt x="2035" y="299"/>
                  </a:cubicBezTo>
                  <a:cubicBezTo>
                    <a:pt x="1798" y="94"/>
                    <a:pt x="1520" y="0"/>
                    <a:pt x="1246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3"/>
            <p:cNvSpPr/>
            <p:nvPr/>
          </p:nvSpPr>
          <p:spPr>
            <a:xfrm>
              <a:off x="5558361" y="1819207"/>
              <a:ext cx="288692" cy="121304"/>
            </a:xfrm>
            <a:custGeom>
              <a:avLst/>
              <a:gdLst/>
              <a:ahLst/>
              <a:cxnLst/>
              <a:rect l="l" t="t" r="r" b="b"/>
              <a:pathLst>
                <a:path w="7718" h="3243" extrusionOk="0">
                  <a:moveTo>
                    <a:pt x="5641" y="839"/>
                  </a:moveTo>
                  <a:cubicBezTo>
                    <a:pt x="5688" y="839"/>
                    <a:pt x="5735" y="840"/>
                    <a:pt x="5782" y="841"/>
                  </a:cubicBezTo>
                  <a:cubicBezTo>
                    <a:pt x="6049" y="841"/>
                    <a:pt x="6316" y="908"/>
                    <a:pt x="6583" y="1041"/>
                  </a:cubicBezTo>
                  <a:cubicBezTo>
                    <a:pt x="6750" y="1108"/>
                    <a:pt x="6850" y="1275"/>
                    <a:pt x="6883" y="1475"/>
                  </a:cubicBezTo>
                  <a:cubicBezTo>
                    <a:pt x="6850" y="1641"/>
                    <a:pt x="6750" y="1775"/>
                    <a:pt x="6616" y="1842"/>
                  </a:cubicBezTo>
                  <a:cubicBezTo>
                    <a:pt x="6416" y="1975"/>
                    <a:pt x="6216" y="2042"/>
                    <a:pt x="5983" y="2075"/>
                  </a:cubicBezTo>
                  <a:cubicBezTo>
                    <a:pt x="5086" y="2284"/>
                    <a:pt x="4190" y="2388"/>
                    <a:pt x="3293" y="2388"/>
                  </a:cubicBezTo>
                  <a:cubicBezTo>
                    <a:pt x="2755" y="2388"/>
                    <a:pt x="2217" y="2350"/>
                    <a:pt x="1679" y="2275"/>
                  </a:cubicBezTo>
                  <a:lnTo>
                    <a:pt x="1679" y="2242"/>
                  </a:lnTo>
                  <a:cubicBezTo>
                    <a:pt x="2778" y="1337"/>
                    <a:pt x="4190" y="839"/>
                    <a:pt x="5641" y="839"/>
                  </a:cubicBezTo>
                  <a:close/>
                  <a:moveTo>
                    <a:pt x="5946" y="1"/>
                  </a:moveTo>
                  <a:cubicBezTo>
                    <a:pt x="5892" y="1"/>
                    <a:pt x="5838" y="3"/>
                    <a:pt x="5782" y="7"/>
                  </a:cubicBezTo>
                  <a:cubicBezTo>
                    <a:pt x="5702" y="4"/>
                    <a:pt x="5621" y="3"/>
                    <a:pt x="5540" y="3"/>
                  </a:cubicBezTo>
                  <a:cubicBezTo>
                    <a:pt x="3692" y="3"/>
                    <a:pt x="1924" y="733"/>
                    <a:pt x="645" y="2075"/>
                  </a:cubicBezTo>
                  <a:cubicBezTo>
                    <a:pt x="624" y="2073"/>
                    <a:pt x="603" y="2071"/>
                    <a:pt x="582" y="2071"/>
                  </a:cubicBezTo>
                  <a:cubicBezTo>
                    <a:pt x="72" y="2071"/>
                    <a:pt x="0" y="2845"/>
                    <a:pt x="545" y="2909"/>
                  </a:cubicBezTo>
                  <a:lnTo>
                    <a:pt x="645" y="2942"/>
                  </a:lnTo>
                  <a:cubicBezTo>
                    <a:pt x="1513" y="3143"/>
                    <a:pt x="2413" y="3209"/>
                    <a:pt x="3347" y="3243"/>
                  </a:cubicBezTo>
                  <a:cubicBezTo>
                    <a:pt x="4281" y="3209"/>
                    <a:pt x="5215" y="3109"/>
                    <a:pt x="6149" y="2876"/>
                  </a:cubicBezTo>
                  <a:cubicBezTo>
                    <a:pt x="6483" y="2809"/>
                    <a:pt x="6783" y="2709"/>
                    <a:pt x="7083" y="2542"/>
                  </a:cubicBezTo>
                  <a:cubicBezTo>
                    <a:pt x="7450" y="2309"/>
                    <a:pt x="7684" y="1942"/>
                    <a:pt x="7717" y="1541"/>
                  </a:cubicBezTo>
                  <a:cubicBezTo>
                    <a:pt x="7717" y="1008"/>
                    <a:pt x="7450" y="507"/>
                    <a:pt x="6983" y="274"/>
                  </a:cubicBezTo>
                  <a:cubicBezTo>
                    <a:pt x="6663" y="99"/>
                    <a:pt x="6317" y="1"/>
                    <a:pt x="5946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34"/>
          <p:cNvSpPr txBox="1">
            <a:spLocks noGrp="1"/>
          </p:cNvSpPr>
          <p:nvPr>
            <p:ph type="title"/>
          </p:nvPr>
        </p:nvSpPr>
        <p:spPr>
          <a:xfrm>
            <a:off x="720000" y="444750"/>
            <a:ext cx="77040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1022" name="Google Shape;1022;p34"/>
          <p:cNvSpPr txBox="1">
            <a:spLocks noGrp="1"/>
          </p:cNvSpPr>
          <p:nvPr>
            <p:ph type="subTitle" idx="1"/>
          </p:nvPr>
        </p:nvSpPr>
        <p:spPr>
          <a:xfrm>
            <a:off x="565775" y="2096675"/>
            <a:ext cx="2469000" cy="7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latin typeface="Patrick Hand"/>
                <a:ea typeface="Patrick Hand"/>
                <a:cs typeface="Patrick Hand"/>
                <a:sym typeface="Patrick Hand"/>
              </a:rPr>
              <a:t>Non-Monetary Donations</a:t>
            </a:r>
            <a:endParaRPr sz="22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023" name="Google Shape;1023;p34"/>
          <p:cNvSpPr txBox="1">
            <a:spLocks noGrp="1"/>
          </p:cNvSpPr>
          <p:nvPr>
            <p:ph type="subTitle" idx="2"/>
          </p:nvPr>
        </p:nvSpPr>
        <p:spPr>
          <a:xfrm>
            <a:off x="3782875" y="2099225"/>
            <a:ext cx="1595400" cy="7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latin typeface="Patrick Hand"/>
                <a:ea typeface="Patrick Hand"/>
                <a:cs typeface="Patrick Hand"/>
                <a:sym typeface="Patrick Hand"/>
              </a:rPr>
              <a:t>Platform for Organisations</a:t>
            </a:r>
            <a:endParaRPr sz="22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024" name="Google Shape;1024;p34"/>
          <p:cNvSpPr txBox="1">
            <a:spLocks noGrp="1"/>
          </p:cNvSpPr>
          <p:nvPr>
            <p:ph type="subTitle" idx="3"/>
          </p:nvPr>
        </p:nvSpPr>
        <p:spPr>
          <a:xfrm>
            <a:off x="6447538" y="2079125"/>
            <a:ext cx="1781100" cy="7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latin typeface="Patrick Hand"/>
                <a:ea typeface="Patrick Hand"/>
                <a:cs typeface="Patrick Hand"/>
                <a:sym typeface="Patrick Hand"/>
              </a:rPr>
              <a:t>Donations During Crises</a:t>
            </a:r>
            <a:endParaRPr sz="22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025" name="Google Shape;1025;p34"/>
          <p:cNvSpPr txBox="1">
            <a:spLocks noGrp="1"/>
          </p:cNvSpPr>
          <p:nvPr>
            <p:ph type="subTitle" idx="4"/>
          </p:nvPr>
        </p:nvSpPr>
        <p:spPr>
          <a:xfrm>
            <a:off x="360050" y="2890625"/>
            <a:ext cx="2703000" cy="18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Large amounts of food and clothing regularly get wasted.</a:t>
            </a:r>
            <a:endParaRPr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Services for donations exist, but are difficult to find when needed.</a:t>
            </a:r>
            <a:endParaRPr/>
          </a:p>
        </p:txBody>
      </p:sp>
      <p:sp>
        <p:nvSpPr>
          <p:cNvPr id="1026" name="Google Shape;1026;p34"/>
          <p:cNvSpPr txBox="1">
            <a:spLocks noGrp="1"/>
          </p:cNvSpPr>
          <p:nvPr>
            <p:ph type="subTitle" idx="5"/>
          </p:nvPr>
        </p:nvSpPr>
        <p:spPr>
          <a:xfrm>
            <a:off x="2996050" y="2916775"/>
            <a:ext cx="2703000" cy="15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Difficult for organisations to get word out about their work.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Many events take place that we are often unaware of.</a:t>
            </a:r>
            <a:endParaRPr/>
          </a:p>
        </p:txBody>
      </p:sp>
      <p:sp>
        <p:nvSpPr>
          <p:cNvPr id="1027" name="Google Shape;1027;p34"/>
          <p:cNvSpPr txBox="1">
            <a:spLocks noGrp="1"/>
          </p:cNvSpPr>
          <p:nvPr>
            <p:ph type="subTitle" idx="6"/>
          </p:nvPr>
        </p:nvSpPr>
        <p:spPr>
          <a:xfrm>
            <a:off x="5781300" y="2916775"/>
            <a:ext cx="2585700" cy="15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Difficult to find accurate information about which charities to donate to and what they are doing during a major crisis.</a:t>
            </a:r>
            <a:endParaRPr/>
          </a:p>
        </p:txBody>
      </p:sp>
      <p:sp>
        <p:nvSpPr>
          <p:cNvPr id="1028" name="Google Shape;1028;p34"/>
          <p:cNvSpPr/>
          <p:nvPr/>
        </p:nvSpPr>
        <p:spPr>
          <a:xfrm>
            <a:off x="1254275" y="1346763"/>
            <a:ext cx="1133400" cy="726300"/>
          </a:xfrm>
          <a:prstGeom prst="wave">
            <a:avLst>
              <a:gd name="adj1" fmla="val 6598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4"/>
          <p:cNvSpPr/>
          <p:nvPr/>
        </p:nvSpPr>
        <p:spPr>
          <a:xfrm>
            <a:off x="6777925" y="1346763"/>
            <a:ext cx="1133400" cy="726300"/>
          </a:xfrm>
          <a:prstGeom prst="wave">
            <a:avLst>
              <a:gd name="adj1" fmla="val 6598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4"/>
          <p:cNvSpPr/>
          <p:nvPr/>
        </p:nvSpPr>
        <p:spPr>
          <a:xfrm>
            <a:off x="4016088" y="1346763"/>
            <a:ext cx="1133400" cy="726300"/>
          </a:xfrm>
          <a:prstGeom prst="wave">
            <a:avLst>
              <a:gd name="adj1" fmla="val 6598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4"/>
          <p:cNvSpPr/>
          <p:nvPr/>
        </p:nvSpPr>
        <p:spPr>
          <a:xfrm rot="4505635">
            <a:off x="708478" y="374737"/>
            <a:ext cx="393000" cy="821303"/>
          </a:xfrm>
          <a:custGeom>
            <a:avLst/>
            <a:gdLst/>
            <a:ahLst/>
            <a:cxnLst/>
            <a:rect l="l" t="t" r="r" b="b"/>
            <a:pathLst>
              <a:path w="11362" h="23743" extrusionOk="0">
                <a:moveTo>
                  <a:pt x="4733" y="1"/>
                </a:moveTo>
                <a:cubicBezTo>
                  <a:pt x="3742" y="1"/>
                  <a:pt x="2772" y="254"/>
                  <a:pt x="1967" y="821"/>
                </a:cubicBezTo>
                <a:cubicBezTo>
                  <a:pt x="0" y="2223"/>
                  <a:pt x="188" y="4964"/>
                  <a:pt x="774" y="7014"/>
                </a:cubicBezTo>
                <a:cubicBezTo>
                  <a:pt x="1967" y="11094"/>
                  <a:pt x="5880" y="13772"/>
                  <a:pt x="6947" y="17915"/>
                </a:cubicBezTo>
                <a:cubicBezTo>
                  <a:pt x="7386" y="19589"/>
                  <a:pt x="7072" y="21765"/>
                  <a:pt x="5461" y="22686"/>
                </a:cubicBezTo>
                <a:cubicBezTo>
                  <a:pt x="5047" y="22922"/>
                  <a:pt x="4585" y="23025"/>
                  <a:pt x="4118" y="23025"/>
                </a:cubicBezTo>
                <a:cubicBezTo>
                  <a:pt x="3381" y="23025"/>
                  <a:pt x="2631" y="22769"/>
                  <a:pt x="2030" y="22372"/>
                </a:cubicBezTo>
                <a:cubicBezTo>
                  <a:pt x="774" y="21535"/>
                  <a:pt x="1046" y="20133"/>
                  <a:pt x="1967" y="19150"/>
                </a:cubicBezTo>
                <a:cubicBezTo>
                  <a:pt x="2390" y="18700"/>
                  <a:pt x="2973" y="18463"/>
                  <a:pt x="3565" y="18463"/>
                </a:cubicBezTo>
                <a:cubicBezTo>
                  <a:pt x="3881" y="18463"/>
                  <a:pt x="4200" y="18530"/>
                  <a:pt x="4499" y="18669"/>
                </a:cubicBezTo>
                <a:cubicBezTo>
                  <a:pt x="5064" y="18962"/>
                  <a:pt x="4917" y="19631"/>
                  <a:pt x="4750" y="20091"/>
                </a:cubicBezTo>
                <a:cubicBezTo>
                  <a:pt x="4571" y="20661"/>
                  <a:pt x="4199" y="20876"/>
                  <a:pt x="3854" y="20876"/>
                </a:cubicBezTo>
                <a:cubicBezTo>
                  <a:pt x="3312" y="20876"/>
                  <a:pt x="2837" y="20344"/>
                  <a:pt x="3285" y="19819"/>
                </a:cubicBezTo>
                <a:cubicBezTo>
                  <a:pt x="3413" y="19660"/>
                  <a:pt x="3284" y="19463"/>
                  <a:pt x="3133" y="19463"/>
                </a:cubicBezTo>
                <a:cubicBezTo>
                  <a:pt x="3086" y="19463"/>
                  <a:pt x="3037" y="19482"/>
                  <a:pt x="2992" y="19526"/>
                </a:cubicBezTo>
                <a:cubicBezTo>
                  <a:pt x="2159" y="20342"/>
                  <a:pt x="2873" y="21653"/>
                  <a:pt x="3861" y="21653"/>
                </a:cubicBezTo>
                <a:cubicBezTo>
                  <a:pt x="4039" y="21653"/>
                  <a:pt x="4226" y="21610"/>
                  <a:pt x="4415" y="21514"/>
                </a:cubicBezTo>
                <a:cubicBezTo>
                  <a:pt x="5963" y="20761"/>
                  <a:pt x="6047" y="18438"/>
                  <a:pt x="4394" y="17853"/>
                </a:cubicBezTo>
                <a:cubicBezTo>
                  <a:pt x="4119" y="17755"/>
                  <a:pt x="3843" y="17710"/>
                  <a:pt x="3573" y="17710"/>
                </a:cubicBezTo>
                <a:cubicBezTo>
                  <a:pt x="2221" y="17710"/>
                  <a:pt x="997" y="18829"/>
                  <a:pt x="544" y="20050"/>
                </a:cubicBezTo>
                <a:cubicBezTo>
                  <a:pt x="42" y="21326"/>
                  <a:pt x="900" y="22560"/>
                  <a:pt x="1967" y="23188"/>
                </a:cubicBezTo>
                <a:cubicBezTo>
                  <a:pt x="2593" y="23560"/>
                  <a:pt x="3295" y="23743"/>
                  <a:pt x="3998" y="23743"/>
                </a:cubicBezTo>
                <a:cubicBezTo>
                  <a:pt x="4681" y="23743"/>
                  <a:pt x="5366" y="23570"/>
                  <a:pt x="5984" y="23230"/>
                </a:cubicBezTo>
                <a:cubicBezTo>
                  <a:pt x="7616" y="22309"/>
                  <a:pt x="8035" y="20070"/>
                  <a:pt x="7784" y="18376"/>
                </a:cubicBezTo>
                <a:cubicBezTo>
                  <a:pt x="6905" y="12998"/>
                  <a:pt x="272" y="9337"/>
                  <a:pt x="1193" y="3541"/>
                </a:cubicBezTo>
                <a:cubicBezTo>
                  <a:pt x="1492" y="1592"/>
                  <a:pt x="2957" y="775"/>
                  <a:pt x="4595" y="775"/>
                </a:cubicBezTo>
                <a:cubicBezTo>
                  <a:pt x="6966" y="775"/>
                  <a:pt x="9697" y="2488"/>
                  <a:pt x="9771" y="4964"/>
                </a:cubicBezTo>
                <a:cubicBezTo>
                  <a:pt x="9813" y="6386"/>
                  <a:pt x="8934" y="8081"/>
                  <a:pt x="7553" y="8563"/>
                </a:cubicBezTo>
                <a:cubicBezTo>
                  <a:pt x="7301" y="8655"/>
                  <a:pt x="7045" y="8697"/>
                  <a:pt x="6791" y="8697"/>
                </a:cubicBezTo>
                <a:cubicBezTo>
                  <a:pt x="5614" y="8697"/>
                  <a:pt x="4473" y="7793"/>
                  <a:pt x="3871" y="6847"/>
                </a:cubicBezTo>
                <a:cubicBezTo>
                  <a:pt x="2971" y="5466"/>
                  <a:pt x="3724" y="3478"/>
                  <a:pt x="5503" y="3373"/>
                </a:cubicBezTo>
                <a:cubicBezTo>
                  <a:pt x="5519" y="3373"/>
                  <a:pt x="5535" y="3372"/>
                  <a:pt x="5551" y="3372"/>
                </a:cubicBezTo>
                <a:cubicBezTo>
                  <a:pt x="6921" y="3372"/>
                  <a:pt x="7616" y="5933"/>
                  <a:pt x="5916" y="5933"/>
                </a:cubicBezTo>
                <a:cubicBezTo>
                  <a:pt x="5864" y="5933"/>
                  <a:pt x="5810" y="5931"/>
                  <a:pt x="5754" y="5926"/>
                </a:cubicBezTo>
                <a:cubicBezTo>
                  <a:pt x="5741" y="5925"/>
                  <a:pt x="5728" y="5925"/>
                  <a:pt x="5716" y="5925"/>
                </a:cubicBezTo>
                <a:cubicBezTo>
                  <a:pt x="5231" y="5925"/>
                  <a:pt x="5244" y="6701"/>
                  <a:pt x="5754" y="6742"/>
                </a:cubicBezTo>
                <a:cubicBezTo>
                  <a:pt x="5834" y="6749"/>
                  <a:pt x="5911" y="6752"/>
                  <a:pt x="5986" y="6752"/>
                </a:cubicBezTo>
                <a:cubicBezTo>
                  <a:pt x="8639" y="6752"/>
                  <a:pt x="7811" y="2590"/>
                  <a:pt x="5467" y="2590"/>
                </a:cubicBezTo>
                <a:cubicBezTo>
                  <a:pt x="5020" y="2590"/>
                  <a:pt x="4519" y="2742"/>
                  <a:pt x="3976" y="3101"/>
                </a:cubicBezTo>
                <a:cubicBezTo>
                  <a:pt x="899" y="5153"/>
                  <a:pt x="3734" y="9491"/>
                  <a:pt x="6786" y="9491"/>
                </a:cubicBezTo>
                <a:cubicBezTo>
                  <a:pt x="6972" y="9491"/>
                  <a:pt x="7158" y="9475"/>
                  <a:pt x="7344" y="9441"/>
                </a:cubicBezTo>
                <a:cubicBezTo>
                  <a:pt x="10755" y="8814"/>
                  <a:pt x="11362" y="4210"/>
                  <a:pt x="9311" y="1951"/>
                </a:cubicBezTo>
                <a:cubicBezTo>
                  <a:pt x="8224" y="757"/>
                  <a:pt x="6448" y="1"/>
                  <a:pt x="47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4"/>
          <p:cNvSpPr/>
          <p:nvPr/>
        </p:nvSpPr>
        <p:spPr>
          <a:xfrm rot="-4505743" flipH="1">
            <a:off x="7931576" y="446058"/>
            <a:ext cx="320599" cy="670009"/>
          </a:xfrm>
          <a:custGeom>
            <a:avLst/>
            <a:gdLst/>
            <a:ahLst/>
            <a:cxnLst/>
            <a:rect l="l" t="t" r="r" b="b"/>
            <a:pathLst>
              <a:path w="11362" h="23743" extrusionOk="0">
                <a:moveTo>
                  <a:pt x="4733" y="1"/>
                </a:moveTo>
                <a:cubicBezTo>
                  <a:pt x="3742" y="1"/>
                  <a:pt x="2772" y="254"/>
                  <a:pt x="1967" y="821"/>
                </a:cubicBezTo>
                <a:cubicBezTo>
                  <a:pt x="0" y="2223"/>
                  <a:pt x="188" y="4964"/>
                  <a:pt x="774" y="7014"/>
                </a:cubicBezTo>
                <a:cubicBezTo>
                  <a:pt x="1967" y="11094"/>
                  <a:pt x="5880" y="13772"/>
                  <a:pt x="6947" y="17915"/>
                </a:cubicBezTo>
                <a:cubicBezTo>
                  <a:pt x="7386" y="19589"/>
                  <a:pt x="7072" y="21765"/>
                  <a:pt x="5461" y="22686"/>
                </a:cubicBezTo>
                <a:cubicBezTo>
                  <a:pt x="5047" y="22922"/>
                  <a:pt x="4585" y="23025"/>
                  <a:pt x="4118" y="23025"/>
                </a:cubicBezTo>
                <a:cubicBezTo>
                  <a:pt x="3381" y="23025"/>
                  <a:pt x="2631" y="22769"/>
                  <a:pt x="2030" y="22372"/>
                </a:cubicBezTo>
                <a:cubicBezTo>
                  <a:pt x="774" y="21535"/>
                  <a:pt x="1046" y="20133"/>
                  <a:pt x="1967" y="19150"/>
                </a:cubicBezTo>
                <a:cubicBezTo>
                  <a:pt x="2390" y="18700"/>
                  <a:pt x="2973" y="18463"/>
                  <a:pt x="3565" y="18463"/>
                </a:cubicBezTo>
                <a:cubicBezTo>
                  <a:pt x="3881" y="18463"/>
                  <a:pt x="4200" y="18530"/>
                  <a:pt x="4499" y="18669"/>
                </a:cubicBezTo>
                <a:cubicBezTo>
                  <a:pt x="5064" y="18962"/>
                  <a:pt x="4917" y="19631"/>
                  <a:pt x="4750" y="20091"/>
                </a:cubicBezTo>
                <a:cubicBezTo>
                  <a:pt x="4571" y="20661"/>
                  <a:pt x="4199" y="20876"/>
                  <a:pt x="3854" y="20876"/>
                </a:cubicBezTo>
                <a:cubicBezTo>
                  <a:pt x="3312" y="20876"/>
                  <a:pt x="2837" y="20344"/>
                  <a:pt x="3285" y="19819"/>
                </a:cubicBezTo>
                <a:cubicBezTo>
                  <a:pt x="3413" y="19660"/>
                  <a:pt x="3284" y="19463"/>
                  <a:pt x="3133" y="19463"/>
                </a:cubicBezTo>
                <a:cubicBezTo>
                  <a:pt x="3086" y="19463"/>
                  <a:pt x="3037" y="19482"/>
                  <a:pt x="2992" y="19526"/>
                </a:cubicBezTo>
                <a:cubicBezTo>
                  <a:pt x="2159" y="20342"/>
                  <a:pt x="2873" y="21653"/>
                  <a:pt x="3861" y="21653"/>
                </a:cubicBezTo>
                <a:cubicBezTo>
                  <a:pt x="4039" y="21653"/>
                  <a:pt x="4226" y="21610"/>
                  <a:pt x="4415" y="21514"/>
                </a:cubicBezTo>
                <a:cubicBezTo>
                  <a:pt x="5963" y="20761"/>
                  <a:pt x="6047" y="18438"/>
                  <a:pt x="4394" y="17853"/>
                </a:cubicBezTo>
                <a:cubicBezTo>
                  <a:pt x="4119" y="17755"/>
                  <a:pt x="3843" y="17710"/>
                  <a:pt x="3573" y="17710"/>
                </a:cubicBezTo>
                <a:cubicBezTo>
                  <a:pt x="2221" y="17710"/>
                  <a:pt x="997" y="18829"/>
                  <a:pt x="544" y="20050"/>
                </a:cubicBezTo>
                <a:cubicBezTo>
                  <a:pt x="42" y="21326"/>
                  <a:pt x="900" y="22560"/>
                  <a:pt x="1967" y="23188"/>
                </a:cubicBezTo>
                <a:cubicBezTo>
                  <a:pt x="2593" y="23560"/>
                  <a:pt x="3295" y="23743"/>
                  <a:pt x="3998" y="23743"/>
                </a:cubicBezTo>
                <a:cubicBezTo>
                  <a:pt x="4681" y="23743"/>
                  <a:pt x="5366" y="23570"/>
                  <a:pt x="5984" y="23230"/>
                </a:cubicBezTo>
                <a:cubicBezTo>
                  <a:pt x="7616" y="22309"/>
                  <a:pt x="8035" y="20070"/>
                  <a:pt x="7784" y="18376"/>
                </a:cubicBezTo>
                <a:cubicBezTo>
                  <a:pt x="6905" y="12998"/>
                  <a:pt x="272" y="9337"/>
                  <a:pt x="1193" y="3541"/>
                </a:cubicBezTo>
                <a:cubicBezTo>
                  <a:pt x="1492" y="1592"/>
                  <a:pt x="2957" y="775"/>
                  <a:pt x="4595" y="775"/>
                </a:cubicBezTo>
                <a:cubicBezTo>
                  <a:pt x="6966" y="775"/>
                  <a:pt x="9697" y="2488"/>
                  <a:pt x="9771" y="4964"/>
                </a:cubicBezTo>
                <a:cubicBezTo>
                  <a:pt x="9813" y="6386"/>
                  <a:pt x="8934" y="8081"/>
                  <a:pt x="7553" y="8563"/>
                </a:cubicBezTo>
                <a:cubicBezTo>
                  <a:pt x="7301" y="8655"/>
                  <a:pt x="7045" y="8697"/>
                  <a:pt x="6791" y="8697"/>
                </a:cubicBezTo>
                <a:cubicBezTo>
                  <a:pt x="5614" y="8697"/>
                  <a:pt x="4473" y="7793"/>
                  <a:pt x="3871" y="6847"/>
                </a:cubicBezTo>
                <a:cubicBezTo>
                  <a:pt x="2971" y="5466"/>
                  <a:pt x="3724" y="3478"/>
                  <a:pt x="5503" y="3373"/>
                </a:cubicBezTo>
                <a:cubicBezTo>
                  <a:pt x="5519" y="3373"/>
                  <a:pt x="5535" y="3372"/>
                  <a:pt x="5551" y="3372"/>
                </a:cubicBezTo>
                <a:cubicBezTo>
                  <a:pt x="6921" y="3372"/>
                  <a:pt x="7616" y="5933"/>
                  <a:pt x="5916" y="5933"/>
                </a:cubicBezTo>
                <a:cubicBezTo>
                  <a:pt x="5864" y="5933"/>
                  <a:pt x="5810" y="5931"/>
                  <a:pt x="5754" y="5926"/>
                </a:cubicBezTo>
                <a:cubicBezTo>
                  <a:pt x="5741" y="5925"/>
                  <a:pt x="5728" y="5925"/>
                  <a:pt x="5716" y="5925"/>
                </a:cubicBezTo>
                <a:cubicBezTo>
                  <a:pt x="5231" y="5925"/>
                  <a:pt x="5244" y="6701"/>
                  <a:pt x="5754" y="6742"/>
                </a:cubicBezTo>
                <a:cubicBezTo>
                  <a:pt x="5834" y="6749"/>
                  <a:pt x="5911" y="6752"/>
                  <a:pt x="5986" y="6752"/>
                </a:cubicBezTo>
                <a:cubicBezTo>
                  <a:pt x="8639" y="6752"/>
                  <a:pt x="7811" y="2590"/>
                  <a:pt x="5467" y="2590"/>
                </a:cubicBezTo>
                <a:cubicBezTo>
                  <a:pt x="5020" y="2590"/>
                  <a:pt x="4519" y="2742"/>
                  <a:pt x="3976" y="3101"/>
                </a:cubicBezTo>
                <a:cubicBezTo>
                  <a:pt x="899" y="5153"/>
                  <a:pt x="3734" y="9491"/>
                  <a:pt x="6786" y="9491"/>
                </a:cubicBezTo>
                <a:cubicBezTo>
                  <a:pt x="6972" y="9491"/>
                  <a:pt x="7158" y="9475"/>
                  <a:pt x="7344" y="9441"/>
                </a:cubicBezTo>
                <a:cubicBezTo>
                  <a:pt x="10755" y="8814"/>
                  <a:pt x="11362" y="4210"/>
                  <a:pt x="9311" y="1951"/>
                </a:cubicBezTo>
                <a:cubicBezTo>
                  <a:pt x="8224" y="757"/>
                  <a:pt x="6448" y="1"/>
                  <a:pt x="47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4"/>
          <p:cNvSpPr/>
          <p:nvPr/>
        </p:nvSpPr>
        <p:spPr>
          <a:xfrm>
            <a:off x="3164338" y="4608700"/>
            <a:ext cx="2836924" cy="341577"/>
          </a:xfrm>
          <a:custGeom>
            <a:avLst/>
            <a:gdLst/>
            <a:ahLst/>
            <a:cxnLst/>
            <a:rect l="l" t="t" r="r" b="b"/>
            <a:pathLst>
              <a:path w="54342" h="6543" extrusionOk="0">
                <a:moveTo>
                  <a:pt x="51931" y="0"/>
                </a:moveTo>
                <a:cubicBezTo>
                  <a:pt x="51423" y="0"/>
                  <a:pt x="50902" y="169"/>
                  <a:pt x="50447" y="545"/>
                </a:cubicBezTo>
                <a:cubicBezTo>
                  <a:pt x="49190" y="1601"/>
                  <a:pt x="50108" y="3141"/>
                  <a:pt x="51352" y="3141"/>
                </a:cubicBezTo>
                <a:cubicBezTo>
                  <a:pt x="51660" y="3141"/>
                  <a:pt x="51989" y="3046"/>
                  <a:pt x="52309" y="2826"/>
                </a:cubicBezTo>
                <a:cubicBezTo>
                  <a:pt x="52732" y="2579"/>
                  <a:pt x="52487" y="2006"/>
                  <a:pt x="52100" y="2006"/>
                </a:cubicBezTo>
                <a:cubicBezTo>
                  <a:pt x="52027" y="2006"/>
                  <a:pt x="51949" y="2026"/>
                  <a:pt x="51870" y="2073"/>
                </a:cubicBezTo>
                <a:cubicBezTo>
                  <a:pt x="50782" y="1361"/>
                  <a:pt x="50865" y="964"/>
                  <a:pt x="52100" y="901"/>
                </a:cubicBezTo>
                <a:cubicBezTo>
                  <a:pt x="52477" y="1026"/>
                  <a:pt x="52790" y="1257"/>
                  <a:pt x="53000" y="1591"/>
                </a:cubicBezTo>
                <a:cubicBezTo>
                  <a:pt x="53334" y="2052"/>
                  <a:pt x="53334" y="2575"/>
                  <a:pt x="53230" y="3119"/>
                </a:cubicBezTo>
                <a:cubicBezTo>
                  <a:pt x="53083" y="3935"/>
                  <a:pt x="52456" y="4458"/>
                  <a:pt x="51744" y="4793"/>
                </a:cubicBezTo>
                <a:cubicBezTo>
                  <a:pt x="50987" y="5177"/>
                  <a:pt x="50077" y="5305"/>
                  <a:pt x="49162" y="5305"/>
                </a:cubicBezTo>
                <a:cubicBezTo>
                  <a:pt x="48384" y="5305"/>
                  <a:pt x="47603" y="5212"/>
                  <a:pt x="46911" y="5107"/>
                </a:cubicBezTo>
                <a:cubicBezTo>
                  <a:pt x="44400" y="4709"/>
                  <a:pt x="42036" y="3412"/>
                  <a:pt x="39650" y="2596"/>
                </a:cubicBezTo>
                <a:cubicBezTo>
                  <a:pt x="37862" y="1986"/>
                  <a:pt x="35096" y="1243"/>
                  <a:pt x="32641" y="1243"/>
                </a:cubicBezTo>
                <a:cubicBezTo>
                  <a:pt x="30212" y="1243"/>
                  <a:pt x="28087" y="1970"/>
                  <a:pt x="27515" y="4270"/>
                </a:cubicBezTo>
                <a:cubicBezTo>
                  <a:pt x="26595" y="2256"/>
                  <a:pt x="24480" y="1613"/>
                  <a:pt x="22110" y="1613"/>
                </a:cubicBezTo>
                <a:cubicBezTo>
                  <a:pt x="19356" y="1613"/>
                  <a:pt x="16259" y="2481"/>
                  <a:pt x="14291" y="3077"/>
                </a:cubicBezTo>
                <a:cubicBezTo>
                  <a:pt x="11822" y="3809"/>
                  <a:pt x="9458" y="4793"/>
                  <a:pt x="6947" y="5337"/>
                </a:cubicBezTo>
                <a:cubicBezTo>
                  <a:pt x="6023" y="5521"/>
                  <a:pt x="5032" y="5698"/>
                  <a:pt x="4059" y="5698"/>
                </a:cubicBezTo>
                <a:cubicBezTo>
                  <a:pt x="3489" y="5698"/>
                  <a:pt x="2926" y="5638"/>
                  <a:pt x="2385" y="5483"/>
                </a:cubicBezTo>
                <a:cubicBezTo>
                  <a:pt x="1548" y="5253"/>
                  <a:pt x="1130" y="4604"/>
                  <a:pt x="1067" y="3767"/>
                </a:cubicBezTo>
                <a:cubicBezTo>
                  <a:pt x="1004" y="2951"/>
                  <a:pt x="1402" y="2135"/>
                  <a:pt x="2113" y="1675"/>
                </a:cubicBezTo>
                <a:cubicBezTo>
                  <a:pt x="2337" y="1543"/>
                  <a:pt x="2587" y="1479"/>
                  <a:pt x="2836" y="1479"/>
                </a:cubicBezTo>
                <a:cubicBezTo>
                  <a:pt x="3216" y="1479"/>
                  <a:pt x="3593" y="1627"/>
                  <a:pt x="3871" y="1905"/>
                </a:cubicBezTo>
                <a:cubicBezTo>
                  <a:pt x="4691" y="2573"/>
                  <a:pt x="4155" y="3175"/>
                  <a:pt x="3488" y="3175"/>
                </a:cubicBezTo>
                <a:cubicBezTo>
                  <a:pt x="3236" y="3175"/>
                  <a:pt x="2965" y="3089"/>
                  <a:pt x="2741" y="2889"/>
                </a:cubicBezTo>
                <a:cubicBezTo>
                  <a:pt x="2682" y="2839"/>
                  <a:pt x="2618" y="2817"/>
                  <a:pt x="2556" y="2817"/>
                </a:cubicBezTo>
                <a:cubicBezTo>
                  <a:pt x="2334" y="2817"/>
                  <a:pt x="2143" y="3094"/>
                  <a:pt x="2323" y="3307"/>
                </a:cubicBezTo>
                <a:cubicBezTo>
                  <a:pt x="2679" y="3719"/>
                  <a:pt x="3131" y="3903"/>
                  <a:pt x="3558" y="3903"/>
                </a:cubicBezTo>
                <a:cubicBezTo>
                  <a:pt x="4410" y="3903"/>
                  <a:pt x="5161" y="3173"/>
                  <a:pt x="4854" y="2073"/>
                </a:cubicBezTo>
                <a:cubicBezTo>
                  <a:pt x="4589" y="1125"/>
                  <a:pt x="3861" y="736"/>
                  <a:pt x="3068" y="736"/>
                </a:cubicBezTo>
                <a:cubicBezTo>
                  <a:pt x="1988" y="736"/>
                  <a:pt x="786" y="1457"/>
                  <a:pt x="460" y="2470"/>
                </a:cubicBezTo>
                <a:cubicBezTo>
                  <a:pt x="0" y="3956"/>
                  <a:pt x="377" y="5651"/>
                  <a:pt x="1967" y="6195"/>
                </a:cubicBezTo>
                <a:cubicBezTo>
                  <a:pt x="2625" y="6427"/>
                  <a:pt x="3321" y="6515"/>
                  <a:pt x="4027" y="6515"/>
                </a:cubicBezTo>
                <a:cubicBezTo>
                  <a:pt x="5161" y="6515"/>
                  <a:pt x="6324" y="6288"/>
                  <a:pt x="7407" y="6069"/>
                </a:cubicBezTo>
                <a:cubicBezTo>
                  <a:pt x="10797" y="5358"/>
                  <a:pt x="13998" y="3935"/>
                  <a:pt x="17388" y="3119"/>
                </a:cubicBezTo>
                <a:cubicBezTo>
                  <a:pt x="18693" y="2813"/>
                  <a:pt x="20386" y="2482"/>
                  <a:pt x="21992" y="2482"/>
                </a:cubicBezTo>
                <a:cubicBezTo>
                  <a:pt x="24454" y="2482"/>
                  <a:pt x="26712" y="3261"/>
                  <a:pt x="27054" y="6111"/>
                </a:cubicBezTo>
                <a:cubicBezTo>
                  <a:pt x="27097" y="6396"/>
                  <a:pt x="27341" y="6542"/>
                  <a:pt x="27568" y="6542"/>
                </a:cubicBezTo>
                <a:cubicBezTo>
                  <a:pt x="27790" y="6542"/>
                  <a:pt x="27996" y="6401"/>
                  <a:pt x="27975" y="6111"/>
                </a:cubicBezTo>
                <a:cubicBezTo>
                  <a:pt x="27975" y="6069"/>
                  <a:pt x="27954" y="6027"/>
                  <a:pt x="27954" y="5985"/>
                </a:cubicBezTo>
                <a:cubicBezTo>
                  <a:pt x="28226" y="4353"/>
                  <a:pt x="28833" y="2930"/>
                  <a:pt x="30549" y="2366"/>
                </a:cubicBezTo>
                <a:cubicBezTo>
                  <a:pt x="31181" y="2152"/>
                  <a:pt x="31855" y="2069"/>
                  <a:pt x="32541" y="2069"/>
                </a:cubicBezTo>
                <a:cubicBezTo>
                  <a:pt x="33737" y="2069"/>
                  <a:pt x="34968" y="2322"/>
                  <a:pt x="36072" y="2575"/>
                </a:cubicBezTo>
                <a:cubicBezTo>
                  <a:pt x="39483" y="3370"/>
                  <a:pt x="42601" y="5148"/>
                  <a:pt x="45969" y="5943"/>
                </a:cubicBezTo>
                <a:cubicBezTo>
                  <a:pt x="46840" y="6142"/>
                  <a:pt x="47884" y="6281"/>
                  <a:pt x="48934" y="6281"/>
                </a:cubicBezTo>
                <a:cubicBezTo>
                  <a:pt x="51545" y="6281"/>
                  <a:pt x="54192" y="5419"/>
                  <a:pt x="54297" y="2449"/>
                </a:cubicBezTo>
                <a:cubicBezTo>
                  <a:pt x="54341" y="1009"/>
                  <a:pt x="53174" y="0"/>
                  <a:pt x="519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4" name="Google Shape;1034;p34"/>
          <p:cNvGrpSpPr/>
          <p:nvPr/>
        </p:nvGrpSpPr>
        <p:grpSpPr>
          <a:xfrm>
            <a:off x="7099331" y="1474761"/>
            <a:ext cx="491198" cy="470336"/>
            <a:chOff x="2508825" y="2318350"/>
            <a:chExt cx="297750" cy="295400"/>
          </a:xfrm>
        </p:grpSpPr>
        <p:sp>
          <p:nvSpPr>
            <p:cNvPr id="1035" name="Google Shape;1035;p34"/>
            <p:cNvSpPr/>
            <p:nvPr/>
          </p:nvSpPr>
          <p:spPr>
            <a:xfrm>
              <a:off x="2508825" y="2318350"/>
              <a:ext cx="297750" cy="295400"/>
            </a:xfrm>
            <a:custGeom>
              <a:avLst/>
              <a:gdLst/>
              <a:ahLst/>
              <a:cxnLst/>
              <a:rect l="l" t="t" r="r" b="b"/>
              <a:pathLst>
                <a:path w="11910" h="11816" extrusionOk="0">
                  <a:moveTo>
                    <a:pt x="5892" y="694"/>
                  </a:moveTo>
                  <a:cubicBezTo>
                    <a:pt x="7625" y="694"/>
                    <a:pt x="9043" y="2112"/>
                    <a:pt x="9043" y="3845"/>
                  </a:cubicBezTo>
                  <a:cubicBezTo>
                    <a:pt x="9043" y="5483"/>
                    <a:pt x="7751" y="6838"/>
                    <a:pt x="6081" y="6932"/>
                  </a:cubicBezTo>
                  <a:cubicBezTo>
                    <a:pt x="6018" y="6932"/>
                    <a:pt x="5987" y="6901"/>
                    <a:pt x="5924" y="6869"/>
                  </a:cubicBezTo>
                  <a:lnTo>
                    <a:pt x="5766" y="6711"/>
                  </a:lnTo>
                  <a:cubicBezTo>
                    <a:pt x="5297" y="6298"/>
                    <a:pt x="4683" y="6101"/>
                    <a:pt x="4072" y="6101"/>
                  </a:cubicBezTo>
                  <a:cubicBezTo>
                    <a:pt x="3985" y="6101"/>
                    <a:pt x="3899" y="6105"/>
                    <a:pt x="3813" y="6113"/>
                  </a:cubicBezTo>
                  <a:cubicBezTo>
                    <a:pt x="3151" y="5577"/>
                    <a:pt x="2773" y="4727"/>
                    <a:pt x="2773" y="3845"/>
                  </a:cubicBezTo>
                  <a:cubicBezTo>
                    <a:pt x="2773" y="2112"/>
                    <a:pt x="4191" y="694"/>
                    <a:pt x="5892" y="694"/>
                  </a:cubicBezTo>
                  <a:close/>
                  <a:moveTo>
                    <a:pt x="4171" y="6822"/>
                  </a:moveTo>
                  <a:cubicBezTo>
                    <a:pt x="4577" y="6822"/>
                    <a:pt x="4979" y="6964"/>
                    <a:pt x="5294" y="7247"/>
                  </a:cubicBezTo>
                  <a:cubicBezTo>
                    <a:pt x="5420" y="7373"/>
                    <a:pt x="5735" y="7657"/>
                    <a:pt x="5892" y="7657"/>
                  </a:cubicBezTo>
                  <a:lnTo>
                    <a:pt x="7972" y="7657"/>
                  </a:lnTo>
                  <a:cubicBezTo>
                    <a:pt x="8192" y="7657"/>
                    <a:pt x="8350" y="7814"/>
                    <a:pt x="8350" y="8003"/>
                  </a:cubicBezTo>
                  <a:cubicBezTo>
                    <a:pt x="8350" y="8192"/>
                    <a:pt x="8192" y="8350"/>
                    <a:pt x="7972" y="8350"/>
                  </a:cubicBezTo>
                  <a:lnTo>
                    <a:pt x="5514" y="8350"/>
                  </a:lnTo>
                  <a:cubicBezTo>
                    <a:pt x="5294" y="8350"/>
                    <a:pt x="5136" y="8507"/>
                    <a:pt x="5136" y="8728"/>
                  </a:cubicBezTo>
                  <a:cubicBezTo>
                    <a:pt x="5136" y="8917"/>
                    <a:pt x="5294" y="9074"/>
                    <a:pt x="5514" y="9074"/>
                  </a:cubicBezTo>
                  <a:lnTo>
                    <a:pt x="8224" y="9074"/>
                  </a:lnTo>
                  <a:cubicBezTo>
                    <a:pt x="8507" y="9074"/>
                    <a:pt x="8759" y="8948"/>
                    <a:pt x="8980" y="8759"/>
                  </a:cubicBezTo>
                  <a:lnTo>
                    <a:pt x="10492" y="7090"/>
                  </a:lnTo>
                  <a:cubicBezTo>
                    <a:pt x="10568" y="7033"/>
                    <a:pt x="10666" y="6987"/>
                    <a:pt x="10766" y="6987"/>
                  </a:cubicBezTo>
                  <a:cubicBezTo>
                    <a:pt x="10833" y="6987"/>
                    <a:pt x="10902" y="7008"/>
                    <a:pt x="10965" y="7058"/>
                  </a:cubicBezTo>
                  <a:cubicBezTo>
                    <a:pt x="11122" y="7184"/>
                    <a:pt x="11185" y="7373"/>
                    <a:pt x="11059" y="7531"/>
                  </a:cubicBezTo>
                  <a:lnTo>
                    <a:pt x="9389" y="9767"/>
                  </a:lnTo>
                  <a:cubicBezTo>
                    <a:pt x="9074" y="10209"/>
                    <a:pt x="8570" y="10492"/>
                    <a:pt x="8035" y="10492"/>
                  </a:cubicBezTo>
                  <a:lnTo>
                    <a:pt x="2773" y="10492"/>
                  </a:lnTo>
                  <a:lnTo>
                    <a:pt x="2773" y="7468"/>
                  </a:lnTo>
                  <a:lnTo>
                    <a:pt x="3025" y="7247"/>
                  </a:lnTo>
                  <a:cubicBezTo>
                    <a:pt x="3356" y="6964"/>
                    <a:pt x="3766" y="6822"/>
                    <a:pt x="4171" y="6822"/>
                  </a:cubicBezTo>
                  <a:close/>
                  <a:moveTo>
                    <a:pt x="1734" y="6932"/>
                  </a:moveTo>
                  <a:cubicBezTo>
                    <a:pt x="1923" y="6932"/>
                    <a:pt x="2080" y="7090"/>
                    <a:pt x="2080" y="7310"/>
                  </a:cubicBezTo>
                  <a:lnTo>
                    <a:pt x="2080" y="10807"/>
                  </a:lnTo>
                  <a:cubicBezTo>
                    <a:pt x="2080" y="10996"/>
                    <a:pt x="1923" y="11154"/>
                    <a:pt x="1734" y="11154"/>
                  </a:cubicBezTo>
                  <a:lnTo>
                    <a:pt x="662" y="11154"/>
                  </a:lnTo>
                  <a:lnTo>
                    <a:pt x="662" y="6932"/>
                  </a:lnTo>
                  <a:close/>
                  <a:moveTo>
                    <a:pt x="5924" y="1"/>
                  </a:moveTo>
                  <a:cubicBezTo>
                    <a:pt x="3844" y="1"/>
                    <a:pt x="2112" y="1734"/>
                    <a:pt x="2112" y="3845"/>
                  </a:cubicBezTo>
                  <a:cubicBezTo>
                    <a:pt x="2112" y="4790"/>
                    <a:pt x="2458" y="5672"/>
                    <a:pt x="3088" y="6396"/>
                  </a:cubicBezTo>
                  <a:cubicBezTo>
                    <a:pt x="2931" y="6459"/>
                    <a:pt x="2773" y="6585"/>
                    <a:pt x="2616" y="6711"/>
                  </a:cubicBezTo>
                  <a:cubicBezTo>
                    <a:pt x="2427" y="6428"/>
                    <a:pt x="2112" y="6270"/>
                    <a:pt x="1765" y="6270"/>
                  </a:cubicBezTo>
                  <a:lnTo>
                    <a:pt x="347" y="6270"/>
                  </a:lnTo>
                  <a:cubicBezTo>
                    <a:pt x="158" y="6270"/>
                    <a:pt x="1" y="6428"/>
                    <a:pt x="1" y="6585"/>
                  </a:cubicBezTo>
                  <a:lnTo>
                    <a:pt x="1" y="11469"/>
                  </a:lnTo>
                  <a:cubicBezTo>
                    <a:pt x="1" y="11658"/>
                    <a:pt x="158" y="11815"/>
                    <a:pt x="347" y="11815"/>
                  </a:cubicBezTo>
                  <a:lnTo>
                    <a:pt x="1765" y="11815"/>
                  </a:lnTo>
                  <a:cubicBezTo>
                    <a:pt x="2238" y="11815"/>
                    <a:pt x="2584" y="11563"/>
                    <a:pt x="2742" y="11122"/>
                  </a:cubicBezTo>
                  <a:lnTo>
                    <a:pt x="8035" y="11122"/>
                  </a:lnTo>
                  <a:cubicBezTo>
                    <a:pt x="8759" y="11122"/>
                    <a:pt x="9515" y="10776"/>
                    <a:pt x="9956" y="10146"/>
                  </a:cubicBezTo>
                  <a:lnTo>
                    <a:pt x="11595" y="7877"/>
                  </a:lnTo>
                  <a:cubicBezTo>
                    <a:pt x="11910" y="7468"/>
                    <a:pt x="11878" y="6838"/>
                    <a:pt x="11437" y="6459"/>
                  </a:cubicBezTo>
                  <a:cubicBezTo>
                    <a:pt x="11249" y="6301"/>
                    <a:pt x="11015" y="6221"/>
                    <a:pt x="10780" y="6221"/>
                  </a:cubicBezTo>
                  <a:cubicBezTo>
                    <a:pt x="10503" y="6221"/>
                    <a:pt x="10224" y="6332"/>
                    <a:pt x="10019" y="6554"/>
                  </a:cubicBezTo>
                  <a:lnTo>
                    <a:pt x="9011" y="7657"/>
                  </a:lnTo>
                  <a:cubicBezTo>
                    <a:pt x="8885" y="7247"/>
                    <a:pt x="8539" y="6932"/>
                    <a:pt x="8098" y="6932"/>
                  </a:cubicBezTo>
                  <a:cubicBezTo>
                    <a:pt x="8287" y="6838"/>
                    <a:pt x="8444" y="6680"/>
                    <a:pt x="8602" y="6522"/>
                  </a:cubicBezTo>
                  <a:cubicBezTo>
                    <a:pt x="9358" y="5798"/>
                    <a:pt x="9767" y="4821"/>
                    <a:pt x="9767" y="3845"/>
                  </a:cubicBezTo>
                  <a:cubicBezTo>
                    <a:pt x="9767" y="1734"/>
                    <a:pt x="8035" y="1"/>
                    <a:pt x="5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2629350" y="2353025"/>
              <a:ext cx="54350" cy="121300"/>
            </a:xfrm>
            <a:custGeom>
              <a:avLst/>
              <a:gdLst/>
              <a:ahLst/>
              <a:cxnLst/>
              <a:rect l="l" t="t" r="r" b="b"/>
              <a:pathLst>
                <a:path w="2174" h="4852" extrusionOk="0">
                  <a:moveTo>
                    <a:pt x="1071" y="0"/>
                  </a:moveTo>
                  <a:cubicBezTo>
                    <a:pt x="882" y="0"/>
                    <a:pt x="725" y="158"/>
                    <a:pt x="725" y="347"/>
                  </a:cubicBezTo>
                  <a:lnTo>
                    <a:pt x="725" y="756"/>
                  </a:lnTo>
                  <a:cubicBezTo>
                    <a:pt x="315" y="914"/>
                    <a:pt x="63" y="1292"/>
                    <a:pt x="63" y="1733"/>
                  </a:cubicBezTo>
                  <a:cubicBezTo>
                    <a:pt x="0" y="2332"/>
                    <a:pt x="473" y="2804"/>
                    <a:pt x="1071" y="2804"/>
                  </a:cubicBezTo>
                  <a:cubicBezTo>
                    <a:pt x="1260" y="2804"/>
                    <a:pt x="1418" y="2962"/>
                    <a:pt x="1418" y="3151"/>
                  </a:cubicBezTo>
                  <a:cubicBezTo>
                    <a:pt x="1418" y="3308"/>
                    <a:pt x="1355" y="3434"/>
                    <a:pt x="1229" y="3466"/>
                  </a:cubicBezTo>
                  <a:cubicBezTo>
                    <a:pt x="1185" y="3492"/>
                    <a:pt x="1140" y="3503"/>
                    <a:pt x="1093" y="3503"/>
                  </a:cubicBezTo>
                  <a:cubicBezTo>
                    <a:pt x="970" y="3503"/>
                    <a:pt x="839" y="3422"/>
                    <a:pt x="725" y="3308"/>
                  </a:cubicBezTo>
                  <a:cubicBezTo>
                    <a:pt x="662" y="3245"/>
                    <a:pt x="575" y="3214"/>
                    <a:pt x="488" y="3214"/>
                  </a:cubicBezTo>
                  <a:cubicBezTo>
                    <a:pt x="402" y="3214"/>
                    <a:pt x="315" y="3245"/>
                    <a:pt x="252" y="3308"/>
                  </a:cubicBezTo>
                  <a:cubicBezTo>
                    <a:pt x="126" y="3434"/>
                    <a:pt x="126" y="3655"/>
                    <a:pt x="252" y="3781"/>
                  </a:cubicBezTo>
                  <a:cubicBezTo>
                    <a:pt x="410" y="3938"/>
                    <a:pt x="567" y="4064"/>
                    <a:pt x="756" y="4096"/>
                  </a:cubicBezTo>
                  <a:lnTo>
                    <a:pt x="756" y="4505"/>
                  </a:lnTo>
                  <a:cubicBezTo>
                    <a:pt x="756" y="4694"/>
                    <a:pt x="914" y="4852"/>
                    <a:pt x="1103" y="4852"/>
                  </a:cubicBezTo>
                  <a:cubicBezTo>
                    <a:pt x="1323" y="4852"/>
                    <a:pt x="1481" y="4694"/>
                    <a:pt x="1481" y="4505"/>
                  </a:cubicBezTo>
                  <a:lnTo>
                    <a:pt x="1481" y="4096"/>
                  </a:lnTo>
                  <a:cubicBezTo>
                    <a:pt x="1481" y="4096"/>
                    <a:pt x="1512" y="4096"/>
                    <a:pt x="1512" y="4064"/>
                  </a:cubicBezTo>
                  <a:cubicBezTo>
                    <a:pt x="1890" y="3907"/>
                    <a:pt x="2142" y="3497"/>
                    <a:pt x="2142" y="3119"/>
                  </a:cubicBezTo>
                  <a:cubicBezTo>
                    <a:pt x="2142" y="2521"/>
                    <a:pt x="1670" y="2079"/>
                    <a:pt x="1103" y="2079"/>
                  </a:cubicBezTo>
                  <a:cubicBezTo>
                    <a:pt x="914" y="2079"/>
                    <a:pt x="756" y="1922"/>
                    <a:pt x="756" y="1733"/>
                  </a:cubicBezTo>
                  <a:cubicBezTo>
                    <a:pt x="756" y="1575"/>
                    <a:pt x="851" y="1449"/>
                    <a:pt x="1008" y="1418"/>
                  </a:cubicBezTo>
                  <a:cubicBezTo>
                    <a:pt x="1047" y="1405"/>
                    <a:pt x="1085" y="1399"/>
                    <a:pt x="1124" y="1399"/>
                  </a:cubicBezTo>
                  <a:cubicBezTo>
                    <a:pt x="1273" y="1399"/>
                    <a:pt x="1418" y="1494"/>
                    <a:pt x="1544" y="1670"/>
                  </a:cubicBezTo>
                  <a:cubicBezTo>
                    <a:pt x="1610" y="1753"/>
                    <a:pt x="1703" y="1792"/>
                    <a:pt x="1795" y="1792"/>
                  </a:cubicBezTo>
                  <a:cubicBezTo>
                    <a:pt x="1876" y="1792"/>
                    <a:pt x="1957" y="1761"/>
                    <a:pt x="2016" y="1701"/>
                  </a:cubicBezTo>
                  <a:cubicBezTo>
                    <a:pt x="2174" y="1575"/>
                    <a:pt x="2174" y="1323"/>
                    <a:pt x="2048" y="1229"/>
                  </a:cubicBezTo>
                  <a:cubicBezTo>
                    <a:pt x="1859" y="977"/>
                    <a:pt x="1670" y="819"/>
                    <a:pt x="1418" y="756"/>
                  </a:cubicBezTo>
                  <a:lnTo>
                    <a:pt x="1418" y="347"/>
                  </a:ln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7" name="Google Shape;10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125" y="1440075"/>
            <a:ext cx="539700" cy="5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Google Shape;103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9000" y="1423864"/>
            <a:ext cx="572125" cy="5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5"/>
          <p:cNvSpPr txBox="1">
            <a:spLocks noGrp="1"/>
          </p:cNvSpPr>
          <p:nvPr>
            <p:ph type="title"/>
          </p:nvPr>
        </p:nvSpPr>
        <p:spPr>
          <a:xfrm>
            <a:off x="720000" y="444750"/>
            <a:ext cx="77040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044" name="Google Shape;1044;p35"/>
          <p:cNvSpPr txBox="1">
            <a:spLocks noGrp="1"/>
          </p:cNvSpPr>
          <p:nvPr>
            <p:ph type="body" idx="1"/>
          </p:nvPr>
        </p:nvSpPr>
        <p:spPr>
          <a:xfrm>
            <a:off x="1329192" y="3195650"/>
            <a:ext cx="2589000" cy="11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Provide an organized platform for philanthropists having a difficult time figuring out how to help</a:t>
            </a:r>
            <a:endParaRPr/>
          </a:p>
        </p:txBody>
      </p:sp>
      <p:sp>
        <p:nvSpPr>
          <p:cNvPr id="1045" name="Google Shape;1045;p35"/>
          <p:cNvSpPr txBox="1">
            <a:spLocks noGrp="1"/>
          </p:cNvSpPr>
          <p:nvPr>
            <p:ph type="body" idx="2"/>
          </p:nvPr>
        </p:nvSpPr>
        <p:spPr>
          <a:xfrm>
            <a:off x="5160914" y="3195650"/>
            <a:ext cx="2660100" cy="11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Show people that their donations have actual outcomes</a:t>
            </a:r>
            <a:endParaRPr/>
          </a:p>
        </p:txBody>
      </p:sp>
      <p:sp>
        <p:nvSpPr>
          <p:cNvPr id="1046" name="Google Shape;1046;p35"/>
          <p:cNvSpPr txBox="1">
            <a:spLocks noGrp="1"/>
          </p:cNvSpPr>
          <p:nvPr>
            <p:ph type="subTitle" idx="3"/>
          </p:nvPr>
        </p:nvSpPr>
        <p:spPr>
          <a:xfrm>
            <a:off x="1706142" y="2782950"/>
            <a:ext cx="17271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latin typeface="Patrick Hand"/>
                <a:ea typeface="Patrick Hand"/>
                <a:cs typeface="Patrick Hand"/>
                <a:sym typeface="Patrick Hand"/>
              </a:rPr>
              <a:t>Philanthropists</a:t>
            </a:r>
            <a:endParaRPr sz="20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047" name="Google Shape;1047;p35"/>
          <p:cNvSpPr/>
          <p:nvPr/>
        </p:nvSpPr>
        <p:spPr>
          <a:xfrm>
            <a:off x="2120917" y="2037248"/>
            <a:ext cx="897556" cy="790317"/>
          </a:xfrm>
          <a:custGeom>
            <a:avLst/>
            <a:gdLst/>
            <a:ahLst/>
            <a:cxnLst/>
            <a:rect l="l" t="t" r="r" b="b"/>
            <a:pathLst>
              <a:path w="57508" h="50637" extrusionOk="0">
                <a:moveTo>
                  <a:pt x="15445" y="0"/>
                </a:moveTo>
                <a:cubicBezTo>
                  <a:pt x="6905" y="0"/>
                  <a:pt x="0" y="7539"/>
                  <a:pt x="0" y="16845"/>
                </a:cubicBezTo>
                <a:cubicBezTo>
                  <a:pt x="0" y="17279"/>
                  <a:pt x="34" y="17746"/>
                  <a:pt x="34" y="18146"/>
                </a:cubicBezTo>
                <a:cubicBezTo>
                  <a:pt x="34" y="18180"/>
                  <a:pt x="34" y="18180"/>
                  <a:pt x="34" y="18213"/>
                </a:cubicBezTo>
                <a:cubicBezTo>
                  <a:pt x="367" y="20782"/>
                  <a:pt x="1101" y="23283"/>
                  <a:pt x="2235" y="25585"/>
                </a:cubicBezTo>
                <a:cubicBezTo>
                  <a:pt x="5237" y="32056"/>
                  <a:pt x="12309" y="41296"/>
                  <a:pt x="28754" y="50636"/>
                </a:cubicBezTo>
                <a:cubicBezTo>
                  <a:pt x="28754" y="50636"/>
                  <a:pt x="47968" y="39095"/>
                  <a:pt x="55006" y="26085"/>
                </a:cubicBezTo>
                <a:cubicBezTo>
                  <a:pt x="55940" y="24384"/>
                  <a:pt x="56674" y="22583"/>
                  <a:pt x="57141" y="20682"/>
                </a:cubicBezTo>
                <a:lnTo>
                  <a:pt x="57141" y="20582"/>
                </a:lnTo>
                <a:cubicBezTo>
                  <a:pt x="57408" y="19347"/>
                  <a:pt x="57508" y="18113"/>
                  <a:pt x="57508" y="16845"/>
                </a:cubicBezTo>
                <a:cubicBezTo>
                  <a:pt x="57508" y="7539"/>
                  <a:pt x="50603" y="0"/>
                  <a:pt x="42130" y="0"/>
                </a:cubicBezTo>
                <a:cubicBezTo>
                  <a:pt x="36426" y="0"/>
                  <a:pt x="31423" y="3403"/>
                  <a:pt x="28787" y="8439"/>
                </a:cubicBezTo>
                <a:cubicBezTo>
                  <a:pt x="26119" y="3403"/>
                  <a:pt x="21149" y="0"/>
                  <a:pt x="154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35"/>
          <p:cNvSpPr txBox="1">
            <a:spLocks noGrp="1"/>
          </p:cNvSpPr>
          <p:nvPr>
            <p:ph type="subTitle" idx="4"/>
          </p:nvPr>
        </p:nvSpPr>
        <p:spPr>
          <a:xfrm>
            <a:off x="5383527" y="2782950"/>
            <a:ext cx="22149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latin typeface="Patrick Hand"/>
                <a:ea typeface="Patrick Hand"/>
                <a:cs typeface="Patrick Hand"/>
                <a:sym typeface="Patrick Hand"/>
              </a:rPr>
              <a:t>Visible Results</a:t>
            </a:r>
            <a:endParaRPr sz="20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049" name="Google Shape;1049;p35"/>
          <p:cNvSpPr/>
          <p:nvPr/>
        </p:nvSpPr>
        <p:spPr>
          <a:xfrm>
            <a:off x="6042189" y="2037260"/>
            <a:ext cx="897556" cy="790317"/>
          </a:xfrm>
          <a:custGeom>
            <a:avLst/>
            <a:gdLst/>
            <a:ahLst/>
            <a:cxnLst/>
            <a:rect l="l" t="t" r="r" b="b"/>
            <a:pathLst>
              <a:path w="57508" h="50637" extrusionOk="0">
                <a:moveTo>
                  <a:pt x="15445" y="0"/>
                </a:moveTo>
                <a:cubicBezTo>
                  <a:pt x="6905" y="0"/>
                  <a:pt x="0" y="7539"/>
                  <a:pt x="0" y="16845"/>
                </a:cubicBezTo>
                <a:cubicBezTo>
                  <a:pt x="0" y="17279"/>
                  <a:pt x="34" y="17746"/>
                  <a:pt x="34" y="18146"/>
                </a:cubicBezTo>
                <a:cubicBezTo>
                  <a:pt x="34" y="18180"/>
                  <a:pt x="34" y="18180"/>
                  <a:pt x="34" y="18213"/>
                </a:cubicBezTo>
                <a:cubicBezTo>
                  <a:pt x="367" y="20782"/>
                  <a:pt x="1101" y="23283"/>
                  <a:pt x="2235" y="25585"/>
                </a:cubicBezTo>
                <a:cubicBezTo>
                  <a:pt x="5237" y="32056"/>
                  <a:pt x="12309" y="41296"/>
                  <a:pt x="28754" y="50636"/>
                </a:cubicBezTo>
                <a:cubicBezTo>
                  <a:pt x="28754" y="50636"/>
                  <a:pt x="47968" y="39095"/>
                  <a:pt x="55006" y="26085"/>
                </a:cubicBezTo>
                <a:cubicBezTo>
                  <a:pt x="55940" y="24384"/>
                  <a:pt x="56674" y="22583"/>
                  <a:pt x="57141" y="20682"/>
                </a:cubicBezTo>
                <a:lnTo>
                  <a:pt x="57141" y="20582"/>
                </a:lnTo>
                <a:cubicBezTo>
                  <a:pt x="57408" y="19347"/>
                  <a:pt x="57508" y="18113"/>
                  <a:pt x="57508" y="16845"/>
                </a:cubicBezTo>
                <a:cubicBezTo>
                  <a:pt x="57508" y="7539"/>
                  <a:pt x="50603" y="0"/>
                  <a:pt x="42130" y="0"/>
                </a:cubicBezTo>
                <a:cubicBezTo>
                  <a:pt x="36426" y="0"/>
                  <a:pt x="31423" y="3403"/>
                  <a:pt x="28787" y="8439"/>
                </a:cubicBezTo>
                <a:cubicBezTo>
                  <a:pt x="26119" y="3403"/>
                  <a:pt x="21149" y="0"/>
                  <a:pt x="154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35"/>
          <p:cNvSpPr/>
          <p:nvPr/>
        </p:nvSpPr>
        <p:spPr>
          <a:xfrm>
            <a:off x="3892725" y="1241650"/>
            <a:ext cx="1358550" cy="163575"/>
          </a:xfrm>
          <a:custGeom>
            <a:avLst/>
            <a:gdLst/>
            <a:ahLst/>
            <a:cxnLst/>
            <a:rect l="l" t="t" r="r" b="b"/>
            <a:pathLst>
              <a:path w="54342" h="6543" extrusionOk="0">
                <a:moveTo>
                  <a:pt x="51931" y="0"/>
                </a:moveTo>
                <a:cubicBezTo>
                  <a:pt x="51423" y="0"/>
                  <a:pt x="50902" y="169"/>
                  <a:pt x="50447" y="545"/>
                </a:cubicBezTo>
                <a:cubicBezTo>
                  <a:pt x="49190" y="1601"/>
                  <a:pt x="50108" y="3141"/>
                  <a:pt x="51352" y="3141"/>
                </a:cubicBezTo>
                <a:cubicBezTo>
                  <a:pt x="51660" y="3141"/>
                  <a:pt x="51989" y="3046"/>
                  <a:pt x="52309" y="2826"/>
                </a:cubicBezTo>
                <a:cubicBezTo>
                  <a:pt x="52732" y="2579"/>
                  <a:pt x="52487" y="2006"/>
                  <a:pt x="52100" y="2006"/>
                </a:cubicBezTo>
                <a:cubicBezTo>
                  <a:pt x="52027" y="2006"/>
                  <a:pt x="51949" y="2026"/>
                  <a:pt x="51870" y="2073"/>
                </a:cubicBezTo>
                <a:cubicBezTo>
                  <a:pt x="50782" y="1361"/>
                  <a:pt x="50865" y="964"/>
                  <a:pt x="52100" y="901"/>
                </a:cubicBezTo>
                <a:cubicBezTo>
                  <a:pt x="52477" y="1026"/>
                  <a:pt x="52790" y="1257"/>
                  <a:pt x="53000" y="1591"/>
                </a:cubicBezTo>
                <a:cubicBezTo>
                  <a:pt x="53334" y="2052"/>
                  <a:pt x="53334" y="2575"/>
                  <a:pt x="53230" y="3119"/>
                </a:cubicBezTo>
                <a:cubicBezTo>
                  <a:pt x="53083" y="3935"/>
                  <a:pt x="52456" y="4458"/>
                  <a:pt x="51744" y="4793"/>
                </a:cubicBezTo>
                <a:cubicBezTo>
                  <a:pt x="50987" y="5177"/>
                  <a:pt x="50077" y="5305"/>
                  <a:pt x="49162" y="5305"/>
                </a:cubicBezTo>
                <a:cubicBezTo>
                  <a:pt x="48384" y="5305"/>
                  <a:pt x="47603" y="5212"/>
                  <a:pt x="46911" y="5107"/>
                </a:cubicBezTo>
                <a:cubicBezTo>
                  <a:pt x="44400" y="4709"/>
                  <a:pt x="42036" y="3412"/>
                  <a:pt x="39650" y="2596"/>
                </a:cubicBezTo>
                <a:cubicBezTo>
                  <a:pt x="37862" y="1986"/>
                  <a:pt x="35096" y="1243"/>
                  <a:pt x="32641" y="1243"/>
                </a:cubicBezTo>
                <a:cubicBezTo>
                  <a:pt x="30212" y="1243"/>
                  <a:pt x="28087" y="1970"/>
                  <a:pt x="27515" y="4270"/>
                </a:cubicBezTo>
                <a:cubicBezTo>
                  <a:pt x="26595" y="2256"/>
                  <a:pt x="24480" y="1613"/>
                  <a:pt x="22110" y="1613"/>
                </a:cubicBezTo>
                <a:cubicBezTo>
                  <a:pt x="19356" y="1613"/>
                  <a:pt x="16259" y="2481"/>
                  <a:pt x="14291" y="3077"/>
                </a:cubicBezTo>
                <a:cubicBezTo>
                  <a:pt x="11822" y="3809"/>
                  <a:pt x="9458" y="4793"/>
                  <a:pt x="6947" y="5337"/>
                </a:cubicBezTo>
                <a:cubicBezTo>
                  <a:pt x="6023" y="5521"/>
                  <a:pt x="5032" y="5698"/>
                  <a:pt x="4059" y="5698"/>
                </a:cubicBezTo>
                <a:cubicBezTo>
                  <a:pt x="3489" y="5698"/>
                  <a:pt x="2926" y="5638"/>
                  <a:pt x="2385" y="5483"/>
                </a:cubicBezTo>
                <a:cubicBezTo>
                  <a:pt x="1548" y="5253"/>
                  <a:pt x="1130" y="4604"/>
                  <a:pt x="1067" y="3767"/>
                </a:cubicBezTo>
                <a:cubicBezTo>
                  <a:pt x="1004" y="2951"/>
                  <a:pt x="1402" y="2135"/>
                  <a:pt x="2113" y="1675"/>
                </a:cubicBezTo>
                <a:cubicBezTo>
                  <a:pt x="2337" y="1543"/>
                  <a:pt x="2587" y="1479"/>
                  <a:pt x="2836" y="1479"/>
                </a:cubicBezTo>
                <a:cubicBezTo>
                  <a:pt x="3216" y="1479"/>
                  <a:pt x="3593" y="1627"/>
                  <a:pt x="3871" y="1905"/>
                </a:cubicBezTo>
                <a:cubicBezTo>
                  <a:pt x="4691" y="2573"/>
                  <a:pt x="4155" y="3175"/>
                  <a:pt x="3488" y="3175"/>
                </a:cubicBezTo>
                <a:cubicBezTo>
                  <a:pt x="3236" y="3175"/>
                  <a:pt x="2965" y="3089"/>
                  <a:pt x="2741" y="2889"/>
                </a:cubicBezTo>
                <a:cubicBezTo>
                  <a:pt x="2682" y="2839"/>
                  <a:pt x="2618" y="2817"/>
                  <a:pt x="2556" y="2817"/>
                </a:cubicBezTo>
                <a:cubicBezTo>
                  <a:pt x="2334" y="2817"/>
                  <a:pt x="2143" y="3094"/>
                  <a:pt x="2323" y="3307"/>
                </a:cubicBezTo>
                <a:cubicBezTo>
                  <a:pt x="2679" y="3719"/>
                  <a:pt x="3131" y="3903"/>
                  <a:pt x="3558" y="3903"/>
                </a:cubicBezTo>
                <a:cubicBezTo>
                  <a:pt x="4410" y="3903"/>
                  <a:pt x="5161" y="3173"/>
                  <a:pt x="4854" y="2073"/>
                </a:cubicBezTo>
                <a:cubicBezTo>
                  <a:pt x="4589" y="1125"/>
                  <a:pt x="3861" y="736"/>
                  <a:pt x="3068" y="736"/>
                </a:cubicBezTo>
                <a:cubicBezTo>
                  <a:pt x="1988" y="736"/>
                  <a:pt x="786" y="1457"/>
                  <a:pt x="460" y="2470"/>
                </a:cubicBezTo>
                <a:cubicBezTo>
                  <a:pt x="0" y="3956"/>
                  <a:pt x="377" y="5651"/>
                  <a:pt x="1967" y="6195"/>
                </a:cubicBezTo>
                <a:cubicBezTo>
                  <a:pt x="2625" y="6427"/>
                  <a:pt x="3321" y="6515"/>
                  <a:pt x="4027" y="6515"/>
                </a:cubicBezTo>
                <a:cubicBezTo>
                  <a:pt x="5161" y="6515"/>
                  <a:pt x="6324" y="6288"/>
                  <a:pt x="7407" y="6069"/>
                </a:cubicBezTo>
                <a:cubicBezTo>
                  <a:pt x="10797" y="5358"/>
                  <a:pt x="13998" y="3935"/>
                  <a:pt x="17388" y="3119"/>
                </a:cubicBezTo>
                <a:cubicBezTo>
                  <a:pt x="18693" y="2813"/>
                  <a:pt x="20386" y="2482"/>
                  <a:pt x="21992" y="2482"/>
                </a:cubicBezTo>
                <a:cubicBezTo>
                  <a:pt x="24454" y="2482"/>
                  <a:pt x="26712" y="3261"/>
                  <a:pt x="27054" y="6111"/>
                </a:cubicBezTo>
                <a:cubicBezTo>
                  <a:pt x="27097" y="6396"/>
                  <a:pt x="27341" y="6542"/>
                  <a:pt x="27568" y="6542"/>
                </a:cubicBezTo>
                <a:cubicBezTo>
                  <a:pt x="27790" y="6542"/>
                  <a:pt x="27996" y="6401"/>
                  <a:pt x="27975" y="6111"/>
                </a:cubicBezTo>
                <a:cubicBezTo>
                  <a:pt x="27975" y="6069"/>
                  <a:pt x="27954" y="6027"/>
                  <a:pt x="27954" y="5985"/>
                </a:cubicBezTo>
                <a:cubicBezTo>
                  <a:pt x="28226" y="4353"/>
                  <a:pt x="28833" y="2930"/>
                  <a:pt x="30549" y="2366"/>
                </a:cubicBezTo>
                <a:cubicBezTo>
                  <a:pt x="31181" y="2152"/>
                  <a:pt x="31855" y="2069"/>
                  <a:pt x="32541" y="2069"/>
                </a:cubicBezTo>
                <a:cubicBezTo>
                  <a:pt x="33737" y="2069"/>
                  <a:pt x="34968" y="2322"/>
                  <a:pt x="36072" y="2575"/>
                </a:cubicBezTo>
                <a:cubicBezTo>
                  <a:pt x="39483" y="3370"/>
                  <a:pt x="42601" y="5148"/>
                  <a:pt x="45969" y="5943"/>
                </a:cubicBezTo>
                <a:cubicBezTo>
                  <a:pt x="46840" y="6142"/>
                  <a:pt x="47884" y="6281"/>
                  <a:pt x="48934" y="6281"/>
                </a:cubicBezTo>
                <a:cubicBezTo>
                  <a:pt x="51545" y="6281"/>
                  <a:pt x="54192" y="5419"/>
                  <a:pt x="54297" y="2449"/>
                </a:cubicBezTo>
                <a:cubicBezTo>
                  <a:pt x="54341" y="1009"/>
                  <a:pt x="53174" y="0"/>
                  <a:pt x="519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1" name="Google Shape;10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300" y="2126263"/>
            <a:ext cx="550801" cy="5508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2" name="Google Shape;1052;p35"/>
          <p:cNvGrpSpPr/>
          <p:nvPr/>
        </p:nvGrpSpPr>
        <p:grpSpPr>
          <a:xfrm>
            <a:off x="6257230" y="2196651"/>
            <a:ext cx="467502" cy="410030"/>
            <a:chOff x="-61783350" y="2297100"/>
            <a:chExt cx="316650" cy="316650"/>
          </a:xfrm>
        </p:grpSpPr>
        <p:sp>
          <p:nvSpPr>
            <p:cNvPr id="1053" name="Google Shape;1053;p35"/>
            <p:cNvSpPr/>
            <p:nvPr/>
          </p:nvSpPr>
          <p:spPr>
            <a:xfrm>
              <a:off x="-61783350" y="2297100"/>
              <a:ext cx="316650" cy="316650"/>
            </a:xfrm>
            <a:custGeom>
              <a:avLst/>
              <a:gdLst/>
              <a:ahLst/>
              <a:cxnLst/>
              <a:rect l="l" t="t" r="r" b="b"/>
              <a:pathLst>
                <a:path w="12666" h="12666" extrusionOk="0">
                  <a:moveTo>
                    <a:pt x="379" y="0"/>
                  </a:moveTo>
                  <a:cubicBezTo>
                    <a:pt x="158" y="0"/>
                    <a:pt x="1" y="189"/>
                    <a:pt x="1" y="441"/>
                  </a:cubicBezTo>
                  <a:lnTo>
                    <a:pt x="1" y="12287"/>
                  </a:lnTo>
                  <a:cubicBezTo>
                    <a:pt x="1" y="12508"/>
                    <a:pt x="190" y="12665"/>
                    <a:pt x="379" y="12665"/>
                  </a:cubicBezTo>
                  <a:lnTo>
                    <a:pt x="12256" y="12665"/>
                  </a:lnTo>
                  <a:cubicBezTo>
                    <a:pt x="12477" y="12665"/>
                    <a:pt x="12666" y="12476"/>
                    <a:pt x="12666" y="12287"/>
                  </a:cubicBezTo>
                  <a:cubicBezTo>
                    <a:pt x="12634" y="12098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41"/>
                  </a:lnTo>
                  <a:cubicBezTo>
                    <a:pt x="820" y="189"/>
                    <a:pt x="631" y="0"/>
                    <a:pt x="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-61742375" y="2387675"/>
              <a:ext cx="275675" cy="151250"/>
            </a:xfrm>
            <a:custGeom>
              <a:avLst/>
              <a:gdLst/>
              <a:ahLst/>
              <a:cxnLst/>
              <a:rect l="l" t="t" r="r" b="b"/>
              <a:pathLst>
                <a:path w="11027" h="6050" extrusionOk="0">
                  <a:moveTo>
                    <a:pt x="9767" y="788"/>
                  </a:moveTo>
                  <a:cubicBezTo>
                    <a:pt x="10019" y="788"/>
                    <a:pt x="10208" y="977"/>
                    <a:pt x="10208" y="1229"/>
                  </a:cubicBezTo>
                  <a:cubicBezTo>
                    <a:pt x="10176" y="1450"/>
                    <a:pt x="10019" y="1639"/>
                    <a:pt x="9767" y="1639"/>
                  </a:cubicBezTo>
                  <a:cubicBezTo>
                    <a:pt x="9546" y="1639"/>
                    <a:pt x="9389" y="1450"/>
                    <a:pt x="9389" y="1229"/>
                  </a:cubicBezTo>
                  <a:cubicBezTo>
                    <a:pt x="9389" y="977"/>
                    <a:pt x="9578" y="788"/>
                    <a:pt x="9767" y="788"/>
                  </a:cubicBezTo>
                  <a:close/>
                  <a:moveTo>
                    <a:pt x="4001" y="1607"/>
                  </a:moveTo>
                  <a:cubicBezTo>
                    <a:pt x="4222" y="1607"/>
                    <a:pt x="4379" y="1796"/>
                    <a:pt x="4379" y="2048"/>
                  </a:cubicBezTo>
                  <a:cubicBezTo>
                    <a:pt x="4379" y="2269"/>
                    <a:pt x="4222" y="2489"/>
                    <a:pt x="4001" y="2489"/>
                  </a:cubicBezTo>
                  <a:cubicBezTo>
                    <a:pt x="3749" y="2489"/>
                    <a:pt x="3560" y="2269"/>
                    <a:pt x="3560" y="2048"/>
                  </a:cubicBezTo>
                  <a:cubicBezTo>
                    <a:pt x="3560" y="1796"/>
                    <a:pt x="3749" y="1607"/>
                    <a:pt x="4001" y="1607"/>
                  </a:cubicBezTo>
                  <a:close/>
                  <a:moveTo>
                    <a:pt x="6459" y="4128"/>
                  </a:moveTo>
                  <a:cubicBezTo>
                    <a:pt x="6679" y="4128"/>
                    <a:pt x="6900" y="4317"/>
                    <a:pt x="6900" y="4569"/>
                  </a:cubicBezTo>
                  <a:cubicBezTo>
                    <a:pt x="6868" y="4758"/>
                    <a:pt x="6711" y="4947"/>
                    <a:pt x="6459" y="4947"/>
                  </a:cubicBezTo>
                  <a:cubicBezTo>
                    <a:pt x="6238" y="4947"/>
                    <a:pt x="6081" y="4758"/>
                    <a:pt x="6081" y="4569"/>
                  </a:cubicBezTo>
                  <a:cubicBezTo>
                    <a:pt x="6081" y="4317"/>
                    <a:pt x="6270" y="4128"/>
                    <a:pt x="6459" y="4128"/>
                  </a:cubicBezTo>
                  <a:close/>
                  <a:moveTo>
                    <a:pt x="1229" y="4380"/>
                  </a:moveTo>
                  <a:cubicBezTo>
                    <a:pt x="1481" y="4380"/>
                    <a:pt x="1638" y="4569"/>
                    <a:pt x="1638" y="4789"/>
                  </a:cubicBezTo>
                  <a:cubicBezTo>
                    <a:pt x="1638" y="5041"/>
                    <a:pt x="1481" y="5230"/>
                    <a:pt x="1229" y="5230"/>
                  </a:cubicBezTo>
                  <a:cubicBezTo>
                    <a:pt x="1008" y="5230"/>
                    <a:pt x="788" y="5041"/>
                    <a:pt x="788" y="4789"/>
                  </a:cubicBezTo>
                  <a:cubicBezTo>
                    <a:pt x="788" y="4569"/>
                    <a:pt x="1008" y="4380"/>
                    <a:pt x="1229" y="4380"/>
                  </a:cubicBezTo>
                  <a:close/>
                  <a:moveTo>
                    <a:pt x="9767" y="0"/>
                  </a:moveTo>
                  <a:cubicBezTo>
                    <a:pt x="9105" y="0"/>
                    <a:pt x="8570" y="536"/>
                    <a:pt x="8570" y="1229"/>
                  </a:cubicBezTo>
                  <a:cubicBezTo>
                    <a:pt x="8570" y="1418"/>
                    <a:pt x="8601" y="1576"/>
                    <a:pt x="8664" y="1765"/>
                  </a:cubicBezTo>
                  <a:lnTo>
                    <a:pt x="7026" y="3434"/>
                  </a:lnTo>
                  <a:cubicBezTo>
                    <a:pt x="6868" y="3340"/>
                    <a:pt x="6679" y="3308"/>
                    <a:pt x="6459" y="3308"/>
                  </a:cubicBezTo>
                  <a:cubicBezTo>
                    <a:pt x="6270" y="3308"/>
                    <a:pt x="6112" y="3340"/>
                    <a:pt x="5923" y="3434"/>
                  </a:cubicBezTo>
                  <a:lnTo>
                    <a:pt x="5104" y="2584"/>
                  </a:lnTo>
                  <a:cubicBezTo>
                    <a:pt x="5167" y="2426"/>
                    <a:pt x="5199" y="2237"/>
                    <a:pt x="5199" y="2048"/>
                  </a:cubicBezTo>
                  <a:cubicBezTo>
                    <a:pt x="5199" y="1387"/>
                    <a:pt x="4663" y="788"/>
                    <a:pt x="4001" y="788"/>
                  </a:cubicBezTo>
                  <a:cubicBezTo>
                    <a:pt x="3308" y="788"/>
                    <a:pt x="2773" y="1324"/>
                    <a:pt x="2773" y="2048"/>
                  </a:cubicBezTo>
                  <a:cubicBezTo>
                    <a:pt x="2773" y="2237"/>
                    <a:pt x="2804" y="2395"/>
                    <a:pt x="2899" y="2584"/>
                  </a:cubicBezTo>
                  <a:lnTo>
                    <a:pt x="1796" y="3686"/>
                  </a:lnTo>
                  <a:cubicBezTo>
                    <a:pt x="1638" y="3623"/>
                    <a:pt x="1418" y="3592"/>
                    <a:pt x="1229" y="3592"/>
                  </a:cubicBezTo>
                  <a:cubicBezTo>
                    <a:pt x="567" y="3592"/>
                    <a:pt x="0" y="4128"/>
                    <a:pt x="0" y="4852"/>
                  </a:cubicBezTo>
                  <a:cubicBezTo>
                    <a:pt x="0" y="5514"/>
                    <a:pt x="567" y="6049"/>
                    <a:pt x="1229" y="6049"/>
                  </a:cubicBezTo>
                  <a:cubicBezTo>
                    <a:pt x="1890" y="6049"/>
                    <a:pt x="2458" y="5514"/>
                    <a:pt x="2458" y="4852"/>
                  </a:cubicBezTo>
                  <a:cubicBezTo>
                    <a:pt x="2458" y="4632"/>
                    <a:pt x="2426" y="4474"/>
                    <a:pt x="2332" y="4285"/>
                  </a:cubicBezTo>
                  <a:lnTo>
                    <a:pt x="3434" y="3182"/>
                  </a:lnTo>
                  <a:cubicBezTo>
                    <a:pt x="3592" y="3245"/>
                    <a:pt x="3781" y="3308"/>
                    <a:pt x="4001" y="3308"/>
                  </a:cubicBezTo>
                  <a:cubicBezTo>
                    <a:pt x="4190" y="3308"/>
                    <a:pt x="4348" y="3277"/>
                    <a:pt x="4537" y="3182"/>
                  </a:cubicBezTo>
                  <a:lnTo>
                    <a:pt x="5356" y="4001"/>
                  </a:lnTo>
                  <a:cubicBezTo>
                    <a:pt x="5293" y="4159"/>
                    <a:pt x="5262" y="4348"/>
                    <a:pt x="5262" y="4569"/>
                  </a:cubicBezTo>
                  <a:cubicBezTo>
                    <a:pt x="5262" y="5230"/>
                    <a:pt x="5797" y="5766"/>
                    <a:pt x="6459" y="5766"/>
                  </a:cubicBezTo>
                  <a:cubicBezTo>
                    <a:pt x="7152" y="5766"/>
                    <a:pt x="7687" y="5230"/>
                    <a:pt x="7687" y="4569"/>
                  </a:cubicBezTo>
                  <a:cubicBezTo>
                    <a:pt x="7687" y="4348"/>
                    <a:pt x="7656" y="4191"/>
                    <a:pt x="7561" y="4001"/>
                  </a:cubicBezTo>
                  <a:lnTo>
                    <a:pt x="9231" y="2363"/>
                  </a:lnTo>
                  <a:cubicBezTo>
                    <a:pt x="9389" y="2426"/>
                    <a:pt x="9578" y="2489"/>
                    <a:pt x="9767" y="2489"/>
                  </a:cubicBezTo>
                  <a:cubicBezTo>
                    <a:pt x="10460" y="2489"/>
                    <a:pt x="11027" y="1922"/>
                    <a:pt x="11027" y="1229"/>
                  </a:cubicBezTo>
                  <a:cubicBezTo>
                    <a:pt x="10995" y="536"/>
                    <a:pt x="10460" y="0"/>
                    <a:pt x="9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36"/>
          <p:cNvSpPr/>
          <p:nvPr/>
        </p:nvSpPr>
        <p:spPr>
          <a:xfrm>
            <a:off x="1319225" y="1775805"/>
            <a:ext cx="870527" cy="766644"/>
          </a:xfrm>
          <a:custGeom>
            <a:avLst/>
            <a:gdLst/>
            <a:ahLst/>
            <a:cxnLst/>
            <a:rect l="l" t="t" r="r" b="b"/>
            <a:pathLst>
              <a:path w="57508" h="50637" extrusionOk="0">
                <a:moveTo>
                  <a:pt x="15445" y="0"/>
                </a:moveTo>
                <a:cubicBezTo>
                  <a:pt x="6905" y="0"/>
                  <a:pt x="0" y="7539"/>
                  <a:pt x="0" y="16845"/>
                </a:cubicBezTo>
                <a:cubicBezTo>
                  <a:pt x="0" y="17279"/>
                  <a:pt x="34" y="17746"/>
                  <a:pt x="34" y="18146"/>
                </a:cubicBezTo>
                <a:cubicBezTo>
                  <a:pt x="34" y="18180"/>
                  <a:pt x="34" y="18180"/>
                  <a:pt x="34" y="18213"/>
                </a:cubicBezTo>
                <a:cubicBezTo>
                  <a:pt x="367" y="20782"/>
                  <a:pt x="1101" y="23283"/>
                  <a:pt x="2235" y="25585"/>
                </a:cubicBezTo>
                <a:cubicBezTo>
                  <a:pt x="5237" y="32056"/>
                  <a:pt x="12309" y="41296"/>
                  <a:pt x="28754" y="50636"/>
                </a:cubicBezTo>
                <a:cubicBezTo>
                  <a:pt x="28754" y="50636"/>
                  <a:pt x="47968" y="39095"/>
                  <a:pt x="55006" y="26085"/>
                </a:cubicBezTo>
                <a:cubicBezTo>
                  <a:pt x="55940" y="24384"/>
                  <a:pt x="56674" y="22583"/>
                  <a:pt x="57141" y="20682"/>
                </a:cubicBezTo>
                <a:lnTo>
                  <a:pt x="57141" y="20582"/>
                </a:lnTo>
                <a:cubicBezTo>
                  <a:pt x="57408" y="19347"/>
                  <a:pt x="57508" y="18113"/>
                  <a:pt x="57508" y="16845"/>
                </a:cubicBezTo>
                <a:cubicBezTo>
                  <a:pt x="57508" y="7539"/>
                  <a:pt x="50603" y="0"/>
                  <a:pt x="42130" y="0"/>
                </a:cubicBezTo>
                <a:cubicBezTo>
                  <a:pt x="36426" y="0"/>
                  <a:pt x="31423" y="3403"/>
                  <a:pt x="28787" y="8439"/>
                </a:cubicBezTo>
                <a:cubicBezTo>
                  <a:pt x="26119" y="3403"/>
                  <a:pt x="21149" y="0"/>
                  <a:pt x="154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36"/>
          <p:cNvSpPr txBox="1">
            <a:spLocks noGrp="1"/>
          </p:cNvSpPr>
          <p:nvPr>
            <p:ph type="title"/>
          </p:nvPr>
        </p:nvSpPr>
        <p:spPr>
          <a:xfrm>
            <a:off x="720000" y="444750"/>
            <a:ext cx="77040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and Objectives</a:t>
            </a:r>
            <a:endParaRPr/>
          </a:p>
        </p:txBody>
      </p:sp>
      <p:cxnSp>
        <p:nvCxnSpPr>
          <p:cNvPr id="1061" name="Google Shape;1061;p36"/>
          <p:cNvCxnSpPr>
            <a:stCxn id="1062" idx="6"/>
            <a:endCxn id="1063" idx="2"/>
          </p:cNvCxnSpPr>
          <p:nvPr/>
        </p:nvCxnSpPr>
        <p:spPr>
          <a:xfrm rot="10800000" flipH="1">
            <a:off x="1816216" y="2868359"/>
            <a:ext cx="1288800" cy="36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2" name="Google Shape;1062;p36"/>
          <p:cNvSpPr/>
          <p:nvPr/>
        </p:nvSpPr>
        <p:spPr>
          <a:xfrm>
            <a:off x="1689916" y="2805059"/>
            <a:ext cx="126300" cy="1338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36"/>
          <p:cNvSpPr/>
          <p:nvPr/>
        </p:nvSpPr>
        <p:spPr>
          <a:xfrm>
            <a:off x="3105052" y="2801368"/>
            <a:ext cx="126300" cy="1338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36"/>
          <p:cNvSpPr/>
          <p:nvPr/>
        </p:nvSpPr>
        <p:spPr>
          <a:xfrm>
            <a:off x="4520537" y="2801379"/>
            <a:ext cx="126300" cy="1338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36"/>
          <p:cNvSpPr/>
          <p:nvPr/>
        </p:nvSpPr>
        <p:spPr>
          <a:xfrm>
            <a:off x="5910214" y="2801368"/>
            <a:ext cx="126300" cy="1338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36"/>
          <p:cNvSpPr/>
          <p:nvPr/>
        </p:nvSpPr>
        <p:spPr>
          <a:xfrm>
            <a:off x="7327643" y="2801368"/>
            <a:ext cx="126300" cy="1338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36"/>
          <p:cNvSpPr txBox="1"/>
          <p:nvPr/>
        </p:nvSpPr>
        <p:spPr>
          <a:xfrm>
            <a:off x="1381363" y="1836844"/>
            <a:ext cx="731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Patrick Hand"/>
                <a:ea typeface="Patrick Hand"/>
                <a:cs typeface="Patrick Hand"/>
                <a:sym typeface="Patrick Hand"/>
              </a:rPr>
              <a:t>01</a:t>
            </a:r>
            <a:endParaRPr sz="2000" b="1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068" name="Google Shape;1068;p36"/>
          <p:cNvSpPr/>
          <p:nvPr/>
        </p:nvSpPr>
        <p:spPr>
          <a:xfrm>
            <a:off x="2738743" y="3205150"/>
            <a:ext cx="870527" cy="766644"/>
          </a:xfrm>
          <a:custGeom>
            <a:avLst/>
            <a:gdLst/>
            <a:ahLst/>
            <a:cxnLst/>
            <a:rect l="l" t="t" r="r" b="b"/>
            <a:pathLst>
              <a:path w="57508" h="50637" extrusionOk="0">
                <a:moveTo>
                  <a:pt x="15445" y="0"/>
                </a:moveTo>
                <a:cubicBezTo>
                  <a:pt x="6905" y="0"/>
                  <a:pt x="0" y="7539"/>
                  <a:pt x="0" y="16845"/>
                </a:cubicBezTo>
                <a:cubicBezTo>
                  <a:pt x="0" y="17279"/>
                  <a:pt x="34" y="17746"/>
                  <a:pt x="34" y="18146"/>
                </a:cubicBezTo>
                <a:cubicBezTo>
                  <a:pt x="34" y="18180"/>
                  <a:pt x="34" y="18180"/>
                  <a:pt x="34" y="18213"/>
                </a:cubicBezTo>
                <a:cubicBezTo>
                  <a:pt x="367" y="20782"/>
                  <a:pt x="1101" y="23283"/>
                  <a:pt x="2235" y="25585"/>
                </a:cubicBezTo>
                <a:cubicBezTo>
                  <a:pt x="5237" y="32056"/>
                  <a:pt x="12309" y="41296"/>
                  <a:pt x="28754" y="50636"/>
                </a:cubicBezTo>
                <a:cubicBezTo>
                  <a:pt x="28754" y="50636"/>
                  <a:pt x="47968" y="39095"/>
                  <a:pt x="55006" y="26085"/>
                </a:cubicBezTo>
                <a:cubicBezTo>
                  <a:pt x="55940" y="24384"/>
                  <a:pt x="56674" y="22583"/>
                  <a:pt x="57141" y="20682"/>
                </a:cubicBezTo>
                <a:lnTo>
                  <a:pt x="57141" y="20582"/>
                </a:lnTo>
                <a:cubicBezTo>
                  <a:pt x="57408" y="19347"/>
                  <a:pt x="57508" y="18113"/>
                  <a:pt x="57508" y="16845"/>
                </a:cubicBezTo>
                <a:cubicBezTo>
                  <a:pt x="57508" y="7539"/>
                  <a:pt x="50603" y="0"/>
                  <a:pt x="42130" y="0"/>
                </a:cubicBezTo>
                <a:cubicBezTo>
                  <a:pt x="36426" y="0"/>
                  <a:pt x="31423" y="3403"/>
                  <a:pt x="28787" y="8439"/>
                </a:cubicBezTo>
                <a:cubicBezTo>
                  <a:pt x="26119" y="3403"/>
                  <a:pt x="21149" y="0"/>
                  <a:pt x="154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6"/>
          <p:cNvSpPr txBox="1"/>
          <p:nvPr/>
        </p:nvSpPr>
        <p:spPr>
          <a:xfrm>
            <a:off x="851015" y="3024575"/>
            <a:ext cx="18078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lt2"/>
                </a:solidFill>
                <a:latin typeface="Patrick Hand"/>
                <a:ea typeface="Patrick Hand"/>
                <a:cs typeface="Patrick Hand"/>
                <a:sym typeface="Patrick Hand"/>
              </a:rPr>
              <a:t>Provide a platform to easily find charities who provide specific services</a:t>
            </a:r>
            <a:endParaRPr sz="1600" b="1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070" name="Google Shape;1070;p36"/>
          <p:cNvSpPr txBox="1"/>
          <p:nvPr/>
        </p:nvSpPr>
        <p:spPr>
          <a:xfrm>
            <a:off x="2761991" y="3321250"/>
            <a:ext cx="835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Patrick Hand"/>
                <a:ea typeface="Patrick Hand"/>
                <a:cs typeface="Patrick Hand"/>
                <a:sym typeface="Patrick Hand"/>
              </a:rPr>
              <a:t>02</a:t>
            </a:r>
            <a:endParaRPr sz="2000" b="1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071" name="Google Shape;1071;p36"/>
          <p:cNvSpPr txBox="1"/>
          <p:nvPr/>
        </p:nvSpPr>
        <p:spPr>
          <a:xfrm>
            <a:off x="2387300" y="1314300"/>
            <a:ext cx="1585200" cy="14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lt2"/>
                </a:solidFill>
                <a:latin typeface="Patrick Hand"/>
                <a:ea typeface="Patrick Hand"/>
                <a:cs typeface="Patrick Hand"/>
                <a:sym typeface="Patrick Hand"/>
              </a:rPr>
              <a:t>Bring together the different platforms for donations to charities</a:t>
            </a:r>
            <a:endParaRPr sz="1600" b="1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072" name="Google Shape;1072;p36"/>
          <p:cNvSpPr txBox="1"/>
          <p:nvPr/>
        </p:nvSpPr>
        <p:spPr>
          <a:xfrm>
            <a:off x="3784617" y="3024250"/>
            <a:ext cx="15852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lt2"/>
                </a:solidFill>
                <a:latin typeface="Patrick Hand"/>
                <a:ea typeface="Patrick Hand"/>
                <a:cs typeface="Patrick Hand"/>
                <a:sym typeface="Patrick Hand"/>
              </a:rPr>
              <a:t>Verify the reliability of charity organisations</a:t>
            </a:r>
            <a:endParaRPr sz="1600" b="1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073" name="Google Shape;1073;p36"/>
          <p:cNvSpPr txBox="1"/>
          <p:nvPr/>
        </p:nvSpPr>
        <p:spPr>
          <a:xfrm>
            <a:off x="5232625" y="1710602"/>
            <a:ext cx="15852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lt2"/>
                </a:solidFill>
                <a:latin typeface="Patrick Hand"/>
                <a:ea typeface="Patrick Hand"/>
                <a:cs typeface="Patrick Hand"/>
                <a:sym typeface="Patrick Hand"/>
              </a:rPr>
              <a:t>Provide accessible ways to help during crises</a:t>
            </a:r>
            <a:endParaRPr sz="1600" b="1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074" name="Google Shape;1074;p36"/>
          <p:cNvSpPr txBox="1"/>
          <p:nvPr/>
        </p:nvSpPr>
        <p:spPr>
          <a:xfrm>
            <a:off x="6601974" y="3032075"/>
            <a:ext cx="15852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lt2"/>
                </a:solidFill>
                <a:latin typeface="Patrick Hand"/>
                <a:ea typeface="Patrick Hand"/>
                <a:cs typeface="Patrick Hand"/>
                <a:sym typeface="Patrick Hand"/>
              </a:rPr>
              <a:t>Allow charities to provide their services and gather donations</a:t>
            </a:r>
            <a:endParaRPr sz="1600" b="1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075" name="Google Shape;1075;p36"/>
          <p:cNvSpPr/>
          <p:nvPr/>
        </p:nvSpPr>
        <p:spPr>
          <a:xfrm>
            <a:off x="4150475" y="1749292"/>
            <a:ext cx="870527" cy="766644"/>
          </a:xfrm>
          <a:custGeom>
            <a:avLst/>
            <a:gdLst/>
            <a:ahLst/>
            <a:cxnLst/>
            <a:rect l="l" t="t" r="r" b="b"/>
            <a:pathLst>
              <a:path w="57508" h="50637" extrusionOk="0">
                <a:moveTo>
                  <a:pt x="15445" y="0"/>
                </a:moveTo>
                <a:cubicBezTo>
                  <a:pt x="6905" y="0"/>
                  <a:pt x="0" y="7539"/>
                  <a:pt x="0" y="16845"/>
                </a:cubicBezTo>
                <a:cubicBezTo>
                  <a:pt x="0" y="17279"/>
                  <a:pt x="34" y="17746"/>
                  <a:pt x="34" y="18146"/>
                </a:cubicBezTo>
                <a:cubicBezTo>
                  <a:pt x="34" y="18180"/>
                  <a:pt x="34" y="18180"/>
                  <a:pt x="34" y="18213"/>
                </a:cubicBezTo>
                <a:cubicBezTo>
                  <a:pt x="367" y="20782"/>
                  <a:pt x="1101" y="23283"/>
                  <a:pt x="2235" y="25585"/>
                </a:cubicBezTo>
                <a:cubicBezTo>
                  <a:pt x="5237" y="32056"/>
                  <a:pt x="12309" y="41296"/>
                  <a:pt x="28754" y="50636"/>
                </a:cubicBezTo>
                <a:cubicBezTo>
                  <a:pt x="28754" y="50636"/>
                  <a:pt x="47968" y="39095"/>
                  <a:pt x="55006" y="26085"/>
                </a:cubicBezTo>
                <a:cubicBezTo>
                  <a:pt x="55940" y="24384"/>
                  <a:pt x="56674" y="22583"/>
                  <a:pt x="57141" y="20682"/>
                </a:cubicBezTo>
                <a:lnTo>
                  <a:pt x="57141" y="20582"/>
                </a:lnTo>
                <a:cubicBezTo>
                  <a:pt x="57408" y="19347"/>
                  <a:pt x="57508" y="18113"/>
                  <a:pt x="57508" y="16845"/>
                </a:cubicBezTo>
                <a:cubicBezTo>
                  <a:pt x="57508" y="7539"/>
                  <a:pt x="50603" y="0"/>
                  <a:pt x="42130" y="0"/>
                </a:cubicBezTo>
                <a:cubicBezTo>
                  <a:pt x="36426" y="0"/>
                  <a:pt x="31423" y="3403"/>
                  <a:pt x="28787" y="8439"/>
                </a:cubicBezTo>
                <a:cubicBezTo>
                  <a:pt x="26119" y="3403"/>
                  <a:pt x="21149" y="0"/>
                  <a:pt x="154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36"/>
          <p:cNvSpPr txBox="1"/>
          <p:nvPr/>
        </p:nvSpPr>
        <p:spPr>
          <a:xfrm>
            <a:off x="4141574" y="1836844"/>
            <a:ext cx="835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Patrick Hand"/>
                <a:ea typeface="Patrick Hand"/>
                <a:cs typeface="Patrick Hand"/>
                <a:sym typeface="Patrick Hand"/>
              </a:rPr>
              <a:t>03</a:t>
            </a:r>
            <a:endParaRPr sz="2000" b="1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077" name="Google Shape;1077;p36"/>
          <p:cNvSpPr/>
          <p:nvPr/>
        </p:nvSpPr>
        <p:spPr>
          <a:xfrm>
            <a:off x="5537247" y="3205160"/>
            <a:ext cx="870527" cy="766644"/>
          </a:xfrm>
          <a:custGeom>
            <a:avLst/>
            <a:gdLst/>
            <a:ahLst/>
            <a:cxnLst/>
            <a:rect l="l" t="t" r="r" b="b"/>
            <a:pathLst>
              <a:path w="57508" h="50637" extrusionOk="0">
                <a:moveTo>
                  <a:pt x="15445" y="0"/>
                </a:moveTo>
                <a:cubicBezTo>
                  <a:pt x="6905" y="0"/>
                  <a:pt x="0" y="7539"/>
                  <a:pt x="0" y="16845"/>
                </a:cubicBezTo>
                <a:cubicBezTo>
                  <a:pt x="0" y="17279"/>
                  <a:pt x="34" y="17746"/>
                  <a:pt x="34" y="18146"/>
                </a:cubicBezTo>
                <a:cubicBezTo>
                  <a:pt x="34" y="18180"/>
                  <a:pt x="34" y="18180"/>
                  <a:pt x="34" y="18213"/>
                </a:cubicBezTo>
                <a:cubicBezTo>
                  <a:pt x="367" y="20782"/>
                  <a:pt x="1101" y="23283"/>
                  <a:pt x="2235" y="25585"/>
                </a:cubicBezTo>
                <a:cubicBezTo>
                  <a:pt x="5237" y="32056"/>
                  <a:pt x="12309" y="41296"/>
                  <a:pt x="28754" y="50636"/>
                </a:cubicBezTo>
                <a:cubicBezTo>
                  <a:pt x="28754" y="50636"/>
                  <a:pt x="47968" y="39095"/>
                  <a:pt x="55006" y="26085"/>
                </a:cubicBezTo>
                <a:cubicBezTo>
                  <a:pt x="55940" y="24384"/>
                  <a:pt x="56674" y="22583"/>
                  <a:pt x="57141" y="20682"/>
                </a:cubicBezTo>
                <a:lnTo>
                  <a:pt x="57141" y="20582"/>
                </a:lnTo>
                <a:cubicBezTo>
                  <a:pt x="57408" y="19347"/>
                  <a:pt x="57508" y="18113"/>
                  <a:pt x="57508" y="16845"/>
                </a:cubicBezTo>
                <a:cubicBezTo>
                  <a:pt x="57508" y="7539"/>
                  <a:pt x="50603" y="0"/>
                  <a:pt x="42130" y="0"/>
                </a:cubicBezTo>
                <a:cubicBezTo>
                  <a:pt x="36426" y="0"/>
                  <a:pt x="31423" y="3403"/>
                  <a:pt x="28787" y="8439"/>
                </a:cubicBezTo>
                <a:cubicBezTo>
                  <a:pt x="26119" y="3403"/>
                  <a:pt x="21149" y="0"/>
                  <a:pt x="154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36"/>
          <p:cNvSpPr txBox="1"/>
          <p:nvPr/>
        </p:nvSpPr>
        <p:spPr>
          <a:xfrm>
            <a:off x="5554959" y="3321238"/>
            <a:ext cx="835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Patrick Hand"/>
                <a:ea typeface="Patrick Hand"/>
                <a:cs typeface="Patrick Hand"/>
                <a:sym typeface="Patrick Hand"/>
              </a:rPr>
              <a:t>04</a:t>
            </a:r>
            <a:endParaRPr sz="2000" b="1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079" name="Google Shape;1079;p36"/>
          <p:cNvSpPr/>
          <p:nvPr/>
        </p:nvSpPr>
        <p:spPr>
          <a:xfrm>
            <a:off x="6955577" y="1710612"/>
            <a:ext cx="870527" cy="766644"/>
          </a:xfrm>
          <a:custGeom>
            <a:avLst/>
            <a:gdLst/>
            <a:ahLst/>
            <a:cxnLst/>
            <a:rect l="l" t="t" r="r" b="b"/>
            <a:pathLst>
              <a:path w="57508" h="50637" extrusionOk="0">
                <a:moveTo>
                  <a:pt x="15445" y="0"/>
                </a:moveTo>
                <a:cubicBezTo>
                  <a:pt x="6905" y="0"/>
                  <a:pt x="0" y="7539"/>
                  <a:pt x="0" y="16845"/>
                </a:cubicBezTo>
                <a:cubicBezTo>
                  <a:pt x="0" y="17279"/>
                  <a:pt x="34" y="17746"/>
                  <a:pt x="34" y="18146"/>
                </a:cubicBezTo>
                <a:cubicBezTo>
                  <a:pt x="34" y="18180"/>
                  <a:pt x="34" y="18180"/>
                  <a:pt x="34" y="18213"/>
                </a:cubicBezTo>
                <a:cubicBezTo>
                  <a:pt x="367" y="20782"/>
                  <a:pt x="1101" y="23283"/>
                  <a:pt x="2235" y="25585"/>
                </a:cubicBezTo>
                <a:cubicBezTo>
                  <a:pt x="5237" y="32056"/>
                  <a:pt x="12309" y="41296"/>
                  <a:pt x="28754" y="50636"/>
                </a:cubicBezTo>
                <a:cubicBezTo>
                  <a:pt x="28754" y="50636"/>
                  <a:pt x="47968" y="39095"/>
                  <a:pt x="55006" y="26085"/>
                </a:cubicBezTo>
                <a:cubicBezTo>
                  <a:pt x="55940" y="24384"/>
                  <a:pt x="56674" y="22583"/>
                  <a:pt x="57141" y="20682"/>
                </a:cubicBezTo>
                <a:lnTo>
                  <a:pt x="57141" y="20582"/>
                </a:lnTo>
                <a:cubicBezTo>
                  <a:pt x="57408" y="19347"/>
                  <a:pt x="57508" y="18113"/>
                  <a:pt x="57508" y="16845"/>
                </a:cubicBezTo>
                <a:cubicBezTo>
                  <a:pt x="57508" y="7539"/>
                  <a:pt x="50603" y="0"/>
                  <a:pt x="42130" y="0"/>
                </a:cubicBezTo>
                <a:cubicBezTo>
                  <a:pt x="36426" y="0"/>
                  <a:pt x="31423" y="3403"/>
                  <a:pt x="28787" y="8439"/>
                </a:cubicBezTo>
                <a:cubicBezTo>
                  <a:pt x="26119" y="3403"/>
                  <a:pt x="21149" y="0"/>
                  <a:pt x="154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36"/>
          <p:cNvSpPr txBox="1"/>
          <p:nvPr/>
        </p:nvSpPr>
        <p:spPr>
          <a:xfrm>
            <a:off x="6975932" y="1836844"/>
            <a:ext cx="835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Patrick Hand"/>
                <a:ea typeface="Patrick Hand"/>
                <a:cs typeface="Patrick Hand"/>
                <a:sym typeface="Patrick Hand"/>
              </a:rPr>
              <a:t>05</a:t>
            </a:r>
            <a:endParaRPr sz="2000" b="1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081" name="Google Shape;1081;p36"/>
          <p:cNvSpPr/>
          <p:nvPr/>
        </p:nvSpPr>
        <p:spPr>
          <a:xfrm>
            <a:off x="4107225" y="4451975"/>
            <a:ext cx="1146875" cy="202400"/>
          </a:xfrm>
          <a:custGeom>
            <a:avLst/>
            <a:gdLst/>
            <a:ahLst/>
            <a:cxnLst/>
            <a:rect l="l" t="t" r="r" b="b"/>
            <a:pathLst>
              <a:path w="45875" h="8096" extrusionOk="0">
                <a:moveTo>
                  <a:pt x="36074" y="0"/>
                </a:moveTo>
                <a:cubicBezTo>
                  <a:pt x="31842" y="0"/>
                  <a:pt x="27417" y="1521"/>
                  <a:pt x="23665" y="2846"/>
                </a:cubicBezTo>
                <a:cubicBezTo>
                  <a:pt x="19459" y="4352"/>
                  <a:pt x="15358" y="5984"/>
                  <a:pt x="10922" y="6758"/>
                </a:cubicBezTo>
                <a:cubicBezTo>
                  <a:pt x="9461" y="6998"/>
                  <a:pt x="7747" y="7292"/>
                  <a:pt x="6084" y="7292"/>
                </a:cubicBezTo>
                <a:cubicBezTo>
                  <a:pt x="4842" y="7292"/>
                  <a:pt x="3630" y="7128"/>
                  <a:pt x="2574" y="6654"/>
                </a:cubicBezTo>
                <a:cubicBezTo>
                  <a:pt x="1318" y="6110"/>
                  <a:pt x="1151" y="4980"/>
                  <a:pt x="1528" y="3787"/>
                </a:cubicBezTo>
                <a:cubicBezTo>
                  <a:pt x="1937" y="2638"/>
                  <a:pt x="3016" y="1870"/>
                  <a:pt x="4226" y="1870"/>
                </a:cubicBezTo>
                <a:cubicBezTo>
                  <a:pt x="4316" y="1870"/>
                  <a:pt x="4407" y="1874"/>
                  <a:pt x="4499" y="1883"/>
                </a:cubicBezTo>
                <a:cubicBezTo>
                  <a:pt x="6316" y="2138"/>
                  <a:pt x="5431" y="4419"/>
                  <a:pt x="4363" y="4419"/>
                </a:cubicBezTo>
                <a:cubicBezTo>
                  <a:pt x="4115" y="4419"/>
                  <a:pt x="3857" y="4296"/>
                  <a:pt x="3620" y="3996"/>
                </a:cubicBezTo>
                <a:cubicBezTo>
                  <a:pt x="3568" y="3934"/>
                  <a:pt x="3500" y="3908"/>
                  <a:pt x="3430" y="3908"/>
                </a:cubicBezTo>
                <a:cubicBezTo>
                  <a:pt x="3215" y="3908"/>
                  <a:pt x="2981" y="4152"/>
                  <a:pt x="3139" y="4373"/>
                </a:cubicBezTo>
                <a:cubicBezTo>
                  <a:pt x="3482" y="4877"/>
                  <a:pt x="3950" y="5093"/>
                  <a:pt x="4421" y="5093"/>
                </a:cubicBezTo>
                <a:cubicBezTo>
                  <a:pt x="5300" y="5093"/>
                  <a:pt x="6189" y="4341"/>
                  <a:pt x="6298" y="3306"/>
                </a:cubicBezTo>
                <a:cubicBezTo>
                  <a:pt x="6480" y="1747"/>
                  <a:pt x="5380" y="1148"/>
                  <a:pt x="4159" y="1148"/>
                </a:cubicBezTo>
                <a:cubicBezTo>
                  <a:pt x="3413" y="1148"/>
                  <a:pt x="2622" y="1372"/>
                  <a:pt x="2051" y="1737"/>
                </a:cubicBezTo>
                <a:cubicBezTo>
                  <a:pt x="774" y="2574"/>
                  <a:pt x="0" y="4561"/>
                  <a:pt x="691" y="6005"/>
                </a:cubicBezTo>
                <a:cubicBezTo>
                  <a:pt x="1277" y="7302"/>
                  <a:pt x="2741" y="7742"/>
                  <a:pt x="4059" y="7930"/>
                </a:cubicBezTo>
                <a:cubicBezTo>
                  <a:pt x="4831" y="8046"/>
                  <a:pt x="5615" y="8096"/>
                  <a:pt x="6406" y="8096"/>
                </a:cubicBezTo>
                <a:cubicBezTo>
                  <a:pt x="9049" y="8096"/>
                  <a:pt x="11763" y="7536"/>
                  <a:pt x="14291" y="6988"/>
                </a:cubicBezTo>
                <a:cubicBezTo>
                  <a:pt x="19878" y="5733"/>
                  <a:pt x="25067" y="3055"/>
                  <a:pt x="30653" y="1758"/>
                </a:cubicBezTo>
                <a:cubicBezTo>
                  <a:pt x="32408" y="1356"/>
                  <a:pt x="34304" y="1059"/>
                  <a:pt x="36181" y="1059"/>
                </a:cubicBezTo>
                <a:cubicBezTo>
                  <a:pt x="38511" y="1059"/>
                  <a:pt x="40809" y="1517"/>
                  <a:pt x="42768" y="2804"/>
                </a:cubicBezTo>
                <a:cubicBezTo>
                  <a:pt x="43961" y="3599"/>
                  <a:pt x="45760" y="6026"/>
                  <a:pt x="43689" y="6842"/>
                </a:cubicBezTo>
                <a:cubicBezTo>
                  <a:pt x="43370" y="6968"/>
                  <a:pt x="43053" y="7027"/>
                  <a:pt x="42744" y="7027"/>
                </a:cubicBezTo>
                <a:cubicBezTo>
                  <a:pt x="42079" y="7027"/>
                  <a:pt x="41449" y="6755"/>
                  <a:pt x="40906" y="6298"/>
                </a:cubicBezTo>
                <a:cubicBezTo>
                  <a:pt x="40299" y="5796"/>
                  <a:pt x="40236" y="5147"/>
                  <a:pt x="40739" y="4561"/>
                </a:cubicBezTo>
                <a:cubicBezTo>
                  <a:pt x="40965" y="4300"/>
                  <a:pt x="41229" y="4190"/>
                  <a:pt x="41489" y="4190"/>
                </a:cubicBezTo>
                <a:cubicBezTo>
                  <a:pt x="42164" y="4190"/>
                  <a:pt x="42811" y="4930"/>
                  <a:pt x="42705" y="5670"/>
                </a:cubicBezTo>
                <a:cubicBezTo>
                  <a:pt x="42642" y="6024"/>
                  <a:pt x="42953" y="6264"/>
                  <a:pt x="43228" y="6264"/>
                </a:cubicBezTo>
                <a:cubicBezTo>
                  <a:pt x="43408" y="6264"/>
                  <a:pt x="43572" y="6161"/>
                  <a:pt x="43605" y="5921"/>
                </a:cubicBezTo>
                <a:cubicBezTo>
                  <a:pt x="43845" y="4424"/>
                  <a:pt x="42776" y="3333"/>
                  <a:pt x="41544" y="3333"/>
                </a:cubicBezTo>
                <a:cubicBezTo>
                  <a:pt x="41054" y="3333"/>
                  <a:pt x="40539" y="3505"/>
                  <a:pt x="40069" y="3892"/>
                </a:cubicBezTo>
                <a:cubicBezTo>
                  <a:pt x="38123" y="5524"/>
                  <a:pt x="40613" y="7679"/>
                  <a:pt x="42245" y="7993"/>
                </a:cubicBezTo>
                <a:cubicBezTo>
                  <a:pt x="42450" y="8032"/>
                  <a:pt x="42654" y="8050"/>
                  <a:pt x="42854" y="8050"/>
                </a:cubicBezTo>
                <a:cubicBezTo>
                  <a:pt x="44491" y="8050"/>
                  <a:pt x="45875" y="6800"/>
                  <a:pt x="45614" y="5084"/>
                </a:cubicBezTo>
                <a:cubicBezTo>
                  <a:pt x="45279" y="2971"/>
                  <a:pt x="43061" y="1653"/>
                  <a:pt x="41262" y="942"/>
                </a:cubicBezTo>
                <a:cubicBezTo>
                  <a:pt x="39610" y="271"/>
                  <a:pt x="37859" y="0"/>
                  <a:pt x="36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82" name="Google Shape;1082;p36"/>
          <p:cNvCxnSpPr>
            <a:stCxn id="1063" idx="6"/>
            <a:endCxn id="1064" idx="2"/>
          </p:cNvCxnSpPr>
          <p:nvPr/>
        </p:nvCxnSpPr>
        <p:spPr>
          <a:xfrm>
            <a:off x="3231352" y="2868268"/>
            <a:ext cx="1289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36"/>
          <p:cNvCxnSpPr>
            <a:stCxn id="1064" idx="6"/>
            <a:endCxn id="1065" idx="2"/>
          </p:cNvCxnSpPr>
          <p:nvPr/>
        </p:nvCxnSpPr>
        <p:spPr>
          <a:xfrm>
            <a:off x="4646837" y="2868279"/>
            <a:ext cx="12633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4" name="Google Shape;1084;p36"/>
          <p:cNvCxnSpPr>
            <a:stCxn id="1065" idx="6"/>
            <a:endCxn id="1066" idx="2"/>
          </p:cNvCxnSpPr>
          <p:nvPr/>
        </p:nvCxnSpPr>
        <p:spPr>
          <a:xfrm>
            <a:off x="6036514" y="2868268"/>
            <a:ext cx="12912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37"/>
          <p:cNvSpPr txBox="1">
            <a:spLocks noGrp="1"/>
          </p:cNvSpPr>
          <p:nvPr>
            <p:ph type="title"/>
          </p:nvPr>
        </p:nvSpPr>
        <p:spPr>
          <a:xfrm>
            <a:off x="720000" y="444750"/>
            <a:ext cx="77040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90" name="Google Shape;1090;p37"/>
          <p:cNvSpPr txBox="1">
            <a:spLocks noGrp="1"/>
          </p:cNvSpPr>
          <p:nvPr>
            <p:ph type="subTitle" idx="1"/>
          </p:nvPr>
        </p:nvSpPr>
        <p:spPr>
          <a:xfrm>
            <a:off x="1446600" y="1433800"/>
            <a:ext cx="6250800" cy="31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C3B1"/>
              </a:buClr>
              <a:buSzPts val="2100"/>
              <a:buFont typeface="Patrick Hand"/>
              <a:buChar char="●"/>
            </a:pPr>
            <a:r>
              <a:rPr lang="en" sz="2100">
                <a:solidFill>
                  <a:srgbClr val="00C3B1"/>
                </a:solidFill>
                <a:latin typeface="Patrick Hand"/>
                <a:ea typeface="Patrick Hand"/>
                <a:cs typeface="Patrick Hand"/>
                <a:sym typeface="Patrick Hand"/>
              </a:rPr>
              <a:t>Platform for users to find trustworthy charities</a:t>
            </a:r>
            <a:endParaRPr sz="2100">
              <a:solidFill>
                <a:srgbClr val="00C3B1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marL="457200" lvl="0" indent="-361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C3B1"/>
              </a:buClr>
              <a:buSzPts val="2100"/>
              <a:buFont typeface="Patrick Hand"/>
              <a:buChar char="●"/>
            </a:pPr>
            <a:r>
              <a:rPr lang="en" sz="2100">
                <a:solidFill>
                  <a:srgbClr val="00C3B1"/>
                </a:solidFill>
                <a:latin typeface="Patrick Hand"/>
                <a:ea typeface="Patrick Hand"/>
                <a:cs typeface="Patrick Hand"/>
                <a:sym typeface="Patrick Hand"/>
              </a:rPr>
              <a:t>Bring together a large number of charities under one roof</a:t>
            </a:r>
            <a:endParaRPr sz="2100">
              <a:solidFill>
                <a:srgbClr val="00C3B1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marL="457200" lvl="0" indent="-361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C3B1"/>
              </a:buClr>
              <a:buSzPts val="2100"/>
              <a:buFont typeface="Patrick Hand"/>
              <a:buChar char="●"/>
            </a:pPr>
            <a:r>
              <a:rPr lang="en" sz="2100">
                <a:solidFill>
                  <a:srgbClr val="00C3B1"/>
                </a:solidFill>
                <a:latin typeface="Patrick Hand"/>
                <a:ea typeface="Patrick Hand"/>
                <a:cs typeface="Patrick Hand"/>
                <a:sym typeface="Patrick Hand"/>
              </a:rPr>
              <a:t>Verify reliability of different charities</a:t>
            </a:r>
            <a:endParaRPr sz="2100">
              <a:solidFill>
                <a:srgbClr val="00C3B1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marL="457200" lvl="0" indent="-361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C3B1"/>
              </a:buClr>
              <a:buSzPts val="2100"/>
              <a:buFont typeface="Patrick Hand"/>
              <a:buChar char="●"/>
            </a:pPr>
            <a:r>
              <a:rPr lang="en" sz="2100">
                <a:solidFill>
                  <a:srgbClr val="00C3B1"/>
                </a:solidFill>
                <a:latin typeface="Patrick Hand"/>
                <a:ea typeface="Patrick Hand"/>
                <a:cs typeface="Patrick Hand"/>
                <a:sym typeface="Patrick Hand"/>
              </a:rPr>
              <a:t>Make non-monetary donations easy and effective</a:t>
            </a:r>
            <a:endParaRPr sz="2100">
              <a:solidFill>
                <a:srgbClr val="00C3B1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marL="457200" lvl="0" indent="-361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C3B1"/>
              </a:buClr>
              <a:buSzPts val="2100"/>
              <a:buFont typeface="Patrick Hand"/>
              <a:buChar char="●"/>
            </a:pPr>
            <a:r>
              <a:rPr lang="en" sz="2100">
                <a:solidFill>
                  <a:srgbClr val="00C3B1"/>
                </a:solidFill>
                <a:latin typeface="Patrick Hand"/>
                <a:ea typeface="Patrick Hand"/>
                <a:cs typeface="Patrick Hand"/>
                <a:sym typeface="Patrick Hand"/>
              </a:rPr>
              <a:t>Bring attention to charitable events</a:t>
            </a:r>
            <a:endParaRPr sz="2100">
              <a:solidFill>
                <a:srgbClr val="00C3B1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marL="457200" lvl="0" indent="-361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C3B1"/>
              </a:buClr>
              <a:buSzPts val="2100"/>
              <a:buFont typeface="Patrick Hand"/>
              <a:buChar char="●"/>
            </a:pPr>
            <a:r>
              <a:rPr lang="en" sz="2100">
                <a:solidFill>
                  <a:srgbClr val="00C3B1"/>
                </a:solidFill>
                <a:latin typeface="Patrick Hand"/>
                <a:ea typeface="Patrick Hand"/>
                <a:cs typeface="Patrick Hand"/>
                <a:sym typeface="Patrick Hand"/>
              </a:rPr>
              <a:t>Platform for charities to promote their work</a:t>
            </a:r>
            <a:endParaRPr sz="2100">
              <a:solidFill>
                <a:srgbClr val="00C3B1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marL="457200" lvl="0" indent="-361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C3B1"/>
              </a:buClr>
              <a:buSzPts val="2100"/>
              <a:buFont typeface="Patrick Hand"/>
              <a:buChar char="●"/>
            </a:pPr>
            <a:r>
              <a:rPr lang="en" sz="2100">
                <a:solidFill>
                  <a:srgbClr val="00C3B1"/>
                </a:solidFill>
                <a:latin typeface="Patrick Hand"/>
                <a:ea typeface="Patrick Hand"/>
                <a:cs typeface="Patrick Hand"/>
                <a:sym typeface="Patrick Hand"/>
              </a:rPr>
              <a:t>Work as a gateway for donations during crises</a:t>
            </a:r>
            <a:endParaRPr sz="2100">
              <a:solidFill>
                <a:srgbClr val="00C3B1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marL="457200" lvl="0" indent="-361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C3B1"/>
              </a:buClr>
              <a:buSzPts val="2100"/>
              <a:buFont typeface="Patrick Hand"/>
              <a:buChar char="●"/>
            </a:pPr>
            <a:r>
              <a:rPr lang="en" sz="2100">
                <a:solidFill>
                  <a:srgbClr val="00C3B1"/>
                </a:solidFill>
                <a:latin typeface="Patrick Hand"/>
                <a:ea typeface="Patrick Hand"/>
                <a:cs typeface="Patrick Hand"/>
                <a:sym typeface="Patrick Hand"/>
              </a:rPr>
              <a:t>Provide visible results after donations</a:t>
            </a:r>
            <a:endParaRPr sz="2100">
              <a:solidFill>
                <a:srgbClr val="00C3B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091" name="Google Shape;1091;p37"/>
          <p:cNvSpPr/>
          <p:nvPr/>
        </p:nvSpPr>
        <p:spPr>
          <a:xfrm>
            <a:off x="789200" y="581038"/>
            <a:ext cx="629925" cy="333425"/>
          </a:xfrm>
          <a:custGeom>
            <a:avLst/>
            <a:gdLst/>
            <a:ahLst/>
            <a:cxnLst/>
            <a:rect l="l" t="t" r="r" b="b"/>
            <a:pathLst>
              <a:path w="25197" h="13337" extrusionOk="0">
                <a:moveTo>
                  <a:pt x="9788" y="0"/>
                </a:moveTo>
                <a:cubicBezTo>
                  <a:pt x="7239" y="0"/>
                  <a:pt x="4552" y="1412"/>
                  <a:pt x="2930" y="3400"/>
                </a:cubicBezTo>
                <a:cubicBezTo>
                  <a:pt x="1" y="6978"/>
                  <a:pt x="1131" y="12878"/>
                  <a:pt x="6278" y="13318"/>
                </a:cubicBezTo>
                <a:cubicBezTo>
                  <a:pt x="6438" y="13331"/>
                  <a:pt x="6599" y="13337"/>
                  <a:pt x="6759" y="13337"/>
                </a:cubicBezTo>
                <a:cubicBezTo>
                  <a:pt x="11226" y="13337"/>
                  <a:pt x="15327" y="8363"/>
                  <a:pt x="12095" y="4383"/>
                </a:cubicBezTo>
                <a:cubicBezTo>
                  <a:pt x="11292" y="3387"/>
                  <a:pt x="10182" y="2949"/>
                  <a:pt x="9052" y="2949"/>
                </a:cubicBezTo>
                <a:cubicBezTo>
                  <a:pt x="7857" y="2949"/>
                  <a:pt x="6638" y="3439"/>
                  <a:pt x="5734" y="4279"/>
                </a:cubicBezTo>
                <a:cubicBezTo>
                  <a:pt x="4458" y="5471"/>
                  <a:pt x="3307" y="8087"/>
                  <a:pt x="4667" y="9614"/>
                </a:cubicBezTo>
                <a:cubicBezTo>
                  <a:pt x="5256" y="10284"/>
                  <a:pt x="6130" y="10613"/>
                  <a:pt x="7001" y="10613"/>
                </a:cubicBezTo>
                <a:cubicBezTo>
                  <a:pt x="8142" y="10613"/>
                  <a:pt x="9277" y="10048"/>
                  <a:pt x="9751" y="8944"/>
                </a:cubicBezTo>
                <a:cubicBezTo>
                  <a:pt x="10463" y="7308"/>
                  <a:pt x="9329" y="5898"/>
                  <a:pt x="7804" y="5898"/>
                </a:cubicBezTo>
                <a:cubicBezTo>
                  <a:pt x="7535" y="5898"/>
                  <a:pt x="7254" y="5942"/>
                  <a:pt x="6969" y="6036"/>
                </a:cubicBezTo>
                <a:cubicBezTo>
                  <a:pt x="6618" y="6173"/>
                  <a:pt x="6721" y="6672"/>
                  <a:pt x="7058" y="6672"/>
                </a:cubicBezTo>
                <a:cubicBezTo>
                  <a:pt x="7083" y="6672"/>
                  <a:pt x="7109" y="6670"/>
                  <a:pt x="7136" y="6664"/>
                </a:cubicBezTo>
                <a:cubicBezTo>
                  <a:pt x="7321" y="6624"/>
                  <a:pt x="7503" y="6604"/>
                  <a:pt x="7677" y="6604"/>
                </a:cubicBezTo>
                <a:cubicBezTo>
                  <a:pt x="8601" y="6604"/>
                  <a:pt x="9300" y="7165"/>
                  <a:pt x="9124" y="8275"/>
                </a:cubicBezTo>
                <a:cubicBezTo>
                  <a:pt x="8942" y="9305"/>
                  <a:pt x="8048" y="9677"/>
                  <a:pt x="7139" y="9677"/>
                </a:cubicBezTo>
                <a:cubicBezTo>
                  <a:pt x="6792" y="9677"/>
                  <a:pt x="6444" y="9623"/>
                  <a:pt x="6132" y="9530"/>
                </a:cubicBezTo>
                <a:cubicBezTo>
                  <a:pt x="3516" y="8798"/>
                  <a:pt x="5755" y="5220"/>
                  <a:pt x="7010" y="4341"/>
                </a:cubicBezTo>
                <a:cubicBezTo>
                  <a:pt x="7634" y="3910"/>
                  <a:pt x="8269" y="3721"/>
                  <a:pt x="8873" y="3721"/>
                </a:cubicBezTo>
                <a:cubicBezTo>
                  <a:pt x="10967" y="3721"/>
                  <a:pt x="12694" y="5986"/>
                  <a:pt x="12304" y="8275"/>
                </a:cubicBezTo>
                <a:cubicBezTo>
                  <a:pt x="11868" y="10839"/>
                  <a:pt x="9106" y="12327"/>
                  <a:pt x="6598" y="12327"/>
                </a:cubicBezTo>
                <a:cubicBezTo>
                  <a:pt x="6098" y="12327"/>
                  <a:pt x="5608" y="12268"/>
                  <a:pt x="5148" y="12146"/>
                </a:cubicBezTo>
                <a:cubicBezTo>
                  <a:pt x="2093" y="11330"/>
                  <a:pt x="1654" y="7564"/>
                  <a:pt x="2867" y="5157"/>
                </a:cubicBezTo>
                <a:cubicBezTo>
                  <a:pt x="4123" y="2793"/>
                  <a:pt x="6466" y="1182"/>
                  <a:pt x="9124" y="889"/>
                </a:cubicBezTo>
                <a:cubicBezTo>
                  <a:pt x="9337" y="866"/>
                  <a:pt x="9544" y="855"/>
                  <a:pt x="9744" y="855"/>
                </a:cubicBezTo>
                <a:cubicBezTo>
                  <a:pt x="12801" y="855"/>
                  <a:pt x="14340" y="3467"/>
                  <a:pt x="15401" y="6099"/>
                </a:cubicBezTo>
                <a:cubicBezTo>
                  <a:pt x="16280" y="8275"/>
                  <a:pt x="17263" y="9886"/>
                  <a:pt x="19355" y="11037"/>
                </a:cubicBezTo>
                <a:cubicBezTo>
                  <a:pt x="20214" y="11505"/>
                  <a:pt x="21146" y="11773"/>
                  <a:pt x="22009" y="11773"/>
                </a:cubicBezTo>
                <a:cubicBezTo>
                  <a:pt x="23459" y="11773"/>
                  <a:pt x="24716" y="11018"/>
                  <a:pt x="25109" y="9196"/>
                </a:cubicBezTo>
                <a:cubicBezTo>
                  <a:pt x="25197" y="8882"/>
                  <a:pt x="24947" y="8674"/>
                  <a:pt x="24701" y="8674"/>
                </a:cubicBezTo>
                <a:cubicBezTo>
                  <a:pt x="24536" y="8674"/>
                  <a:pt x="24373" y="8768"/>
                  <a:pt x="24314" y="8986"/>
                </a:cubicBezTo>
                <a:cubicBezTo>
                  <a:pt x="23930" y="10363"/>
                  <a:pt x="23060" y="10863"/>
                  <a:pt x="22057" y="10863"/>
                </a:cubicBezTo>
                <a:cubicBezTo>
                  <a:pt x="20818" y="10863"/>
                  <a:pt x="19375" y="10100"/>
                  <a:pt x="18393" y="9279"/>
                </a:cubicBezTo>
                <a:cubicBezTo>
                  <a:pt x="16342" y="7605"/>
                  <a:pt x="16070" y="4571"/>
                  <a:pt x="14606" y="2479"/>
                </a:cubicBezTo>
                <a:cubicBezTo>
                  <a:pt x="13366" y="724"/>
                  <a:pt x="11612" y="0"/>
                  <a:pt x="978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37"/>
          <p:cNvSpPr/>
          <p:nvPr/>
        </p:nvSpPr>
        <p:spPr>
          <a:xfrm flipH="1">
            <a:off x="7729625" y="619713"/>
            <a:ext cx="629925" cy="333425"/>
          </a:xfrm>
          <a:custGeom>
            <a:avLst/>
            <a:gdLst/>
            <a:ahLst/>
            <a:cxnLst/>
            <a:rect l="l" t="t" r="r" b="b"/>
            <a:pathLst>
              <a:path w="25197" h="13337" extrusionOk="0">
                <a:moveTo>
                  <a:pt x="9788" y="0"/>
                </a:moveTo>
                <a:cubicBezTo>
                  <a:pt x="7239" y="0"/>
                  <a:pt x="4552" y="1412"/>
                  <a:pt x="2930" y="3400"/>
                </a:cubicBezTo>
                <a:cubicBezTo>
                  <a:pt x="1" y="6978"/>
                  <a:pt x="1131" y="12878"/>
                  <a:pt x="6278" y="13318"/>
                </a:cubicBezTo>
                <a:cubicBezTo>
                  <a:pt x="6438" y="13331"/>
                  <a:pt x="6599" y="13337"/>
                  <a:pt x="6759" y="13337"/>
                </a:cubicBezTo>
                <a:cubicBezTo>
                  <a:pt x="11226" y="13337"/>
                  <a:pt x="15327" y="8363"/>
                  <a:pt x="12095" y="4383"/>
                </a:cubicBezTo>
                <a:cubicBezTo>
                  <a:pt x="11292" y="3387"/>
                  <a:pt x="10182" y="2949"/>
                  <a:pt x="9052" y="2949"/>
                </a:cubicBezTo>
                <a:cubicBezTo>
                  <a:pt x="7857" y="2949"/>
                  <a:pt x="6638" y="3439"/>
                  <a:pt x="5734" y="4279"/>
                </a:cubicBezTo>
                <a:cubicBezTo>
                  <a:pt x="4458" y="5471"/>
                  <a:pt x="3307" y="8087"/>
                  <a:pt x="4667" y="9614"/>
                </a:cubicBezTo>
                <a:cubicBezTo>
                  <a:pt x="5256" y="10284"/>
                  <a:pt x="6130" y="10613"/>
                  <a:pt x="7001" y="10613"/>
                </a:cubicBezTo>
                <a:cubicBezTo>
                  <a:pt x="8142" y="10613"/>
                  <a:pt x="9277" y="10048"/>
                  <a:pt x="9751" y="8944"/>
                </a:cubicBezTo>
                <a:cubicBezTo>
                  <a:pt x="10463" y="7308"/>
                  <a:pt x="9329" y="5898"/>
                  <a:pt x="7804" y="5898"/>
                </a:cubicBezTo>
                <a:cubicBezTo>
                  <a:pt x="7535" y="5898"/>
                  <a:pt x="7254" y="5942"/>
                  <a:pt x="6969" y="6036"/>
                </a:cubicBezTo>
                <a:cubicBezTo>
                  <a:pt x="6618" y="6173"/>
                  <a:pt x="6721" y="6672"/>
                  <a:pt x="7058" y="6672"/>
                </a:cubicBezTo>
                <a:cubicBezTo>
                  <a:pt x="7083" y="6672"/>
                  <a:pt x="7109" y="6670"/>
                  <a:pt x="7136" y="6664"/>
                </a:cubicBezTo>
                <a:cubicBezTo>
                  <a:pt x="7321" y="6624"/>
                  <a:pt x="7503" y="6604"/>
                  <a:pt x="7677" y="6604"/>
                </a:cubicBezTo>
                <a:cubicBezTo>
                  <a:pt x="8601" y="6604"/>
                  <a:pt x="9300" y="7165"/>
                  <a:pt x="9124" y="8275"/>
                </a:cubicBezTo>
                <a:cubicBezTo>
                  <a:pt x="8942" y="9305"/>
                  <a:pt x="8048" y="9677"/>
                  <a:pt x="7139" y="9677"/>
                </a:cubicBezTo>
                <a:cubicBezTo>
                  <a:pt x="6792" y="9677"/>
                  <a:pt x="6444" y="9623"/>
                  <a:pt x="6132" y="9530"/>
                </a:cubicBezTo>
                <a:cubicBezTo>
                  <a:pt x="3516" y="8798"/>
                  <a:pt x="5755" y="5220"/>
                  <a:pt x="7010" y="4341"/>
                </a:cubicBezTo>
                <a:cubicBezTo>
                  <a:pt x="7634" y="3910"/>
                  <a:pt x="8269" y="3721"/>
                  <a:pt x="8873" y="3721"/>
                </a:cubicBezTo>
                <a:cubicBezTo>
                  <a:pt x="10967" y="3721"/>
                  <a:pt x="12694" y="5986"/>
                  <a:pt x="12304" y="8275"/>
                </a:cubicBezTo>
                <a:cubicBezTo>
                  <a:pt x="11868" y="10839"/>
                  <a:pt x="9106" y="12327"/>
                  <a:pt x="6598" y="12327"/>
                </a:cubicBezTo>
                <a:cubicBezTo>
                  <a:pt x="6098" y="12327"/>
                  <a:pt x="5608" y="12268"/>
                  <a:pt x="5148" y="12146"/>
                </a:cubicBezTo>
                <a:cubicBezTo>
                  <a:pt x="2093" y="11330"/>
                  <a:pt x="1654" y="7564"/>
                  <a:pt x="2867" y="5157"/>
                </a:cubicBezTo>
                <a:cubicBezTo>
                  <a:pt x="4123" y="2793"/>
                  <a:pt x="6466" y="1182"/>
                  <a:pt x="9124" y="889"/>
                </a:cubicBezTo>
                <a:cubicBezTo>
                  <a:pt x="9337" y="866"/>
                  <a:pt x="9544" y="855"/>
                  <a:pt x="9744" y="855"/>
                </a:cubicBezTo>
                <a:cubicBezTo>
                  <a:pt x="12801" y="855"/>
                  <a:pt x="14340" y="3467"/>
                  <a:pt x="15401" y="6099"/>
                </a:cubicBezTo>
                <a:cubicBezTo>
                  <a:pt x="16280" y="8275"/>
                  <a:pt x="17263" y="9886"/>
                  <a:pt x="19355" y="11037"/>
                </a:cubicBezTo>
                <a:cubicBezTo>
                  <a:pt x="20214" y="11505"/>
                  <a:pt x="21146" y="11773"/>
                  <a:pt x="22009" y="11773"/>
                </a:cubicBezTo>
                <a:cubicBezTo>
                  <a:pt x="23459" y="11773"/>
                  <a:pt x="24716" y="11018"/>
                  <a:pt x="25109" y="9196"/>
                </a:cubicBezTo>
                <a:cubicBezTo>
                  <a:pt x="25197" y="8882"/>
                  <a:pt x="24947" y="8674"/>
                  <a:pt x="24701" y="8674"/>
                </a:cubicBezTo>
                <a:cubicBezTo>
                  <a:pt x="24536" y="8674"/>
                  <a:pt x="24373" y="8768"/>
                  <a:pt x="24314" y="8986"/>
                </a:cubicBezTo>
                <a:cubicBezTo>
                  <a:pt x="23930" y="10363"/>
                  <a:pt x="23060" y="10863"/>
                  <a:pt x="22057" y="10863"/>
                </a:cubicBezTo>
                <a:cubicBezTo>
                  <a:pt x="20818" y="10863"/>
                  <a:pt x="19375" y="10100"/>
                  <a:pt x="18393" y="9279"/>
                </a:cubicBezTo>
                <a:cubicBezTo>
                  <a:pt x="16342" y="7605"/>
                  <a:pt x="16070" y="4571"/>
                  <a:pt x="14606" y="2479"/>
                </a:cubicBezTo>
                <a:cubicBezTo>
                  <a:pt x="13366" y="724"/>
                  <a:pt x="11612" y="0"/>
                  <a:pt x="978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37"/>
          <p:cNvSpPr/>
          <p:nvPr/>
        </p:nvSpPr>
        <p:spPr>
          <a:xfrm flipH="1">
            <a:off x="8270501" y="4406541"/>
            <a:ext cx="306991" cy="393901"/>
          </a:xfrm>
          <a:custGeom>
            <a:avLst/>
            <a:gdLst/>
            <a:ahLst/>
            <a:cxnLst/>
            <a:rect l="l" t="t" r="r" b="b"/>
            <a:pathLst>
              <a:path w="7540" h="9674" extrusionOk="0">
                <a:moveTo>
                  <a:pt x="6305" y="0"/>
                </a:moveTo>
                <a:cubicBezTo>
                  <a:pt x="6038" y="67"/>
                  <a:pt x="5804" y="200"/>
                  <a:pt x="5638" y="434"/>
                </a:cubicBezTo>
                <a:cubicBezTo>
                  <a:pt x="5304" y="834"/>
                  <a:pt x="5071" y="1301"/>
                  <a:pt x="4904" y="1835"/>
                </a:cubicBezTo>
                <a:cubicBezTo>
                  <a:pt x="4037" y="1335"/>
                  <a:pt x="3103" y="1034"/>
                  <a:pt x="2135" y="934"/>
                </a:cubicBezTo>
                <a:cubicBezTo>
                  <a:pt x="2001" y="920"/>
                  <a:pt x="1865" y="912"/>
                  <a:pt x="1728" y="912"/>
                </a:cubicBezTo>
                <a:cubicBezTo>
                  <a:pt x="1219" y="912"/>
                  <a:pt x="716" y="1026"/>
                  <a:pt x="401" y="1368"/>
                </a:cubicBezTo>
                <a:cubicBezTo>
                  <a:pt x="100" y="1768"/>
                  <a:pt x="0" y="2302"/>
                  <a:pt x="167" y="2769"/>
                </a:cubicBezTo>
                <a:cubicBezTo>
                  <a:pt x="334" y="3203"/>
                  <a:pt x="567" y="3636"/>
                  <a:pt x="868" y="4003"/>
                </a:cubicBezTo>
                <a:cubicBezTo>
                  <a:pt x="2569" y="6171"/>
                  <a:pt x="4737" y="7939"/>
                  <a:pt x="6839" y="9674"/>
                </a:cubicBezTo>
                <a:cubicBezTo>
                  <a:pt x="7039" y="7572"/>
                  <a:pt x="7205" y="5471"/>
                  <a:pt x="7406" y="3369"/>
                </a:cubicBezTo>
                <a:cubicBezTo>
                  <a:pt x="7472" y="2402"/>
                  <a:pt x="7539" y="1368"/>
                  <a:pt x="7039" y="534"/>
                </a:cubicBezTo>
                <a:cubicBezTo>
                  <a:pt x="6905" y="234"/>
                  <a:pt x="6638" y="34"/>
                  <a:pt x="630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0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38"/>
          <p:cNvSpPr txBox="1">
            <a:spLocks noGrp="1"/>
          </p:cNvSpPr>
          <p:nvPr>
            <p:ph type="ctrTitle" idx="4294967295"/>
          </p:nvPr>
        </p:nvSpPr>
        <p:spPr>
          <a:xfrm>
            <a:off x="421500" y="1704675"/>
            <a:ext cx="4643700" cy="11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 b="1"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 sz="6700"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099" name="Google Shape;1099;p38"/>
          <p:cNvGrpSpPr/>
          <p:nvPr/>
        </p:nvGrpSpPr>
        <p:grpSpPr>
          <a:xfrm>
            <a:off x="7775844" y="825754"/>
            <a:ext cx="843961" cy="992939"/>
            <a:chOff x="7457800" y="1217361"/>
            <a:chExt cx="671249" cy="789739"/>
          </a:xfrm>
        </p:grpSpPr>
        <p:sp>
          <p:nvSpPr>
            <p:cNvPr id="1100" name="Google Shape;1100;p38"/>
            <p:cNvSpPr/>
            <p:nvPr/>
          </p:nvSpPr>
          <p:spPr>
            <a:xfrm rot="579700">
              <a:off x="7876380" y="1778596"/>
              <a:ext cx="238119" cy="193500"/>
            </a:xfrm>
            <a:custGeom>
              <a:avLst/>
              <a:gdLst/>
              <a:ahLst/>
              <a:cxnLst/>
              <a:rect l="l" t="t" r="r" b="b"/>
              <a:pathLst>
                <a:path w="7813" h="6349" extrusionOk="0">
                  <a:moveTo>
                    <a:pt x="2155" y="1"/>
                  </a:moveTo>
                  <a:cubicBezTo>
                    <a:pt x="2067" y="1"/>
                    <a:pt x="1977" y="7"/>
                    <a:pt x="1885" y="18"/>
                  </a:cubicBezTo>
                  <a:cubicBezTo>
                    <a:pt x="1429" y="49"/>
                    <a:pt x="943" y="201"/>
                    <a:pt x="639" y="535"/>
                  </a:cubicBezTo>
                  <a:cubicBezTo>
                    <a:pt x="0" y="1264"/>
                    <a:pt x="335" y="2572"/>
                    <a:pt x="669" y="3362"/>
                  </a:cubicBezTo>
                  <a:cubicBezTo>
                    <a:pt x="852" y="3879"/>
                    <a:pt x="1125" y="4365"/>
                    <a:pt x="1399" y="4821"/>
                  </a:cubicBezTo>
                  <a:cubicBezTo>
                    <a:pt x="1703" y="5307"/>
                    <a:pt x="2037" y="5824"/>
                    <a:pt x="2463" y="6219"/>
                  </a:cubicBezTo>
                  <a:cubicBezTo>
                    <a:pt x="2493" y="6249"/>
                    <a:pt x="2523" y="6280"/>
                    <a:pt x="2554" y="6280"/>
                  </a:cubicBezTo>
                  <a:cubicBezTo>
                    <a:pt x="2578" y="6304"/>
                    <a:pt x="2623" y="6349"/>
                    <a:pt x="2671" y="6349"/>
                  </a:cubicBezTo>
                  <a:cubicBezTo>
                    <a:pt x="2682" y="6349"/>
                    <a:pt x="2694" y="6346"/>
                    <a:pt x="2706" y="6341"/>
                  </a:cubicBezTo>
                  <a:cubicBezTo>
                    <a:pt x="3770" y="6219"/>
                    <a:pt x="4864" y="5885"/>
                    <a:pt x="5836" y="5459"/>
                  </a:cubicBezTo>
                  <a:cubicBezTo>
                    <a:pt x="6627" y="5125"/>
                    <a:pt x="7447" y="4547"/>
                    <a:pt x="7630" y="3666"/>
                  </a:cubicBezTo>
                  <a:cubicBezTo>
                    <a:pt x="7812" y="2875"/>
                    <a:pt x="7447" y="2055"/>
                    <a:pt x="6657" y="1812"/>
                  </a:cubicBezTo>
                  <a:cubicBezTo>
                    <a:pt x="6412" y="1730"/>
                    <a:pt x="6150" y="1694"/>
                    <a:pt x="5883" y="1694"/>
                  </a:cubicBezTo>
                  <a:cubicBezTo>
                    <a:pt x="5256" y="1694"/>
                    <a:pt x="4597" y="1890"/>
                    <a:pt x="4043" y="2146"/>
                  </a:cubicBezTo>
                  <a:cubicBezTo>
                    <a:pt x="3922" y="1477"/>
                    <a:pt x="3618" y="809"/>
                    <a:pt x="3162" y="383"/>
                  </a:cubicBezTo>
                  <a:cubicBezTo>
                    <a:pt x="2866" y="112"/>
                    <a:pt x="2530" y="1"/>
                    <a:pt x="2155" y="1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 rot="579700">
              <a:off x="7464986" y="1901849"/>
              <a:ext cx="120477" cy="95821"/>
            </a:xfrm>
            <a:custGeom>
              <a:avLst/>
              <a:gdLst/>
              <a:ahLst/>
              <a:cxnLst/>
              <a:rect l="l" t="t" r="r" b="b"/>
              <a:pathLst>
                <a:path w="3953" h="3144" extrusionOk="0">
                  <a:moveTo>
                    <a:pt x="1115" y="1"/>
                  </a:moveTo>
                  <a:cubicBezTo>
                    <a:pt x="1027" y="1"/>
                    <a:pt x="939" y="14"/>
                    <a:pt x="852" y="43"/>
                  </a:cubicBezTo>
                  <a:cubicBezTo>
                    <a:pt x="1" y="286"/>
                    <a:pt x="244" y="1411"/>
                    <a:pt x="518" y="2019"/>
                  </a:cubicBezTo>
                  <a:cubicBezTo>
                    <a:pt x="730" y="2445"/>
                    <a:pt x="1004" y="2809"/>
                    <a:pt x="1338" y="3113"/>
                  </a:cubicBezTo>
                  <a:cubicBezTo>
                    <a:pt x="1369" y="3144"/>
                    <a:pt x="1399" y="3144"/>
                    <a:pt x="1399" y="3144"/>
                  </a:cubicBezTo>
                  <a:lnTo>
                    <a:pt x="1429" y="3144"/>
                  </a:lnTo>
                  <a:cubicBezTo>
                    <a:pt x="1916" y="3022"/>
                    <a:pt x="2433" y="2870"/>
                    <a:pt x="2858" y="2627"/>
                  </a:cubicBezTo>
                  <a:cubicBezTo>
                    <a:pt x="3253" y="2414"/>
                    <a:pt x="3679" y="2110"/>
                    <a:pt x="3831" y="1654"/>
                  </a:cubicBezTo>
                  <a:cubicBezTo>
                    <a:pt x="3952" y="1229"/>
                    <a:pt x="3740" y="803"/>
                    <a:pt x="3314" y="682"/>
                  </a:cubicBezTo>
                  <a:cubicBezTo>
                    <a:pt x="3182" y="641"/>
                    <a:pt x="3040" y="621"/>
                    <a:pt x="2897" y="621"/>
                  </a:cubicBezTo>
                  <a:cubicBezTo>
                    <a:pt x="2612" y="621"/>
                    <a:pt x="2321" y="702"/>
                    <a:pt x="2098" y="864"/>
                  </a:cubicBezTo>
                  <a:cubicBezTo>
                    <a:pt x="2037" y="682"/>
                    <a:pt x="1977" y="499"/>
                    <a:pt x="1855" y="347"/>
                  </a:cubicBezTo>
                  <a:cubicBezTo>
                    <a:pt x="1670" y="139"/>
                    <a:pt x="1396" y="1"/>
                    <a:pt x="11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8"/>
            <p:cNvSpPr/>
            <p:nvPr/>
          </p:nvSpPr>
          <p:spPr>
            <a:xfrm rot="579700">
              <a:off x="7541301" y="1236755"/>
              <a:ext cx="248298" cy="203375"/>
            </a:xfrm>
            <a:custGeom>
              <a:avLst/>
              <a:gdLst/>
              <a:ahLst/>
              <a:cxnLst/>
              <a:rect l="l" t="t" r="r" b="b"/>
              <a:pathLst>
                <a:path w="8147" h="6673" extrusionOk="0">
                  <a:moveTo>
                    <a:pt x="2216" y="1"/>
                  </a:moveTo>
                  <a:cubicBezTo>
                    <a:pt x="2136" y="1"/>
                    <a:pt x="2056" y="6"/>
                    <a:pt x="1976" y="16"/>
                  </a:cubicBezTo>
                  <a:cubicBezTo>
                    <a:pt x="1520" y="77"/>
                    <a:pt x="1004" y="198"/>
                    <a:pt x="669" y="563"/>
                  </a:cubicBezTo>
                  <a:cubicBezTo>
                    <a:pt x="0" y="1323"/>
                    <a:pt x="335" y="2691"/>
                    <a:pt x="669" y="3511"/>
                  </a:cubicBezTo>
                  <a:cubicBezTo>
                    <a:pt x="852" y="4059"/>
                    <a:pt x="1125" y="4545"/>
                    <a:pt x="1429" y="5031"/>
                  </a:cubicBezTo>
                  <a:cubicBezTo>
                    <a:pt x="1733" y="5548"/>
                    <a:pt x="2067" y="6095"/>
                    <a:pt x="2493" y="6521"/>
                  </a:cubicBezTo>
                  <a:cubicBezTo>
                    <a:pt x="2523" y="6551"/>
                    <a:pt x="2584" y="6581"/>
                    <a:pt x="2614" y="6581"/>
                  </a:cubicBezTo>
                  <a:cubicBezTo>
                    <a:pt x="2645" y="6642"/>
                    <a:pt x="2706" y="6673"/>
                    <a:pt x="2766" y="6673"/>
                  </a:cubicBezTo>
                  <a:cubicBezTo>
                    <a:pt x="3891" y="6521"/>
                    <a:pt x="5016" y="6217"/>
                    <a:pt x="6049" y="5761"/>
                  </a:cubicBezTo>
                  <a:cubicBezTo>
                    <a:pt x="6900" y="5426"/>
                    <a:pt x="7721" y="4849"/>
                    <a:pt x="7934" y="3907"/>
                  </a:cubicBezTo>
                  <a:cubicBezTo>
                    <a:pt x="8146" y="3086"/>
                    <a:pt x="7782" y="2235"/>
                    <a:pt x="6931" y="1961"/>
                  </a:cubicBezTo>
                  <a:cubicBezTo>
                    <a:pt x="6662" y="1875"/>
                    <a:pt x="6376" y="1837"/>
                    <a:pt x="6082" y="1837"/>
                  </a:cubicBezTo>
                  <a:cubicBezTo>
                    <a:pt x="5446" y="1837"/>
                    <a:pt x="4778" y="2016"/>
                    <a:pt x="4195" y="2265"/>
                  </a:cubicBezTo>
                  <a:cubicBezTo>
                    <a:pt x="4073" y="1566"/>
                    <a:pt x="3770" y="867"/>
                    <a:pt x="3314" y="411"/>
                  </a:cubicBezTo>
                  <a:cubicBezTo>
                    <a:pt x="3009" y="132"/>
                    <a:pt x="2619" y="1"/>
                    <a:pt x="2216" y="1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3" name="Google Shape;1103;p38"/>
          <p:cNvGrpSpPr/>
          <p:nvPr/>
        </p:nvGrpSpPr>
        <p:grpSpPr>
          <a:xfrm>
            <a:off x="5445659" y="1543962"/>
            <a:ext cx="2300629" cy="2303373"/>
            <a:chOff x="697950" y="1354000"/>
            <a:chExt cx="1717400" cy="1717525"/>
          </a:xfrm>
        </p:grpSpPr>
        <p:sp>
          <p:nvSpPr>
            <p:cNvPr id="1104" name="Google Shape;1104;p38"/>
            <p:cNvSpPr/>
            <p:nvPr/>
          </p:nvSpPr>
          <p:spPr>
            <a:xfrm>
              <a:off x="1702550" y="2366875"/>
              <a:ext cx="505350" cy="635500"/>
            </a:xfrm>
            <a:custGeom>
              <a:avLst/>
              <a:gdLst/>
              <a:ahLst/>
              <a:cxnLst/>
              <a:rect l="l" t="t" r="r" b="b"/>
              <a:pathLst>
                <a:path w="20214" h="25420" extrusionOk="0">
                  <a:moveTo>
                    <a:pt x="3327" y="1"/>
                  </a:moveTo>
                  <a:cubicBezTo>
                    <a:pt x="3055" y="1"/>
                    <a:pt x="2771" y="64"/>
                    <a:pt x="2492" y="191"/>
                  </a:cubicBezTo>
                  <a:cubicBezTo>
                    <a:pt x="2067" y="404"/>
                    <a:pt x="1702" y="677"/>
                    <a:pt x="1429" y="1072"/>
                  </a:cubicBezTo>
                  <a:cubicBezTo>
                    <a:pt x="1429" y="1072"/>
                    <a:pt x="1429" y="1103"/>
                    <a:pt x="1429" y="1133"/>
                  </a:cubicBezTo>
                  <a:cubicBezTo>
                    <a:pt x="1429" y="1163"/>
                    <a:pt x="1459" y="1163"/>
                    <a:pt x="1459" y="1194"/>
                  </a:cubicBezTo>
                  <a:cubicBezTo>
                    <a:pt x="1915" y="1467"/>
                    <a:pt x="2341" y="1771"/>
                    <a:pt x="2675" y="2136"/>
                  </a:cubicBezTo>
                  <a:cubicBezTo>
                    <a:pt x="3009" y="2470"/>
                    <a:pt x="3283" y="2835"/>
                    <a:pt x="3526" y="3230"/>
                  </a:cubicBezTo>
                  <a:cubicBezTo>
                    <a:pt x="3526" y="3261"/>
                    <a:pt x="3556" y="3261"/>
                    <a:pt x="3556" y="3261"/>
                  </a:cubicBezTo>
                  <a:lnTo>
                    <a:pt x="3648" y="3261"/>
                  </a:lnTo>
                  <a:cubicBezTo>
                    <a:pt x="3708" y="3200"/>
                    <a:pt x="3769" y="3139"/>
                    <a:pt x="3830" y="3078"/>
                  </a:cubicBezTo>
                  <a:cubicBezTo>
                    <a:pt x="4021" y="2935"/>
                    <a:pt x="4420" y="2640"/>
                    <a:pt x="4715" y="2640"/>
                  </a:cubicBezTo>
                  <a:cubicBezTo>
                    <a:pt x="4794" y="2640"/>
                    <a:pt x="4866" y="2662"/>
                    <a:pt x="4924" y="2714"/>
                  </a:cubicBezTo>
                  <a:cubicBezTo>
                    <a:pt x="4924" y="2744"/>
                    <a:pt x="4955" y="2774"/>
                    <a:pt x="4955" y="2805"/>
                  </a:cubicBezTo>
                  <a:cubicBezTo>
                    <a:pt x="4955" y="2987"/>
                    <a:pt x="4499" y="3352"/>
                    <a:pt x="4347" y="3504"/>
                  </a:cubicBezTo>
                  <a:cubicBezTo>
                    <a:pt x="4286" y="3534"/>
                    <a:pt x="4255" y="3565"/>
                    <a:pt x="4255" y="3565"/>
                  </a:cubicBezTo>
                  <a:cubicBezTo>
                    <a:pt x="3860" y="3929"/>
                    <a:pt x="3556" y="4264"/>
                    <a:pt x="3313" y="4568"/>
                  </a:cubicBezTo>
                  <a:cubicBezTo>
                    <a:pt x="2857" y="5176"/>
                    <a:pt x="2492" y="5875"/>
                    <a:pt x="2280" y="6604"/>
                  </a:cubicBezTo>
                  <a:cubicBezTo>
                    <a:pt x="2006" y="7577"/>
                    <a:pt x="2006" y="8398"/>
                    <a:pt x="2280" y="9066"/>
                  </a:cubicBezTo>
                  <a:cubicBezTo>
                    <a:pt x="2553" y="9705"/>
                    <a:pt x="3161" y="10221"/>
                    <a:pt x="3951" y="10464"/>
                  </a:cubicBezTo>
                  <a:cubicBezTo>
                    <a:pt x="4347" y="10556"/>
                    <a:pt x="4711" y="10616"/>
                    <a:pt x="5137" y="10677"/>
                  </a:cubicBezTo>
                  <a:lnTo>
                    <a:pt x="5289" y="10708"/>
                  </a:lnTo>
                  <a:cubicBezTo>
                    <a:pt x="5510" y="10732"/>
                    <a:pt x="5712" y="10777"/>
                    <a:pt x="5925" y="10777"/>
                  </a:cubicBezTo>
                  <a:cubicBezTo>
                    <a:pt x="5976" y="10777"/>
                    <a:pt x="6027" y="10774"/>
                    <a:pt x="6079" y="10768"/>
                  </a:cubicBezTo>
                  <a:cubicBezTo>
                    <a:pt x="6322" y="10768"/>
                    <a:pt x="6535" y="10738"/>
                    <a:pt x="6778" y="10708"/>
                  </a:cubicBezTo>
                  <a:cubicBezTo>
                    <a:pt x="6809" y="10708"/>
                    <a:pt x="6839" y="10708"/>
                    <a:pt x="6869" y="10768"/>
                  </a:cubicBezTo>
                  <a:cubicBezTo>
                    <a:pt x="6869" y="10829"/>
                    <a:pt x="6869" y="10890"/>
                    <a:pt x="6809" y="10920"/>
                  </a:cubicBezTo>
                  <a:cubicBezTo>
                    <a:pt x="6626" y="10981"/>
                    <a:pt x="6444" y="11012"/>
                    <a:pt x="6262" y="11072"/>
                  </a:cubicBezTo>
                  <a:cubicBezTo>
                    <a:pt x="6140" y="11103"/>
                    <a:pt x="6049" y="11133"/>
                    <a:pt x="5927" y="11164"/>
                  </a:cubicBezTo>
                  <a:lnTo>
                    <a:pt x="5806" y="11194"/>
                  </a:lnTo>
                  <a:cubicBezTo>
                    <a:pt x="5562" y="11255"/>
                    <a:pt x="5319" y="11316"/>
                    <a:pt x="5046" y="11346"/>
                  </a:cubicBezTo>
                  <a:cubicBezTo>
                    <a:pt x="4940" y="11358"/>
                    <a:pt x="4832" y="11364"/>
                    <a:pt x="4723" y="11364"/>
                  </a:cubicBezTo>
                  <a:cubicBezTo>
                    <a:pt x="4296" y="11364"/>
                    <a:pt x="3846" y="11272"/>
                    <a:pt x="3435" y="11103"/>
                  </a:cubicBezTo>
                  <a:cubicBezTo>
                    <a:pt x="3131" y="10981"/>
                    <a:pt x="2857" y="10829"/>
                    <a:pt x="2614" y="10616"/>
                  </a:cubicBezTo>
                  <a:lnTo>
                    <a:pt x="2553" y="10616"/>
                  </a:lnTo>
                  <a:cubicBezTo>
                    <a:pt x="2523" y="10616"/>
                    <a:pt x="2492" y="10616"/>
                    <a:pt x="2492" y="10647"/>
                  </a:cubicBezTo>
                  <a:cubicBezTo>
                    <a:pt x="1824" y="11589"/>
                    <a:pt x="1003" y="12531"/>
                    <a:pt x="30" y="13443"/>
                  </a:cubicBezTo>
                  <a:cubicBezTo>
                    <a:pt x="0" y="13474"/>
                    <a:pt x="0" y="13504"/>
                    <a:pt x="0" y="13534"/>
                  </a:cubicBezTo>
                  <a:cubicBezTo>
                    <a:pt x="426" y="14294"/>
                    <a:pt x="1064" y="14841"/>
                    <a:pt x="1702" y="15389"/>
                  </a:cubicBezTo>
                  <a:lnTo>
                    <a:pt x="1733" y="15419"/>
                  </a:lnTo>
                  <a:cubicBezTo>
                    <a:pt x="2462" y="16027"/>
                    <a:pt x="3192" y="16665"/>
                    <a:pt x="3678" y="17455"/>
                  </a:cubicBezTo>
                  <a:cubicBezTo>
                    <a:pt x="4225" y="18337"/>
                    <a:pt x="4377" y="19279"/>
                    <a:pt x="4164" y="20069"/>
                  </a:cubicBezTo>
                  <a:cubicBezTo>
                    <a:pt x="3921" y="20829"/>
                    <a:pt x="3404" y="21407"/>
                    <a:pt x="2888" y="21984"/>
                  </a:cubicBezTo>
                  <a:lnTo>
                    <a:pt x="2705" y="22197"/>
                  </a:lnTo>
                  <a:cubicBezTo>
                    <a:pt x="2249" y="22683"/>
                    <a:pt x="1854" y="23261"/>
                    <a:pt x="1793" y="23990"/>
                  </a:cubicBezTo>
                  <a:cubicBezTo>
                    <a:pt x="1793" y="24173"/>
                    <a:pt x="1793" y="24355"/>
                    <a:pt x="1824" y="24477"/>
                  </a:cubicBezTo>
                  <a:cubicBezTo>
                    <a:pt x="1854" y="24598"/>
                    <a:pt x="1915" y="24750"/>
                    <a:pt x="1945" y="24842"/>
                  </a:cubicBezTo>
                  <a:cubicBezTo>
                    <a:pt x="2097" y="25085"/>
                    <a:pt x="2280" y="25237"/>
                    <a:pt x="2523" y="25358"/>
                  </a:cubicBezTo>
                  <a:cubicBezTo>
                    <a:pt x="2553" y="25358"/>
                    <a:pt x="2553" y="25389"/>
                    <a:pt x="2584" y="25389"/>
                  </a:cubicBezTo>
                  <a:cubicBezTo>
                    <a:pt x="2584" y="25419"/>
                    <a:pt x="2614" y="25419"/>
                    <a:pt x="2644" y="25419"/>
                  </a:cubicBezTo>
                  <a:cubicBezTo>
                    <a:pt x="4286" y="24811"/>
                    <a:pt x="5866" y="24051"/>
                    <a:pt x="7356" y="23139"/>
                  </a:cubicBezTo>
                  <a:cubicBezTo>
                    <a:pt x="12523" y="20069"/>
                    <a:pt x="16657" y="15237"/>
                    <a:pt x="18997" y="9553"/>
                  </a:cubicBezTo>
                  <a:cubicBezTo>
                    <a:pt x="19484" y="8398"/>
                    <a:pt x="19879" y="7212"/>
                    <a:pt x="20213" y="5996"/>
                  </a:cubicBezTo>
                  <a:cubicBezTo>
                    <a:pt x="20213" y="5966"/>
                    <a:pt x="20213" y="5936"/>
                    <a:pt x="20183" y="5905"/>
                  </a:cubicBezTo>
                  <a:cubicBezTo>
                    <a:pt x="20152" y="5875"/>
                    <a:pt x="20092" y="5814"/>
                    <a:pt x="20061" y="5723"/>
                  </a:cubicBezTo>
                  <a:cubicBezTo>
                    <a:pt x="20000" y="5540"/>
                    <a:pt x="19788" y="5388"/>
                    <a:pt x="19514" y="5297"/>
                  </a:cubicBezTo>
                  <a:cubicBezTo>
                    <a:pt x="19377" y="5267"/>
                    <a:pt x="19218" y="5252"/>
                    <a:pt x="19054" y="5252"/>
                  </a:cubicBezTo>
                  <a:cubicBezTo>
                    <a:pt x="18891" y="5252"/>
                    <a:pt x="18724" y="5267"/>
                    <a:pt x="18572" y="5297"/>
                  </a:cubicBezTo>
                  <a:cubicBezTo>
                    <a:pt x="18177" y="5358"/>
                    <a:pt x="17873" y="5510"/>
                    <a:pt x="17508" y="5662"/>
                  </a:cubicBezTo>
                  <a:lnTo>
                    <a:pt x="17478" y="5692"/>
                  </a:lnTo>
                  <a:cubicBezTo>
                    <a:pt x="16858" y="5952"/>
                    <a:pt x="16225" y="6199"/>
                    <a:pt x="15613" y="6199"/>
                  </a:cubicBezTo>
                  <a:cubicBezTo>
                    <a:pt x="15295" y="6199"/>
                    <a:pt x="14983" y="6132"/>
                    <a:pt x="14681" y="5966"/>
                  </a:cubicBezTo>
                  <a:cubicBezTo>
                    <a:pt x="14104" y="5662"/>
                    <a:pt x="13769" y="5084"/>
                    <a:pt x="13435" y="4507"/>
                  </a:cubicBezTo>
                  <a:cubicBezTo>
                    <a:pt x="13344" y="4355"/>
                    <a:pt x="13253" y="4233"/>
                    <a:pt x="13161" y="4081"/>
                  </a:cubicBezTo>
                  <a:cubicBezTo>
                    <a:pt x="12705" y="3382"/>
                    <a:pt x="12037" y="2866"/>
                    <a:pt x="11246" y="2622"/>
                  </a:cubicBezTo>
                  <a:cubicBezTo>
                    <a:pt x="10916" y="2530"/>
                    <a:pt x="10579" y="2495"/>
                    <a:pt x="10242" y="2495"/>
                  </a:cubicBezTo>
                  <a:cubicBezTo>
                    <a:pt x="9804" y="2495"/>
                    <a:pt x="9366" y="2554"/>
                    <a:pt x="8936" y="2622"/>
                  </a:cubicBezTo>
                  <a:cubicBezTo>
                    <a:pt x="8486" y="2674"/>
                    <a:pt x="8051" y="2731"/>
                    <a:pt x="7633" y="2731"/>
                  </a:cubicBezTo>
                  <a:cubicBezTo>
                    <a:pt x="7065" y="2731"/>
                    <a:pt x="6526" y="2626"/>
                    <a:pt x="6018" y="2258"/>
                  </a:cubicBezTo>
                  <a:cubicBezTo>
                    <a:pt x="5623" y="2014"/>
                    <a:pt x="5350" y="1650"/>
                    <a:pt x="5076" y="1255"/>
                  </a:cubicBezTo>
                  <a:cubicBezTo>
                    <a:pt x="4863" y="951"/>
                    <a:pt x="4651" y="647"/>
                    <a:pt x="4347" y="373"/>
                  </a:cubicBezTo>
                  <a:cubicBezTo>
                    <a:pt x="4063" y="125"/>
                    <a:pt x="3707" y="1"/>
                    <a:pt x="33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8"/>
            <p:cNvSpPr/>
            <p:nvPr/>
          </p:nvSpPr>
          <p:spPr>
            <a:xfrm>
              <a:off x="837025" y="2684500"/>
              <a:ext cx="345000" cy="304950"/>
            </a:xfrm>
            <a:custGeom>
              <a:avLst/>
              <a:gdLst/>
              <a:ahLst/>
              <a:cxnLst/>
              <a:rect l="l" t="t" r="r" b="b"/>
              <a:pathLst>
                <a:path w="13800" h="12198" extrusionOk="0">
                  <a:moveTo>
                    <a:pt x="1621" y="1"/>
                  </a:moveTo>
                  <a:cubicBezTo>
                    <a:pt x="1343" y="1"/>
                    <a:pt x="1057" y="60"/>
                    <a:pt x="730" y="161"/>
                  </a:cubicBezTo>
                  <a:cubicBezTo>
                    <a:pt x="517" y="252"/>
                    <a:pt x="304" y="373"/>
                    <a:pt x="122" y="465"/>
                  </a:cubicBezTo>
                  <a:lnTo>
                    <a:pt x="31" y="525"/>
                  </a:lnTo>
                  <a:cubicBezTo>
                    <a:pt x="0" y="525"/>
                    <a:pt x="0" y="556"/>
                    <a:pt x="0" y="556"/>
                  </a:cubicBezTo>
                  <a:cubicBezTo>
                    <a:pt x="0" y="586"/>
                    <a:pt x="0" y="617"/>
                    <a:pt x="0" y="617"/>
                  </a:cubicBezTo>
                  <a:cubicBezTo>
                    <a:pt x="2432" y="4690"/>
                    <a:pt x="5806" y="8094"/>
                    <a:pt x="9757" y="10434"/>
                  </a:cubicBezTo>
                  <a:cubicBezTo>
                    <a:pt x="9818" y="10495"/>
                    <a:pt x="9909" y="10526"/>
                    <a:pt x="9970" y="10556"/>
                  </a:cubicBezTo>
                  <a:lnTo>
                    <a:pt x="10031" y="10617"/>
                  </a:lnTo>
                  <a:cubicBezTo>
                    <a:pt x="11034" y="11194"/>
                    <a:pt x="12098" y="11711"/>
                    <a:pt x="13222" y="12197"/>
                  </a:cubicBezTo>
                  <a:lnTo>
                    <a:pt x="13283" y="12197"/>
                  </a:lnTo>
                  <a:cubicBezTo>
                    <a:pt x="13283" y="12197"/>
                    <a:pt x="13314" y="12167"/>
                    <a:pt x="13314" y="12137"/>
                  </a:cubicBezTo>
                  <a:cubicBezTo>
                    <a:pt x="13344" y="12106"/>
                    <a:pt x="13344" y="12076"/>
                    <a:pt x="13374" y="12015"/>
                  </a:cubicBezTo>
                  <a:cubicBezTo>
                    <a:pt x="13435" y="11772"/>
                    <a:pt x="13526" y="11529"/>
                    <a:pt x="13587" y="11285"/>
                  </a:cubicBezTo>
                  <a:cubicBezTo>
                    <a:pt x="13739" y="10738"/>
                    <a:pt x="13800" y="10252"/>
                    <a:pt x="13770" y="9796"/>
                  </a:cubicBezTo>
                  <a:cubicBezTo>
                    <a:pt x="13739" y="9371"/>
                    <a:pt x="13618" y="8975"/>
                    <a:pt x="13405" y="8641"/>
                  </a:cubicBezTo>
                  <a:cubicBezTo>
                    <a:pt x="13162" y="8276"/>
                    <a:pt x="12858" y="8064"/>
                    <a:pt x="12493" y="7851"/>
                  </a:cubicBezTo>
                  <a:cubicBezTo>
                    <a:pt x="12189" y="7668"/>
                    <a:pt x="11824" y="7456"/>
                    <a:pt x="11611" y="7152"/>
                  </a:cubicBezTo>
                  <a:cubicBezTo>
                    <a:pt x="11368" y="6878"/>
                    <a:pt x="11216" y="6483"/>
                    <a:pt x="11125" y="6027"/>
                  </a:cubicBezTo>
                  <a:cubicBezTo>
                    <a:pt x="11125" y="5875"/>
                    <a:pt x="11095" y="5723"/>
                    <a:pt x="11095" y="5571"/>
                  </a:cubicBezTo>
                  <a:cubicBezTo>
                    <a:pt x="11064" y="5328"/>
                    <a:pt x="11034" y="5054"/>
                    <a:pt x="10973" y="4811"/>
                  </a:cubicBezTo>
                  <a:cubicBezTo>
                    <a:pt x="10852" y="4325"/>
                    <a:pt x="10639" y="3930"/>
                    <a:pt x="10426" y="3626"/>
                  </a:cubicBezTo>
                  <a:cubicBezTo>
                    <a:pt x="10213" y="3291"/>
                    <a:pt x="9970" y="2927"/>
                    <a:pt x="9697" y="2623"/>
                  </a:cubicBezTo>
                  <a:cubicBezTo>
                    <a:pt x="9393" y="2228"/>
                    <a:pt x="9119" y="2015"/>
                    <a:pt x="8876" y="1893"/>
                  </a:cubicBezTo>
                  <a:cubicBezTo>
                    <a:pt x="8668" y="1806"/>
                    <a:pt x="8449" y="1773"/>
                    <a:pt x="8226" y="1773"/>
                  </a:cubicBezTo>
                  <a:cubicBezTo>
                    <a:pt x="7829" y="1773"/>
                    <a:pt x="7422" y="1876"/>
                    <a:pt x="7052" y="1954"/>
                  </a:cubicBezTo>
                  <a:cubicBezTo>
                    <a:pt x="6961" y="1984"/>
                    <a:pt x="6870" y="2015"/>
                    <a:pt x="6748" y="2045"/>
                  </a:cubicBezTo>
                  <a:cubicBezTo>
                    <a:pt x="6286" y="2174"/>
                    <a:pt x="5802" y="2302"/>
                    <a:pt x="5333" y="2302"/>
                  </a:cubicBezTo>
                  <a:cubicBezTo>
                    <a:pt x="5247" y="2302"/>
                    <a:pt x="5161" y="2298"/>
                    <a:pt x="5076" y="2288"/>
                  </a:cubicBezTo>
                  <a:cubicBezTo>
                    <a:pt x="4712" y="2258"/>
                    <a:pt x="4377" y="2167"/>
                    <a:pt x="4104" y="1984"/>
                  </a:cubicBezTo>
                  <a:cubicBezTo>
                    <a:pt x="3769" y="1772"/>
                    <a:pt x="3526" y="1468"/>
                    <a:pt x="3313" y="1194"/>
                  </a:cubicBezTo>
                  <a:cubicBezTo>
                    <a:pt x="3283" y="1133"/>
                    <a:pt x="3253" y="1073"/>
                    <a:pt x="3192" y="1012"/>
                  </a:cubicBezTo>
                  <a:cubicBezTo>
                    <a:pt x="3040" y="769"/>
                    <a:pt x="2888" y="556"/>
                    <a:pt x="2706" y="373"/>
                  </a:cubicBezTo>
                  <a:cubicBezTo>
                    <a:pt x="2462" y="161"/>
                    <a:pt x="2128" y="9"/>
                    <a:pt x="1794" y="9"/>
                  </a:cubicBezTo>
                  <a:cubicBezTo>
                    <a:pt x="1736" y="4"/>
                    <a:pt x="1679" y="1"/>
                    <a:pt x="1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8"/>
            <p:cNvSpPr/>
            <p:nvPr/>
          </p:nvSpPr>
          <p:spPr>
            <a:xfrm>
              <a:off x="2096925" y="1381500"/>
              <a:ext cx="256100" cy="250775"/>
            </a:xfrm>
            <a:custGeom>
              <a:avLst/>
              <a:gdLst/>
              <a:ahLst/>
              <a:cxnLst/>
              <a:rect l="l" t="t" r="r" b="b"/>
              <a:pathLst>
                <a:path w="10244" h="10031" extrusionOk="0">
                  <a:moveTo>
                    <a:pt x="10122" y="0"/>
                  </a:moveTo>
                  <a:lnTo>
                    <a:pt x="10092" y="31"/>
                  </a:lnTo>
                  <a:cubicBezTo>
                    <a:pt x="10031" y="61"/>
                    <a:pt x="9940" y="92"/>
                    <a:pt x="9879" y="92"/>
                  </a:cubicBezTo>
                  <a:cubicBezTo>
                    <a:pt x="9727" y="152"/>
                    <a:pt x="9605" y="183"/>
                    <a:pt x="9453" y="213"/>
                  </a:cubicBezTo>
                  <a:cubicBezTo>
                    <a:pt x="9332" y="243"/>
                    <a:pt x="9210" y="274"/>
                    <a:pt x="9089" y="304"/>
                  </a:cubicBezTo>
                  <a:cubicBezTo>
                    <a:pt x="8876" y="365"/>
                    <a:pt x="8663" y="426"/>
                    <a:pt x="8450" y="487"/>
                  </a:cubicBezTo>
                  <a:cubicBezTo>
                    <a:pt x="8177" y="547"/>
                    <a:pt x="7873" y="639"/>
                    <a:pt x="7599" y="730"/>
                  </a:cubicBezTo>
                  <a:cubicBezTo>
                    <a:pt x="6566" y="1064"/>
                    <a:pt x="5624" y="1520"/>
                    <a:pt x="4803" y="2067"/>
                  </a:cubicBezTo>
                  <a:cubicBezTo>
                    <a:pt x="2888" y="3283"/>
                    <a:pt x="1459" y="4985"/>
                    <a:pt x="669" y="6961"/>
                  </a:cubicBezTo>
                  <a:cubicBezTo>
                    <a:pt x="456" y="7508"/>
                    <a:pt x="304" y="8086"/>
                    <a:pt x="183" y="8693"/>
                  </a:cubicBezTo>
                  <a:cubicBezTo>
                    <a:pt x="122" y="9058"/>
                    <a:pt x="61" y="9362"/>
                    <a:pt x="31" y="9666"/>
                  </a:cubicBezTo>
                  <a:cubicBezTo>
                    <a:pt x="31" y="9757"/>
                    <a:pt x="31" y="9848"/>
                    <a:pt x="0" y="9940"/>
                  </a:cubicBezTo>
                  <a:cubicBezTo>
                    <a:pt x="0" y="9970"/>
                    <a:pt x="0" y="10000"/>
                    <a:pt x="31" y="10000"/>
                  </a:cubicBezTo>
                  <a:cubicBezTo>
                    <a:pt x="31" y="10031"/>
                    <a:pt x="61" y="10031"/>
                    <a:pt x="92" y="10031"/>
                  </a:cubicBezTo>
                  <a:lnTo>
                    <a:pt x="183" y="10031"/>
                  </a:lnTo>
                  <a:cubicBezTo>
                    <a:pt x="456" y="10031"/>
                    <a:pt x="669" y="10031"/>
                    <a:pt x="882" y="10000"/>
                  </a:cubicBezTo>
                  <a:cubicBezTo>
                    <a:pt x="1368" y="9970"/>
                    <a:pt x="1824" y="9879"/>
                    <a:pt x="2280" y="9727"/>
                  </a:cubicBezTo>
                  <a:cubicBezTo>
                    <a:pt x="3131" y="9453"/>
                    <a:pt x="3982" y="9028"/>
                    <a:pt x="4803" y="8450"/>
                  </a:cubicBezTo>
                  <a:cubicBezTo>
                    <a:pt x="6414" y="7265"/>
                    <a:pt x="7842" y="5532"/>
                    <a:pt x="8906" y="3465"/>
                  </a:cubicBezTo>
                  <a:cubicBezTo>
                    <a:pt x="9241" y="2858"/>
                    <a:pt x="9514" y="2189"/>
                    <a:pt x="9757" y="1490"/>
                  </a:cubicBezTo>
                  <a:cubicBezTo>
                    <a:pt x="9909" y="1155"/>
                    <a:pt x="10001" y="821"/>
                    <a:pt x="10122" y="487"/>
                  </a:cubicBezTo>
                  <a:lnTo>
                    <a:pt x="10122" y="395"/>
                  </a:lnTo>
                  <a:cubicBezTo>
                    <a:pt x="10153" y="304"/>
                    <a:pt x="10213" y="213"/>
                    <a:pt x="10244" y="122"/>
                  </a:cubicBezTo>
                  <a:cubicBezTo>
                    <a:pt x="10244" y="92"/>
                    <a:pt x="10244" y="61"/>
                    <a:pt x="10213" y="31"/>
                  </a:cubicBezTo>
                  <a:cubicBezTo>
                    <a:pt x="10183" y="0"/>
                    <a:pt x="10153" y="0"/>
                    <a:pt x="10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2039175" y="1672200"/>
              <a:ext cx="356400" cy="124975"/>
            </a:xfrm>
            <a:custGeom>
              <a:avLst/>
              <a:gdLst/>
              <a:ahLst/>
              <a:cxnLst/>
              <a:rect l="l" t="t" r="r" b="b"/>
              <a:pathLst>
                <a:path w="14256" h="4999" extrusionOk="0">
                  <a:moveTo>
                    <a:pt x="5653" y="1"/>
                  </a:moveTo>
                  <a:cubicBezTo>
                    <a:pt x="5325" y="1"/>
                    <a:pt x="5001" y="15"/>
                    <a:pt x="4681" y="44"/>
                  </a:cubicBezTo>
                  <a:cubicBezTo>
                    <a:pt x="3678" y="105"/>
                    <a:pt x="2736" y="318"/>
                    <a:pt x="1915" y="683"/>
                  </a:cubicBezTo>
                  <a:cubicBezTo>
                    <a:pt x="1490" y="865"/>
                    <a:pt x="1064" y="1078"/>
                    <a:pt x="669" y="1351"/>
                  </a:cubicBezTo>
                  <a:cubicBezTo>
                    <a:pt x="517" y="1473"/>
                    <a:pt x="335" y="1625"/>
                    <a:pt x="122" y="1807"/>
                  </a:cubicBezTo>
                  <a:lnTo>
                    <a:pt x="31" y="1868"/>
                  </a:lnTo>
                  <a:cubicBezTo>
                    <a:pt x="31" y="1868"/>
                    <a:pt x="0" y="1898"/>
                    <a:pt x="0" y="1929"/>
                  </a:cubicBezTo>
                  <a:cubicBezTo>
                    <a:pt x="0" y="1959"/>
                    <a:pt x="31" y="1959"/>
                    <a:pt x="31" y="1990"/>
                  </a:cubicBezTo>
                  <a:cubicBezTo>
                    <a:pt x="122" y="2050"/>
                    <a:pt x="183" y="2111"/>
                    <a:pt x="243" y="2172"/>
                  </a:cubicBezTo>
                  <a:cubicBezTo>
                    <a:pt x="456" y="2385"/>
                    <a:pt x="699" y="2597"/>
                    <a:pt x="973" y="2810"/>
                  </a:cubicBezTo>
                  <a:cubicBezTo>
                    <a:pt x="1459" y="3205"/>
                    <a:pt x="1946" y="3540"/>
                    <a:pt x="2493" y="3813"/>
                  </a:cubicBezTo>
                  <a:cubicBezTo>
                    <a:pt x="3952" y="4604"/>
                    <a:pt x="5593" y="4999"/>
                    <a:pt x="7295" y="4999"/>
                  </a:cubicBezTo>
                  <a:cubicBezTo>
                    <a:pt x="7812" y="4999"/>
                    <a:pt x="8298" y="4968"/>
                    <a:pt x="8785" y="4908"/>
                  </a:cubicBezTo>
                  <a:cubicBezTo>
                    <a:pt x="9757" y="4756"/>
                    <a:pt x="10760" y="4512"/>
                    <a:pt x="11794" y="4087"/>
                  </a:cubicBezTo>
                  <a:cubicBezTo>
                    <a:pt x="12067" y="3996"/>
                    <a:pt x="12341" y="3874"/>
                    <a:pt x="12584" y="3722"/>
                  </a:cubicBezTo>
                  <a:cubicBezTo>
                    <a:pt x="12797" y="3631"/>
                    <a:pt x="12979" y="3540"/>
                    <a:pt x="13192" y="3449"/>
                  </a:cubicBezTo>
                  <a:cubicBezTo>
                    <a:pt x="13314" y="3388"/>
                    <a:pt x="13435" y="3357"/>
                    <a:pt x="13526" y="3297"/>
                  </a:cubicBezTo>
                  <a:cubicBezTo>
                    <a:pt x="13648" y="3236"/>
                    <a:pt x="13800" y="3145"/>
                    <a:pt x="13922" y="3114"/>
                  </a:cubicBezTo>
                  <a:cubicBezTo>
                    <a:pt x="14013" y="3084"/>
                    <a:pt x="14074" y="3053"/>
                    <a:pt x="14134" y="3023"/>
                  </a:cubicBezTo>
                  <a:lnTo>
                    <a:pt x="14195" y="2993"/>
                  </a:lnTo>
                  <a:cubicBezTo>
                    <a:pt x="14226" y="2993"/>
                    <a:pt x="14226" y="2962"/>
                    <a:pt x="14226" y="2932"/>
                  </a:cubicBezTo>
                  <a:cubicBezTo>
                    <a:pt x="14256" y="2901"/>
                    <a:pt x="14226" y="2871"/>
                    <a:pt x="14195" y="2871"/>
                  </a:cubicBezTo>
                  <a:cubicBezTo>
                    <a:pt x="14104" y="2810"/>
                    <a:pt x="14013" y="2749"/>
                    <a:pt x="13922" y="2689"/>
                  </a:cubicBezTo>
                  <a:lnTo>
                    <a:pt x="13861" y="2658"/>
                  </a:lnTo>
                  <a:cubicBezTo>
                    <a:pt x="13557" y="2476"/>
                    <a:pt x="13253" y="2293"/>
                    <a:pt x="12949" y="2111"/>
                  </a:cubicBezTo>
                  <a:cubicBezTo>
                    <a:pt x="12311" y="1746"/>
                    <a:pt x="11672" y="1442"/>
                    <a:pt x="11034" y="1169"/>
                  </a:cubicBezTo>
                  <a:cubicBezTo>
                    <a:pt x="9220" y="402"/>
                    <a:pt x="7384" y="1"/>
                    <a:pt x="5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751925" y="1594275"/>
              <a:ext cx="661875" cy="560825"/>
            </a:xfrm>
            <a:custGeom>
              <a:avLst/>
              <a:gdLst/>
              <a:ahLst/>
              <a:cxnLst/>
              <a:rect l="l" t="t" r="r" b="b"/>
              <a:pathLst>
                <a:path w="26475" h="22433" extrusionOk="0">
                  <a:moveTo>
                    <a:pt x="23709" y="0"/>
                  </a:moveTo>
                  <a:cubicBezTo>
                    <a:pt x="22250" y="182"/>
                    <a:pt x="20943" y="456"/>
                    <a:pt x="19696" y="790"/>
                  </a:cubicBezTo>
                  <a:cubicBezTo>
                    <a:pt x="17143" y="1489"/>
                    <a:pt x="14620" y="2584"/>
                    <a:pt x="12158" y="3982"/>
                  </a:cubicBezTo>
                  <a:cubicBezTo>
                    <a:pt x="5988" y="7538"/>
                    <a:pt x="2006" y="13405"/>
                    <a:pt x="0" y="21976"/>
                  </a:cubicBezTo>
                  <a:cubicBezTo>
                    <a:pt x="0" y="22006"/>
                    <a:pt x="0" y="22037"/>
                    <a:pt x="30" y="22067"/>
                  </a:cubicBezTo>
                  <a:cubicBezTo>
                    <a:pt x="213" y="22158"/>
                    <a:pt x="365" y="22219"/>
                    <a:pt x="517" y="22280"/>
                  </a:cubicBezTo>
                  <a:cubicBezTo>
                    <a:pt x="790" y="22371"/>
                    <a:pt x="1064" y="22432"/>
                    <a:pt x="1337" y="22432"/>
                  </a:cubicBezTo>
                  <a:cubicBezTo>
                    <a:pt x="1702" y="22432"/>
                    <a:pt x="2067" y="22341"/>
                    <a:pt x="2371" y="22189"/>
                  </a:cubicBezTo>
                  <a:cubicBezTo>
                    <a:pt x="2675" y="22037"/>
                    <a:pt x="2918" y="21824"/>
                    <a:pt x="3100" y="21551"/>
                  </a:cubicBezTo>
                  <a:cubicBezTo>
                    <a:pt x="3131" y="21490"/>
                    <a:pt x="3192" y="21399"/>
                    <a:pt x="3222" y="21338"/>
                  </a:cubicBezTo>
                  <a:cubicBezTo>
                    <a:pt x="3404" y="21034"/>
                    <a:pt x="3587" y="20730"/>
                    <a:pt x="3891" y="20547"/>
                  </a:cubicBezTo>
                  <a:cubicBezTo>
                    <a:pt x="4255" y="20304"/>
                    <a:pt x="4711" y="20304"/>
                    <a:pt x="5137" y="20304"/>
                  </a:cubicBezTo>
                  <a:lnTo>
                    <a:pt x="5258" y="20304"/>
                  </a:lnTo>
                  <a:cubicBezTo>
                    <a:pt x="5836" y="20274"/>
                    <a:pt x="6383" y="20274"/>
                    <a:pt x="6930" y="20244"/>
                  </a:cubicBezTo>
                  <a:lnTo>
                    <a:pt x="7325" y="20244"/>
                  </a:lnTo>
                  <a:cubicBezTo>
                    <a:pt x="7690" y="20244"/>
                    <a:pt x="8085" y="20244"/>
                    <a:pt x="8450" y="20183"/>
                  </a:cubicBezTo>
                  <a:cubicBezTo>
                    <a:pt x="8936" y="20152"/>
                    <a:pt x="9301" y="20000"/>
                    <a:pt x="9605" y="19757"/>
                  </a:cubicBezTo>
                  <a:cubicBezTo>
                    <a:pt x="10183" y="19271"/>
                    <a:pt x="10456" y="18481"/>
                    <a:pt x="10669" y="17812"/>
                  </a:cubicBezTo>
                  <a:lnTo>
                    <a:pt x="10669" y="17781"/>
                  </a:lnTo>
                  <a:cubicBezTo>
                    <a:pt x="10942" y="17022"/>
                    <a:pt x="11246" y="16140"/>
                    <a:pt x="11672" y="15319"/>
                  </a:cubicBezTo>
                  <a:cubicBezTo>
                    <a:pt x="12584" y="13557"/>
                    <a:pt x="13860" y="12280"/>
                    <a:pt x="15319" y="11702"/>
                  </a:cubicBezTo>
                  <a:cubicBezTo>
                    <a:pt x="15985" y="11429"/>
                    <a:pt x="16669" y="11295"/>
                    <a:pt x="17330" y="11295"/>
                  </a:cubicBezTo>
                  <a:cubicBezTo>
                    <a:pt x="18359" y="11295"/>
                    <a:pt x="19333" y="11620"/>
                    <a:pt x="20092" y="12249"/>
                  </a:cubicBezTo>
                  <a:cubicBezTo>
                    <a:pt x="20426" y="12523"/>
                    <a:pt x="20699" y="12857"/>
                    <a:pt x="20973" y="13192"/>
                  </a:cubicBezTo>
                  <a:cubicBezTo>
                    <a:pt x="21247" y="13496"/>
                    <a:pt x="21551" y="13830"/>
                    <a:pt x="21885" y="14104"/>
                  </a:cubicBezTo>
                  <a:cubicBezTo>
                    <a:pt x="22189" y="14347"/>
                    <a:pt x="22554" y="14560"/>
                    <a:pt x="23040" y="14712"/>
                  </a:cubicBezTo>
                  <a:cubicBezTo>
                    <a:pt x="23405" y="14864"/>
                    <a:pt x="23921" y="15015"/>
                    <a:pt x="24408" y="15107"/>
                  </a:cubicBezTo>
                  <a:cubicBezTo>
                    <a:pt x="24611" y="15146"/>
                    <a:pt x="24803" y="15166"/>
                    <a:pt x="24982" y="15166"/>
                  </a:cubicBezTo>
                  <a:cubicBezTo>
                    <a:pt x="25632" y="15166"/>
                    <a:pt x="26108" y="14908"/>
                    <a:pt x="26323" y="14408"/>
                  </a:cubicBezTo>
                  <a:cubicBezTo>
                    <a:pt x="26444" y="14164"/>
                    <a:pt x="26475" y="13830"/>
                    <a:pt x="26444" y="13465"/>
                  </a:cubicBezTo>
                  <a:cubicBezTo>
                    <a:pt x="26414" y="13131"/>
                    <a:pt x="26292" y="12766"/>
                    <a:pt x="26110" y="12462"/>
                  </a:cubicBezTo>
                  <a:cubicBezTo>
                    <a:pt x="25776" y="11885"/>
                    <a:pt x="25259" y="11429"/>
                    <a:pt x="24773" y="10973"/>
                  </a:cubicBezTo>
                  <a:cubicBezTo>
                    <a:pt x="24621" y="10821"/>
                    <a:pt x="24469" y="10669"/>
                    <a:pt x="24286" y="10517"/>
                  </a:cubicBezTo>
                  <a:cubicBezTo>
                    <a:pt x="23526" y="9727"/>
                    <a:pt x="23101" y="9028"/>
                    <a:pt x="22918" y="8268"/>
                  </a:cubicBezTo>
                  <a:cubicBezTo>
                    <a:pt x="22827" y="7781"/>
                    <a:pt x="22827" y="7325"/>
                    <a:pt x="22949" y="6961"/>
                  </a:cubicBezTo>
                  <a:cubicBezTo>
                    <a:pt x="23101" y="6566"/>
                    <a:pt x="23344" y="6262"/>
                    <a:pt x="23587" y="5958"/>
                  </a:cubicBezTo>
                  <a:lnTo>
                    <a:pt x="23648" y="5866"/>
                  </a:lnTo>
                  <a:cubicBezTo>
                    <a:pt x="23921" y="5532"/>
                    <a:pt x="24013" y="5259"/>
                    <a:pt x="23952" y="4955"/>
                  </a:cubicBezTo>
                  <a:cubicBezTo>
                    <a:pt x="23921" y="4651"/>
                    <a:pt x="23769" y="4377"/>
                    <a:pt x="23648" y="4134"/>
                  </a:cubicBezTo>
                  <a:cubicBezTo>
                    <a:pt x="23617" y="4073"/>
                    <a:pt x="23617" y="4012"/>
                    <a:pt x="23587" y="3952"/>
                  </a:cubicBezTo>
                  <a:cubicBezTo>
                    <a:pt x="23405" y="3587"/>
                    <a:pt x="23253" y="3222"/>
                    <a:pt x="23253" y="2796"/>
                  </a:cubicBezTo>
                  <a:cubicBezTo>
                    <a:pt x="23222" y="2432"/>
                    <a:pt x="23374" y="2037"/>
                    <a:pt x="23648" y="1672"/>
                  </a:cubicBezTo>
                  <a:cubicBezTo>
                    <a:pt x="23709" y="1611"/>
                    <a:pt x="23769" y="1520"/>
                    <a:pt x="23800" y="1459"/>
                  </a:cubicBezTo>
                  <a:cubicBezTo>
                    <a:pt x="24013" y="1246"/>
                    <a:pt x="24195" y="1003"/>
                    <a:pt x="24256" y="730"/>
                  </a:cubicBezTo>
                  <a:cubicBezTo>
                    <a:pt x="24256" y="730"/>
                    <a:pt x="24256" y="699"/>
                    <a:pt x="24256" y="669"/>
                  </a:cubicBezTo>
                  <a:cubicBezTo>
                    <a:pt x="24256" y="669"/>
                    <a:pt x="24256" y="638"/>
                    <a:pt x="24256" y="638"/>
                  </a:cubicBezTo>
                  <a:cubicBezTo>
                    <a:pt x="24256" y="578"/>
                    <a:pt x="24256" y="547"/>
                    <a:pt x="24256" y="486"/>
                  </a:cubicBezTo>
                  <a:cubicBezTo>
                    <a:pt x="24225" y="456"/>
                    <a:pt x="24225" y="456"/>
                    <a:pt x="24225" y="456"/>
                  </a:cubicBezTo>
                  <a:cubicBezTo>
                    <a:pt x="24225" y="426"/>
                    <a:pt x="24225" y="426"/>
                    <a:pt x="24225" y="426"/>
                  </a:cubicBezTo>
                  <a:cubicBezTo>
                    <a:pt x="24225" y="426"/>
                    <a:pt x="24225" y="395"/>
                    <a:pt x="24225" y="395"/>
                  </a:cubicBezTo>
                  <a:cubicBezTo>
                    <a:pt x="24195" y="365"/>
                    <a:pt x="24195" y="334"/>
                    <a:pt x="24165" y="304"/>
                  </a:cubicBezTo>
                  <a:cubicBezTo>
                    <a:pt x="24165" y="274"/>
                    <a:pt x="24134" y="243"/>
                    <a:pt x="24073" y="243"/>
                  </a:cubicBezTo>
                  <a:lnTo>
                    <a:pt x="24043" y="243"/>
                  </a:lnTo>
                  <a:cubicBezTo>
                    <a:pt x="23921" y="213"/>
                    <a:pt x="23830" y="152"/>
                    <a:pt x="23800" y="61"/>
                  </a:cubicBezTo>
                  <a:cubicBezTo>
                    <a:pt x="23769" y="30"/>
                    <a:pt x="23739" y="0"/>
                    <a:pt x="237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1697225" y="2124325"/>
              <a:ext cx="168725" cy="153700"/>
            </a:xfrm>
            <a:custGeom>
              <a:avLst/>
              <a:gdLst/>
              <a:ahLst/>
              <a:cxnLst/>
              <a:rect l="l" t="t" r="r" b="b"/>
              <a:pathLst>
                <a:path w="6749" h="6148" extrusionOk="0">
                  <a:moveTo>
                    <a:pt x="3353" y="0"/>
                  </a:moveTo>
                  <a:cubicBezTo>
                    <a:pt x="3130" y="0"/>
                    <a:pt x="2902" y="24"/>
                    <a:pt x="2675" y="75"/>
                  </a:cubicBezTo>
                  <a:cubicBezTo>
                    <a:pt x="1003" y="470"/>
                    <a:pt x="0" y="2142"/>
                    <a:pt x="395" y="3783"/>
                  </a:cubicBezTo>
                  <a:cubicBezTo>
                    <a:pt x="708" y="5188"/>
                    <a:pt x="1977" y="6147"/>
                    <a:pt x="3365" y="6147"/>
                  </a:cubicBezTo>
                  <a:cubicBezTo>
                    <a:pt x="3599" y="6147"/>
                    <a:pt x="3836" y="6120"/>
                    <a:pt x="4073" y="6063"/>
                  </a:cubicBezTo>
                  <a:cubicBezTo>
                    <a:pt x="5715" y="5668"/>
                    <a:pt x="6748" y="4026"/>
                    <a:pt x="6353" y="2355"/>
                  </a:cubicBezTo>
                  <a:cubicBezTo>
                    <a:pt x="6013" y="941"/>
                    <a:pt x="4747" y="0"/>
                    <a:pt x="3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1115150" y="2124675"/>
              <a:ext cx="168700" cy="153525"/>
            </a:xfrm>
            <a:custGeom>
              <a:avLst/>
              <a:gdLst/>
              <a:ahLst/>
              <a:cxnLst/>
              <a:rect l="l" t="t" r="r" b="b"/>
              <a:pathLst>
                <a:path w="6748" h="6141" extrusionOk="0">
                  <a:moveTo>
                    <a:pt x="3370" y="0"/>
                  </a:moveTo>
                  <a:cubicBezTo>
                    <a:pt x="2584" y="0"/>
                    <a:pt x="1794" y="304"/>
                    <a:pt x="1186" y="912"/>
                  </a:cubicBezTo>
                  <a:cubicBezTo>
                    <a:pt x="0" y="2097"/>
                    <a:pt x="0" y="4043"/>
                    <a:pt x="1186" y="5228"/>
                  </a:cubicBezTo>
                  <a:cubicBezTo>
                    <a:pt x="1794" y="5836"/>
                    <a:pt x="2584" y="6140"/>
                    <a:pt x="3370" y="6140"/>
                  </a:cubicBezTo>
                  <a:cubicBezTo>
                    <a:pt x="4157" y="6140"/>
                    <a:pt x="4939" y="5836"/>
                    <a:pt x="5532" y="5228"/>
                  </a:cubicBezTo>
                  <a:cubicBezTo>
                    <a:pt x="6748" y="4043"/>
                    <a:pt x="6748" y="2097"/>
                    <a:pt x="5532" y="912"/>
                  </a:cubicBezTo>
                  <a:cubicBezTo>
                    <a:pt x="4939" y="304"/>
                    <a:pt x="4157" y="0"/>
                    <a:pt x="3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8"/>
            <p:cNvSpPr/>
            <p:nvPr/>
          </p:nvSpPr>
          <p:spPr>
            <a:xfrm>
              <a:off x="1874275" y="1372375"/>
              <a:ext cx="160350" cy="331350"/>
            </a:xfrm>
            <a:custGeom>
              <a:avLst/>
              <a:gdLst/>
              <a:ahLst/>
              <a:cxnLst/>
              <a:rect l="l" t="t" r="r" b="b"/>
              <a:pathLst>
                <a:path w="6414" h="13254" extrusionOk="0">
                  <a:moveTo>
                    <a:pt x="456" y="1"/>
                  </a:moveTo>
                  <a:cubicBezTo>
                    <a:pt x="426" y="31"/>
                    <a:pt x="396" y="31"/>
                    <a:pt x="396" y="92"/>
                  </a:cubicBezTo>
                  <a:lnTo>
                    <a:pt x="396" y="153"/>
                  </a:lnTo>
                  <a:cubicBezTo>
                    <a:pt x="396" y="213"/>
                    <a:pt x="396" y="274"/>
                    <a:pt x="396" y="335"/>
                  </a:cubicBezTo>
                  <a:cubicBezTo>
                    <a:pt x="365" y="487"/>
                    <a:pt x="335" y="639"/>
                    <a:pt x="335" y="791"/>
                  </a:cubicBezTo>
                  <a:cubicBezTo>
                    <a:pt x="304" y="912"/>
                    <a:pt x="274" y="1034"/>
                    <a:pt x="274" y="1156"/>
                  </a:cubicBezTo>
                  <a:cubicBezTo>
                    <a:pt x="244" y="1368"/>
                    <a:pt x="213" y="1612"/>
                    <a:pt x="183" y="1824"/>
                  </a:cubicBezTo>
                  <a:cubicBezTo>
                    <a:pt x="152" y="2098"/>
                    <a:pt x="92" y="2402"/>
                    <a:pt x="92" y="2706"/>
                  </a:cubicBezTo>
                  <a:cubicBezTo>
                    <a:pt x="0" y="3770"/>
                    <a:pt x="61" y="4833"/>
                    <a:pt x="244" y="5776"/>
                  </a:cubicBezTo>
                  <a:cubicBezTo>
                    <a:pt x="639" y="8025"/>
                    <a:pt x="1642" y="10001"/>
                    <a:pt x="3162" y="11490"/>
                  </a:cubicBezTo>
                  <a:cubicBezTo>
                    <a:pt x="3587" y="11885"/>
                    <a:pt x="4073" y="12280"/>
                    <a:pt x="4590" y="12615"/>
                  </a:cubicBezTo>
                  <a:cubicBezTo>
                    <a:pt x="4864" y="12797"/>
                    <a:pt x="5137" y="12979"/>
                    <a:pt x="5411" y="13101"/>
                  </a:cubicBezTo>
                  <a:cubicBezTo>
                    <a:pt x="5502" y="13162"/>
                    <a:pt x="5563" y="13192"/>
                    <a:pt x="5654" y="13253"/>
                  </a:cubicBezTo>
                  <a:lnTo>
                    <a:pt x="5715" y="13253"/>
                  </a:lnTo>
                  <a:cubicBezTo>
                    <a:pt x="5745" y="13253"/>
                    <a:pt x="5776" y="13223"/>
                    <a:pt x="5776" y="13223"/>
                  </a:cubicBezTo>
                  <a:lnTo>
                    <a:pt x="5806" y="13131"/>
                  </a:lnTo>
                  <a:cubicBezTo>
                    <a:pt x="5928" y="12858"/>
                    <a:pt x="5988" y="12645"/>
                    <a:pt x="6049" y="12463"/>
                  </a:cubicBezTo>
                  <a:cubicBezTo>
                    <a:pt x="6201" y="12007"/>
                    <a:pt x="6292" y="11520"/>
                    <a:pt x="6353" y="11065"/>
                  </a:cubicBezTo>
                  <a:cubicBezTo>
                    <a:pt x="6414" y="10183"/>
                    <a:pt x="6353" y="9210"/>
                    <a:pt x="6110" y="8238"/>
                  </a:cubicBezTo>
                  <a:cubicBezTo>
                    <a:pt x="5654" y="6292"/>
                    <a:pt x="4621" y="4317"/>
                    <a:pt x="3101" y="2523"/>
                  </a:cubicBezTo>
                  <a:cubicBezTo>
                    <a:pt x="2675" y="2007"/>
                    <a:pt x="2159" y="1490"/>
                    <a:pt x="1642" y="973"/>
                  </a:cubicBezTo>
                  <a:cubicBezTo>
                    <a:pt x="1368" y="730"/>
                    <a:pt x="1095" y="517"/>
                    <a:pt x="821" y="274"/>
                  </a:cubicBezTo>
                  <a:lnTo>
                    <a:pt x="760" y="213"/>
                  </a:lnTo>
                  <a:lnTo>
                    <a:pt x="517" y="31"/>
                  </a:lnTo>
                  <a:cubicBezTo>
                    <a:pt x="517" y="1"/>
                    <a:pt x="456" y="1"/>
                    <a:pt x="4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8"/>
            <p:cNvSpPr/>
            <p:nvPr/>
          </p:nvSpPr>
          <p:spPr>
            <a:xfrm>
              <a:off x="1188850" y="2394400"/>
              <a:ext cx="587425" cy="422550"/>
            </a:xfrm>
            <a:custGeom>
              <a:avLst/>
              <a:gdLst/>
              <a:ahLst/>
              <a:cxnLst/>
              <a:rect l="l" t="t" r="r" b="b"/>
              <a:pathLst>
                <a:path w="23497" h="16902" extrusionOk="0">
                  <a:moveTo>
                    <a:pt x="4865" y="0"/>
                  </a:moveTo>
                  <a:cubicBezTo>
                    <a:pt x="4046" y="0"/>
                    <a:pt x="3250" y="155"/>
                    <a:pt x="2584" y="488"/>
                  </a:cubicBezTo>
                  <a:cubicBezTo>
                    <a:pt x="1642" y="913"/>
                    <a:pt x="852" y="1552"/>
                    <a:pt x="335" y="2372"/>
                  </a:cubicBezTo>
                  <a:cubicBezTo>
                    <a:pt x="213" y="2555"/>
                    <a:pt x="122" y="2707"/>
                    <a:pt x="31" y="2920"/>
                  </a:cubicBezTo>
                  <a:cubicBezTo>
                    <a:pt x="1" y="2950"/>
                    <a:pt x="1" y="2980"/>
                    <a:pt x="31" y="3011"/>
                  </a:cubicBezTo>
                  <a:cubicBezTo>
                    <a:pt x="122" y="3102"/>
                    <a:pt x="213" y="3224"/>
                    <a:pt x="274" y="3315"/>
                  </a:cubicBezTo>
                  <a:cubicBezTo>
                    <a:pt x="1368" y="4683"/>
                    <a:pt x="1794" y="6324"/>
                    <a:pt x="1460" y="7783"/>
                  </a:cubicBezTo>
                  <a:cubicBezTo>
                    <a:pt x="1368" y="8117"/>
                    <a:pt x="1247" y="8482"/>
                    <a:pt x="1064" y="8786"/>
                  </a:cubicBezTo>
                  <a:cubicBezTo>
                    <a:pt x="1064" y="8816"/>
                    <a:pt x="1064" y="8847"/>
                    <a:pt x="1064" y="8877"/>
                  </a:cubicBezTo>
                  <a:cubicBezTo>
                    <a:pt x="2219" y="10579"/>
                    <a:pt x="3830" y="12190"/>
                    <a:pt x="5867" y="13619"/>
                  </a:cubicBezTo>
                  <a:cubicBezTo>
                    <a:pt x="6779" y="14257"/>
                    <a:pt x="7751" y="14895"/>
                    <a:pt x="8876" y="15503"/>
                  </a:cubicBezTo>
                  <a:cubicBezTo>
                    <a:pt x="9393" y="15777"/>
                    <a:pt x="9940" y="16050"/>
                    <a:pt x="10457" y="16324"/>
                  </a:cubicBezTo>
                  <a:cubicBezTo>
                    <a:pt x="10548" y="16354"/>
                    <a:pt x="10669" y="16415"/>
                    <a:pt x="10761" y="16506"/>
                  </a:cubicBezTo>
                  <a:cubicBezTo>
                    <a:pt x="11095" y="16689"/>
                    <a:pt x="11460" y="16902"/>
                    <a:pt x="11824" y="16902"/>
                  </a:cubicBezTo>
                  <a:cubicBezTo>
                    <a:pt x="12007" y="16902"/>
                    <a:pt x="12189" y="16841"/>
                    <a:pt x="12372" y="16719"/>
                  </a:cubicBezTo>
                  <a:cubicBezTo>
                    <a:pt x="12554" y="16598"/>
                    <a:pt x="12767" y="16506"/>
                    <a:pt x="12980" y="16415"/>
                  </a:cubicBezTo>
                  <a:cubicBezTo>
                    <a:pt x="13010" y="16385"/>
                    <a:pt x="13071" y="16354"/>
                    <a:pt x="13131" y="16324"/>
                  </a:cubicBezTo>
                  <a:cubicBezTo>
                    <a:pt x="13648" y="16050"/>
                    <a:pt x="14165" y="15807"/>
                    <a:pt x="14682" y="15503"/>
                  </a:cubicBezTo>
                  <a:cubicBezTo>
                    <a:pt x="15806" y="14895"/>
                    <a:pt x="16809" y="14288"/>
                    <a:pt x="17721" y="13619"/>
                  </a:cubicBezTo>
                  <a:cubicBezTo>
                    <a:pt x="19727" y="12190"/>
                    <a:pt x="21308" y="10610"/>
                    <a:pt x="22463" y="8938"/>
                  </a:cubicBezTo>
                  <a:cubicBezTo>
                    <a:pt x="22493" y="8908"/>
                    <a:pt x="22493" y="8877"/>
                    <a:pt x="22463" y="8847"/>
                  </a:cubicBezTo>
                  <a:cubicBezTo>
                    <a:pt x="22281" y="8604"/>
                    <a:pt x="22159" y="8360"/>
                    <a:pt x="22068" y="8087"/>
                  </a:cubicBezTo>
                  <a:cubicBezTo>
                    <a:pt x="21703" y="7084"/>
                    <a:pt x="21885" y="5990"/>
                    <a:pt x="22129" y="5230"/>
                  </a:cubicBezTo>
                  <a:cubicBezTo>
                    <a:pt x="22402" y="4409"/>
                    <a:pt x="22828" y="3619"/>
                    <a:pt x="23405" y="2920"/>
                  </a:cubicBezTo>
                  <a:cubicBezTo>
                    <a:pt x="23405" y="2889"/>
                    <a:pt x="23436" y="2889"/>
                    <a:pt x="23436" y="2889"/>
                  </a:cubicBezTo>
                  <a:lnTo>
                    <a:pt x="23466" y="2859"/>
                  </a:lnTo>
                  <a:cubicBezTo>
                    <a:pt x="23496" y="2828"/>
                    <a:pt x="23496" y="2798"/>
                    <a:pt x="23496" y="2768"/>
                  </a:cubicBezTo>
                  <a:cubicBezTo>
                    <a:pt x="23405" y="2616"/>
                    <a:pt x="23344" y="2494"/>
                    <a:pt x="23253" y="2372"/>
                  </a:cubicBezTo>
                  <a:cubicBezTo>
                    <a:pt x="22737" y="1552"/>
                    <a:pt x="21946" y="913"/>
                    <a:pt x="21004" y="488"/>
                  </a:cubicBezTo>
                  <a:cubicBezTo>
                    <a:pt x="20338" y="155"/>
                    <a:pt x="19542" y="0"/>
                    <a:pt x="18712" y="0"/>
                  </a:cubicBezTo>
                  <a:cubicBezTo>
                    <a:pt x="18405" y="0"/>
                    <a:pt x="18094" y="21"/>
                    <a:pt x="17782" y="62"/>
                  </a:cubicBezTo>
                  <a:cubicBezTo>
                    <a:pt x="15502" y="366"/>
                    <a:pt x="13344" y="1795"/>
                    <a:pt x="12341" y="3710"/>
                  </a:cubicBezTo>
                  <a:cubicBezTo>
                    <a:pt x="12250" y="3862"/>
                    <a:pt x="12159" y="4044"/>
                    <a:pt x="12068" y="4227"/>
                  </a:cubicBezTo>
                  <a:cubicBezTo>
                    <a:pt x="12037" y="4287"/>
                    <a:pt x="12007" y="4379"/>
                    <a:pt x="11976" y="4439"/>
                  </a:cubicBezTo>
                  <a:cubicBezTo>
                    <a:pt x="11916" y="4531"/>
                    <a:pt x="11855" y="4531"/>
                    <a:pt x="11794" y="4531"/>
                  </a:cubicBezTo>
                  <a:lnTo>
                    <a:pt x="11764" y="4531"/>
                  </a:lnTo>
                  <a:cubicBezTo>
                    <a:pt x="11733" y="4531"/>
                    <a:pt x="11642" y="4531"/>
                    <a:pt x="11612" y="4439"/>
                  </a:cubicBezTo>
                  <a:cubicBezTo>
                    <a:pt x="11581" y="4379"/>
                    <a:pt x="11551" y="4287"/>
                    <a:pt x="11490" y="4227"/>
                  </a:cubicBezTo>
                  <a:cubicBezTo>
                    <a:pt x="11429" y="4044"/>
                    <a:pt x="11338" y="3862"/>
                    <a:pt x="11247" y="3710"/>
                  </a:cubicBezTo>
                  <a:cubicBezTo>
                    <a:pt x="10244" y="1795"/>
                    <a:pt x="8086" y="366"/>
                    <a:pt x="5776" y="62"/>
                  </a:cubicBezTo>
                  <a:cubicBezTo>
                    <a:pt x="5472" y="21"/>
                    <a:pt x="5167" y="0"/>
                    <a:pt x="4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8"/>
            <p:cNvSpPr/>
            <p:nvPr/>
          </p:nvSpPr>
          <p:spPr>
            <a:xfrm>
              <a:off x="1592350" y="1605675"/>
              <a:ext cx="638350" cy="644400"/>
            </a:xfrm>
            <a:custGeom>
              <a:avLst/>
              <a:gdLst/>
              <a:ahLst/>
              <a:cxnLst/>
              <a:rect l="l" t="t" r="r" b="b"/>
              <a:pathLst>
                <a:path w="25534" h="25776" extrusionOk="0">
                  <a:moveTo>
                    <a:pt x="3831" y="0"/>
                  </a:moveTo>
                  <a:cubicBezTo>
                    <a:pt x="3800" y="0"/>
                    <a:pt x="3800" y="0"/>
                    <a:pt x="3770" y="30"/>
                  </a:cubicBezTo>
                  <a:cubicBezTo>
                    <a:pt x="3739" y="30"/>
                    <a:pt x="3739" y="61"/>
                    <a:pt x="3739" y="91"/>
                  </a:cubicBezTo>
                  <a:cubicBezTo>
                    <a:pt x="3739" y="213"/>
                    <a:pt x="3739" y="365"/>
                    <a:pt x="3739" y="456"/>
                  </a:cubicBezTo>
                  <a:cubicBezTo>
                    <a:pt x="3770" y="730"/>
                    <a:pt x="3831" y="1033"/>
                    <a:pt x="3891" y="1277"/>
                  </a:cubicBezTo>
                  <a:cubicBezTo>
                    <a:pt x="4013" y="1763"/>
                    <a:pt x="4104" y="2249"/>
                    <a:pt x="4043" y="2705"/>
                  </a:cubicBezTo>
                  <a:cubicBezTo>
                    <a:pt x="3982" y="3100"/>
                    <a:pt x="3739" y="3465"/>
                    <a:pt x="3375" y="3647"/>
                  </a:cubicBezTo>
                  <a:cubicBezTo>
                    <a:pt x="3131" y="3799"/>
                    <a:pt x="2827" y="3891"/>
                    <a:pt x="2524" y="3951"/>
                  </a:cubicBezTo>
                  <a:cubicBezTo>
                    <a:pt x="2311" y="3982"/>
                    <a:pt x="2098" y="4043"/>
                    <a:pt x="1885" y="4134"/>
                  </a:cubicBezTo>
                  <a:cubicBezTo>
                    <a:pt x="1156" y="4407"/>
                    <a:pt x="517" y="5076"/>
                    <a:pt x="213" y="5866"/>
                  </a:cubicBezTo>
                  <a:cubicBezTo>
                    <a:pt x="61" y="6292"/>
                    <a:pt x="1" y="6687"/>
                    <a:pt x="31" y="7113"/>
                  </a:cubicBezTo>
                  <a:cubicBezTo>
                    <a:pt x="31" y="7295"/>
                    <a:pt x="61" y="7569"/>
                    <a:pt x="183" y="7781"/>
                  </a:cubicBezTo>
                  <a:cubicBezTo>
                    <a:pt x="213" y="7872"/>
                    <a:pt x="274" y="7933"/>
                    <a:pt x="335" y="7964"/>
                  </a:cubicBezTo>
                  <a:lnTo>
                    <a:pt x="365" y="7994"/>
                  </a:lnTo>
                  <a:cubicBezTo>
                    <a:pt x="365" y="7994"/>
                    <a:pt x="379" y="8008"/>
                    <a:pt x="388" y="8008"/>
                  </a:cubicBezTo>
                  <a:cubicBezTo>
                    <a:pt x="392" y="8008"/>
                    <a:pt x="396" y="8004"/>
                    <a:pt x="396" y="7994"/>
                  </a:cubicBezTo>
                  <a:cubicBezTo>
                    <a:pt x="426" y="7994"/>
                    <a:pt x="426" y="8024"/>
                    <a:pt x="426" y="8024"/>
                  </a:cubicBezTo>
                  <a:lnTo>
                    <a:pt x="609" y="8024"/>
                  </a:lnTo>
                  <a:cubicBezTo>
                    <a:pt x="639" y="8024"/>
                    <a:pt x="669" y="7994"/>
                    <a:pt x="730" y="7994"/>
                  </a:cubicBezTo>
                  <a:cubicBezTo>
                    <a:pt x="821" y="7964"/>
                    <a:pt x="913" y="7933"/>
                    <a:pt x="1004" y="7903"/>
                  </a:cubicBezTo>
                  <a:cubicBezTo>
                    <a:pt x="1095" y="7872"/>
                    <a:pt x="1156" y="7842"/>
                    <a:pt x="1247" y="7781"/>
                  </a:cubicBezTo>
                  <a:cubicBezTo>
                    <a:pt x="1338" y="7751"/>
                    <a:pt x="1429" y="7690"/>
                    <a:pt x="1520" y="7660"/>
                  </a:cubicBezTo>
                  <a:cubicBezTo>
                    <a:pt x="1778" y="7552"/>
                    <a:pt x="2082" y="7445"/>
                    <a:pt x="2399" y="7445"/>
                  </a:cubicBezTo>
                  <a:cubicBezTo>
                    <a:pt x="2530" y="7445"/>
                    <a:pt x="2664" y="7463"/>
                    <a:pt x="2797" y="7508"/>
                  </a:cubicBezTo>
                  <a:cubicBezTo>
                    <a:pt x="3253" y="7660"/>
                    <a:pt x="3527" y="8024"/>
                    <a:pt x="3800" y="8389"/>
                  </a:cubicBezTo>
                  <a:cubicBezTo>
                    <a:pt x="3982" y="8632"/>
                    <a:pt x="4165" y="8876"/>
                    <a:pt x="4408" y="9058"/>
                  </a:cubicBezTo>
                  <a:lnTo>
                    <a:pt x="4438" y="9058"/>
                  </a:lnTo>
                  <a:cubicBezTo>
                    <a:pt x="4438" y="9088"/>
                    <a:pt x="4499" y="9119"/>
                    <a:pt x="4530" y="9119"/>
                  </a:cubicBezTo>
                  <a:cubicBezTo>
                    <a:pt x="4530" y="9149"/>
                    <a:pt x="4560" y="9149"/>
                    <a:pt x="4560" y="9149"/>
                  </a:cubicBezTo>
                  <a:cubicBezTo>
                    <a:pt x="4651" y="9179"/>
                    <a:pt x="4742" y="9210"/>
                    <a:pt x="4834" y="9210"/>
                  </a:cubicBezTo>
                  <a:cubicBezTo>
                    <a:pt x="5077" y="9210"/>
                    <a:pt x="5290" y="9088"/>
                    <a:pt x="5472" y="8997"/>
                  </a:cubicBezTo>
                  <a:cubicBezTo>
                    <a:pt x="5715" y="8815"/>
                    <a:pt x="5958" y="8602"/>
                    <a:pt x="6171" y="8389"/>
                  </a:cubicBezTo>
                  <a:cubicBezTo>
                    <a:pt x="6323" y="8268"/>
                    <a:pt x="6475" y="8116"/>
                    <a:pt x="6657" y="7994"/>
                  </a:cubicBezTo>
                  <a:cubicBezTo>
                    <a:pt x="7503" y="7328"/>
                    <a:pt x="8327" y="6986"/>
                    <a:pt x="9111" y="6986"/>
                  </a:cubicBezTo>
                  <a:cubicBezTo>
                    <a:pt x="9257" y="6986"/>
                    <a:pt x="9402" y="6998"/>
                    <a:pt x="9545" y="7021"/>
                  </a:cubicBezTo>
                  <a:cubicBezTo>
                    <a:pt x="10366" y="7143"/>
                    <a:pt x="11338" y="7751"/>
                    <a:pt x="11490" y="8754"/>
                  </a:cubicBezTo>
                  <a:cubicBezTo>
                    <a:pt x="11521" y="8997"/>
                    <a:pt x="11521" y="9240"/>
                    <a:pt x="11521" y="9483"/>
                  </a:cubicBezTo>
                  <a:cubicBezTo>
                    <a:pt x="11490" y="9787"/>
                    <a:pt x="11490" y="10061"/>
                    <a:pt x="11551" y="10304"/>
                  </a:cubicBezTo>
                  <a:cubicBezTo>
                    <a:pt x="11581" y="10486"/>
                    <a:pt x="11642" y="10669"/>
                    <a:pt x="11733" y="10821"/>
                  </a:cubicBezTo>
                  <a:cubicBezTo>
                    <a:pt x="11794" y="10973"/>
                    <a:pt x="11885" y="11125"/>
                    <a:pt x="12007" y="11307"/>
                  </a:cubicBezTo>
                  <a:cubicBezTo>
                    <a:pt x="12250" y="11702"/>
                    <a:pt x="12554" y="12067"/>
                    <a:pt x="12858" y="12401"/>
                  </a:cubicBezTo>
                  <a:cubicBezTo>
                    <a:pt x="13071" y="12675"/>
                    <a:pt x="13314" y="12949"/>
                    <a:pt x="13527" y="13222"/>
                  </a:cubicBezTo>
                  <a:cubicBezTo>
                    <a:pt x="14074" y="13982"/>
                    <a:pt x="14347" y="14681"/>
                    <a:pt x="14287" y="15380"/>
                  </a:cubicBezTo>
                  <a:cubicBezTo>
                    <a:pt x="14256" y="16231"/>
                    <a:pt x="13770" y="16930"/>
                    <a:pt x="13314" y="17599"/>
                  </a:cubicBezTo>
                  <a:cubicBezTo>
                    <a:pt x="13223" y="17781"/>
                    <a:pt x="13101" y="17933"/>
                    <a:pt x="13010" y="18085"/>
                  </a:cubicBezTo>
                  <a:cubicBezTo>
                    <a:pt x="12828" y="18359"/>
                    <a:pt x="12736" y="18541"/>
                    <a:pt x="12676" y="18693"/>
                  </a:cubicBezTo>
                  <a:cubicBezTo>
                    <a:pt x="12645" y="18784"/>
                    <a:pt x="12615" y="18876"/>
                    <a:pt x="12584" y="18967"/>
                  </a:cubicBezTo>
                  <a:lnTo>
                    <a:pt x="12554" y="19119"/>
                  </a:lnTo>
                  <a:cubicBezTo>
                    <a:pt x="12554" y="19149"/>
                    <a:pt x="12554" y="19210"/>
                    <a:pt x="12554" y="19210"/>
                  </a:cubicBezTo>
                  <a:cubicBezTo>
                    <a:pt x="12524" y="19423"/>
                    <a:pt x="12524" y="19605"/>
                    <a:pt x="12554" y="19788"/>
                  </a:cubicBezTo>
                  <a:cubicBezTo>
                    <a:pt x="12554" y="19818"/>
                    <a:pt x="12554" y="19879"/>
                    <a:pt x="12554" y="19879"/>
                  </a:cubicBezTo>
                  <a:cubicBezTo>
                    <a:pt x="12584" y="19940"/>
                    <a:pt x="12584" y="19970"/>
                    <a:pt x="12584" y="20031"/>
                  </a:cubicBezTo>
                  <a:cubicBezTo>
                    <a:pt x="12615" y="20061"/>
                    <a:pt x="12615" y="20091"/>
                    <a:pt x="12645" y="20152"/>
                  </a:cubicBezTo>
                  <a:cubicBezTo>
                    <a:pt x="12645" y="20152"/>
                    <a:pt x="12645" y="20183"/>
                    <a:pt x="12645" y="20183"/>
                  </a:cubicBezTo>
                  <a:cubicBezTo>
                    <a:pt x="12676" y="20213"/>
                    <a:pt x="12676" y="20213"/>
                    <a:pt x="12676" y="20213"/>
                  </a:cubicBezTo>
                  <a:cubicBezTo>
                    <a:pt x="12706" y="20274"/>
                    <a:pt x="12736" y="20304"/>
                    <a:pt x="12767" y="20365"/>
                  </a:cubicBezTo>
                  <a:cubicBezTo>
                    <a:pt x="12767" y="20365"/>
                    <a:pt x="12767" y="20395"/>
                    <a:pt x="12797" y="20395"/>
                  </a:cubicBezTo>
                  <a:cubicBezTo>
                    <a:pt x="12797" y="20426"/>
                    <a:pt x="12797" y="20426"/>
                    <a:pt x="12797" y="20426"/>
                  </a:cubicBezTo>
                  <a:cubicBezTo>
                    <a:pt x="12828" y="20456"/>
                    <a:pt x="12858" y="20487"/>
                    <a:pt x="12888" y="20517"/>
                  </a:cubicBezTo>
                  <a:lnTo>
                    <a:pt x="12919" y="20517"/>
                  </a:lnTo>
                  <a:cubicBezTo>
                    <a:pt x="12919" y="20547"/>
                    <a:pt x="12949" y="20547"/>
                    <a:pt x="12949" y="20547"/>
                  </a:cubicBezTo>
                  <a:cubicBezTo>
                    <a:pt x="12980" y="20547"/>
                    <a:pt x="13010" y="20578"/>
                    <a:pt x="13010" y="20578"/>
                  </a:cubicBezTo>
                  <a:cubicBezTo>
                    <a:pt x="13040" y="20608"/>
                    <a:pt x="13071" y="20608"/>
                    <a:pt x="13132" y="20639"/>
                  </a:cubicBezTo>
                  <a:cubicBezTo>
                    <a:pt x="13253" y="20669"/>
                    <a:pt x="13405" y="20669"/>
                    <a:pt x="13527" y="20669"/>
                  </a:cubicBezTo>
                  <a:cubicBezTo>
                    <a:pt x="13709" y="20639"/>
                    <a:pt x="13891" y="20608"/>
                    <a:pt x="14043" y="20578"/>
                  </a:cubicBezTo>
                  <a:cubicBezTo>
                    <a:pt x="14165" y="20547"/>
                    <a:pt x="14317" y="20547"/>
                    <a:pt x="14439" y="20517"/>
                  </a:cubicBezTo>
                  <a:cubicBezTo>
                    <a:pt x="14539" y="20504"/>
                    <a:pt x="14635" y="20497"/>
                    <a:pt x="14732" y="20497"/>
                  </a:cubicBezTo>
                  <a:cubicBezTo>
                    <a:pt x="14868" y="20497"/>
                    <a:pt x="15008" y="20512"/>
                    <a:pt x="15168" y="20547"/>
                  </a:cubicBezTo>
                  <a:cubicBezTo>
                    <a:pt x="16050" y="20699"/>
                    <a:pt x="16931" y="21399"/>
                    <a:pt x="17478" y="22432"/>
                  </a:cubicBezTo>
                  <a:cubicBezTo>
                    <a:pt x="17752" y="22949"/>
                    <a:pt x="17934" y="23557"/>
                    <a:pt x="18086" y="24043"/>
                  </a:cubicBezTo>
                  <a:cubicBezTo>
                    <a:pt x="18147" y="24195"/>
                    <a:pt x="18177" y="24316"/>
                    <a:pt x="18208" y="24468"/>
                  </a:cubicBezTo>
                  <a:cubicBezTo>
                    <a:pt x="18268" y="24620"/>
                    <a:pt x="18299" y="24772"/>
                    <a:pt x="18360" y="24955"/>
                  </a:cubicBezTo>
                  <a:lnTo>
                    <a:pt x="18360" y="24985"/>
                  </a:lnTo>
                  <a:cubicBezTo>
                    <a:pt x="18420" y="25168"/>
                    <a:pt x="18481" y="25350"/>
                    <a:pt x="18572" y="25532"/>
                  </a:cubicBezTo>
                  <a:cubicBezTo>
                    <a:pt x="18603" y="25593"/>
                    <a:pt x="18694" y="25684"/>
                    <a:pt x="18755" y="25745"/>
                  </a:cubicBezTo>
                  <a:lnTo>
                    <a:pt x="18785" y="25745"/>
                  </a:lnTo>
                  <a:cubicBezTo>
                    <a:pt x="18785" y="25775"/>
                    <a:pt x="18816" y="25775"/>
                    <a:pt x="18846" y="25775"/>
                  </a:cubicBezTo>
                  <a:lnTo>
                    <a:pt x="18937" y="25775"/>
                  </a:lnTo>
                  <a:cubicBezTo>
                    <a:pt x="18968" y="25775"/>
                    <a:pt x="18998" y="25745"/>
                    <a:pt x="19028" y="25745"/>
                  </a:cubicBezTo>
                  <a:cubicBezTo>
                    <a:pt x="19028" y="25715"/>
                    <a:pt x="19028" y="25715"/>
                    <a:pt x="19059" y="25715"/>
                  </a:cubicBezTo>
                  <a:cubicBezTo>
                    <a:pt x="19059" y="25715"/>
                    <a:pt x="19059" y="25715"/>
                    <a:pt x="19089" y="25684"/>
                  </a:cubicBezTo>
                  <a:lnTo>
                    <a:pt x="19120" y="25654"/>
                  </a:lnTo>
                  <a:cubicBezTo>
                    <a:pt x="19150" y="25623"/>
                    <a:pt x="19180" y="25593"/>
                    <a:pt x="19180" y="25593"/>
                  </a:cubicBezTo>
                  <a:cubicBezTo>
                    <a:pt x="19272" y="25472"/>
                    <a:pt x="19363" y="25350"/>
                    <a:pt x="19454" y="25198"/>
                  </a:cubicBezTo>
                  <a:cubicBezTo>
                    <a:pt x="19606" y="24985"/>
                    <a:pt x="19727" y="24772"/>
                    <a:pt x="19879" y="24620"/>
                  </a:cubicBezTo>
                  <a:cubicBezTo>
                    <a:pt x="20176" y="24352"/>
                    <a:pt x="20538" y="24215"/>
                    <a:pt x="20965" y="24215"/>
                  </a:cubicBezTo>
                  <a:cubicBezTo>
                    <a:pt x="21458" y="24215"/>
                    <a:pt x="22039" y="24398"/>
                    <a:pt x="22706" y="24772"/>
                  </a:cubicBezTo>
                  <a:lnTo>
                    <a:pt x="22797" y="24803"/>
                  </a:lnTo>
                  <a:cubicBezTo>
                    <a:pt x="23162" y="25016"/>
                    <a:pt x="23527" y="25198"/>
                    <a:pt x="23952" y="25320"/>
                  </a:cubicBezTo>
                  <a:cubicBezTo>
                    <a:pt x="24079" y="25343"/>
                    <a:pt x="24214" y="25365"/>
                    <a:pt x="24349" y="25365"/>
                  </a:cubicBezTo>
                  <a:cubicBezTo>
                    <a:pt x="24572" y="25365"/>
                    <a:pt x="24797" y="25303"/>
                    <a:pt x="24986" y="25076"/>
                  </a:cubicBezTo>
                  <a:cubicBezTo>
                    <a:pt x="25057" y="25005"/>
                    <a:pt x="25149" y="24976"/>
                    <a:pt x="25238" y="24976"/>
                  </a:cubicBezTo>
                  <a:cubicBezTo>
                    <a:pt x="25300" y="24976"/>
                    <a:pt x="25361" y="24990"/>
                    <a:pt x="25411" y="25016"/>
                  </a:cubicBezTo>
                  <a:cubicBezTo>
                    <a:pt x="25442" y="25016"/>
                    <a:pt x="25472" y="25016"/>
                    <a:pt x="25503" y="24985"/>
                  </a:cubicBezTo>
                  <a:cubicBezTo>
                    <a:pt x="25503" y="24985"/>
                    <a:pt x="25533" y="24955"/>
                    <a:pt x="25533" y="24924"/>
                  </a:cubicBezTo>
                  <a:cubicBezTo>
                    <a:pt x="25411" y="23891"/>
                    <a:pt x="25229" y="22888"/>
                    <a:pt x="25016" y="21915"/>
                  </a:cubicBezTo>
                  <a:cubicBezTo>
                    <a:pt x="23041" y="13131"/>
                    <a:pt x="19028" y="7113"/>
                    <a:pt x="12767" y="3526"/>
                  </a:cubicBezTo>
                  <a:cubicBezTo>
                    <a:pt x="12129" y="3161"/>
                    <a:pt x="11490" y="2827"/>
                    <a:pt x="10761" y="2462"/>
                  </a:cubicBezTo>
                  <a:cubicBezTo>
                    <a:pt x="8572" y="1398"/>
                    <a:pt x="6262" y="578"/>
                    <a:pt x="3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8"/>
            <p:cNvSpPr/>
            <p:nvPr/>
          </p:nvSpPr>
          <p:spPr>
            <a:xfrm>
              <a:off x="789900" y="2364750"/>
              <a:ext cx="178600" cy="157375"/>
            </a:xfrm>
            <a:custGeom>
              <a:avLst/>
              <a:gdLst/>
              <a:ahLst/>
              <a:cxnLst/>
              <a:rect l="l" t="t" r="r" b="b"/>
              <a:pathLst>
                <a:path w="7144" h="6295" extrusionOk="0">
                  <a:moveTo>
                    <a:pt x="4357" y="0"/>
                  </a:moveTo>
                  <a:cubicBezTo>
                    <a:pt x="4202" y="0"/>
                    <a:pt x="4061" y="70"/>
                    <a:pt x="3952" y="215"/>
                  </a:cubicBezTo>
                  <a:cubicBezTo>
                    <a:pt x="3861" y="337"/>
                    <a:pt x="3800" y="458"/>
                    <a:pt x="3709" y="610"/>
                  </a:cubicBezTo>
                  <a:cubicBezTo>
                    <a:pt x="3648" y="732"/>
                    <a:pt x="3557" y="884"/>
                    <a:pt x="3496" y="1005"/>
                  </a:cubicBezTo>
                  <a:cubicBezTo>
                    <a:pt x="3322" y="1208"/>
                    <a:pt x="3038" y="1494"/>
                    <a:pt x="2617" y="1494"/>
                  </a:cubicBezTo>
                  <a:cubicBezTo>
                    <a:pt x="2596" y="1494"/>
                    <a:pt x="2575" y="1493"/>
                    <a:pt x="2554" y="1492"/>
                  </a:cubicBezTo>
                  <a:lnTo>
                    <a:pt x="2493" y="1492"/>
                  </a:lnTo>
                  <a:cubicBezTo>
                    <a:pt x="2351" y="1485"/>
                    <a:pt x="2208" y="1479"/>
                    <a:pt x="2067" y="1479"/>
                  </a:cubicBezTo>
                  <a:cubicBezTo>
                    <a:pt x="1546" y="1479"/>
                    <a:pt x="1046" y="1567"/>
                    <a:pt x="639" y="2069"/>
                  </a:cubicBezTo>
                  <a:cubicBezTo>
                    <a:pt x="366" y="2403"/>
                    <a:pt x="153" y="2829"/>
                    <a:pt x="62" y="3163"/>
                  </a:cubicBezTo>
                  <a:cubicBezTo>
                    <a:pt x="31" y="3315"/>
                    <a:pt x="1" y="3498"/>
                    <a:pt x="122" y="3650"/>
                  </a:cubicBezTo>
                  <a:cubicBezTo>
                    <a:pt x="214" y="3771"/>
                    <a:pt x="396" y="3802"/>
                    <a:pt x="548" y="3862"/>
                  </a:cubicBezTo>
                  <a:cubicBezTo>
                    <a:pt x="609" y="3862"/>
                    <a:pt x="639" y="3862"/>
                    <a:pt x="700" y="3893"/>
                  </a:cubicBezTo>
                  <a:cubicBezTo>
                    <a:pt x="1125" y="4045"/>
                    <a:pt x="1521" y="4288"/>
                    <a:pt x="1885" y="4622"/>
                  </a:cubicBezTo>
                  <a:cubicBezTo>
                    <a:pt x="2159" y="4896"/>
                    <a:pt x="2372" y="5230"/>
                    <a:pt x="2554" y="5565"/>
                  </a:cubicBezTo>
                  <a:lnTo>
                    <a:pt x="2584" y="5625"/>
                  </a:lnTo>
                  <a:cubicBezTo>
                    <a:pt x="2676" y="5747"/>
                    <a:pt x="2736" y="5899"/>
                    <a:pt x="2858" y="6021"/>
                  </a:cubicBezTo>
                  <a:cubicBezTo>
                    <a:pt x="2919" y="6112"/>
                    <a:pt x="3040" y="6233"/>
                    <a:pt x="3132" y="6264"/>
                  </a:cubicBezTo>
                  <a:cubicBezTo>
                    <a:pt x="3192" y="6294"/>
                    <a:pt x="3253" y="6294"/>
                    <a:pt x="3284" y="6294"/>
                  </a:cubicBezTo>
                  <a:cubicBezTo>
                    <a:pt x="3496" y="6294"/>
                    <a:pt x="3709" y="6142"/>
                    <a:pt x="3861" y="6021"/>
                  </a:cubicBezTo>
                  <a:lnTo>
                    <a:pt x="3922" y="5990"/>
                  </a:lnTo>
                  <a:cubicBezTo>
                    <a:pt x="4226" y="5747"/>
                    <a:pt x="4499" y="5534"/>
                    <a:pt x="4895" y="5473"/>
                  </a:cubicBezTo>
                  <a:cubicBezTo>
                    <a:pt x="4935" y="5468"/>
                    <a:pt x="4977" y="5465"/>
                    <a:pt x="5020" y="5465"/>
                  </a:cubicBezTo>
                  <a:cubicBezTo>
                    <a:pt x="5200" y="5465"/>
                    <a:pt x="5397" y="5510"/>
                    <a:pt x="5594" y="5534"/>
                  </a:cubicBezTo>
                  <a:cubicBezTo>
                    <a:pt x="5806" y="5565"/>
                    <a:pt x="5989" y="5595"/>
                    <a:pt x="6202" y="5595"/>
                  </a:cubicBezTo>
                  <a:cubicBezTo>
                    <a:pt x="6505" y="5595"/>
                    <a:pt x="6809" y="5413"/>
                    <a:pt x="6992" y="5109"/>
                  </a:cubicBezTo>
                  <a:cubicBezTo>
                    <a:pt x="7144" y="4805"/>
                    <a:pt x="7144" y="4440"/>
                    <a:pt x="6992" y="4106"/>
                  </a:cubicBezTo>
                  <a:cubicBezTo>
                    <a:pt x="6840" y="3771"/>
                    <a:pt x="6566" y="3589"/>
                    <a:pt x="6293" y="3406"/>
                  </a:cubicBezTo>
                  <a:lnTo>
                    <a:pt x="6171" y="3315"/>
                  </a:lnTo>
                  <a:cubicBezTo>
                    <a:pt x="5806" y="3011"/>
                    <a:pt x="5563" y="2707"/>
                    <a:pt x="5472" y="2312"/>
                  </a:cubicBezTo>
                  <a:cubicBezTo>
                    <a:pt x="5381" y="2069"/>
                    <a:pt x="5381" y="1826"/>
                    <a:pt x="5350" y="1613"/>
                  </a:cubicBezTo>
                  <a:cubicBezTo>
                    <a:pt x="5320" y="1431"/>
                    <a:pt x="5290" y="1218"/>
                    <a:pt x="5259" y="1036"/>
                  </a:cubicBezTo>
                  <a:cubicBezTo>
                    <a:pt x="5168" y="701"/>
                    <a:pt x="5046" y="306"/>
                    <a:pt x="4682" y="93"/>
                  </a:cubicBezTo>
                  <a:cubicBezTo>
                    <a:pt x="4571" y="32"/>
                    <a:pt x="4461" y="0"/>
                    <a:pt x="4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716950" y="1584725"/>
              <a:ext cx="1522100" cy="1463225"/>
            </a:xfrm>
            <a:custGeom>
              <a:avLst/>
              <a:gdLst/>
              <a:ahLst/>
              <a:cxnLst/>
              <a:rect l="l" t="t" r="r" b="b"/>
              <a:pathLst>
                <a:path w="60884" h="58529" extrusionOk="0">
                  <a:moveTo>
                    <a:pt x="25108" y="18042"/>
                  </a:moveTo>
                  <a:cubicBezTo>
                    <a:pt x="26020" y="18042"/>
                    <a:pt x="26749" y="18771"/>
                    <a:pt x="26749" y="19683"/>
                  </a:cubicBezTo>
                  <a:cubicBezTo>
                    <a:pt x="26749" y="20626"/>
                    <a:pt x="26020" y="21355"/>
                    <a:pt x="25108" y="21355"/>
                  </a:cubicBezTo>
                  <a:cubicBezTo>
                    <a:pt x="24196" y="21355"/>
                    <a:pt x="23466" y="20626"/>
                    <a:pt x="23466" y="19683"/>
                  </a:cubicBezTo>
                  <a:cubicBezTo>
                    <a:pt x="23466" y="18771"/>
                    <a:pt x="24196" y="18042"/>
                    <a:pt x="25108" y="18042"/>
                  </a:cubicBezTo>
                  <a:close/>
                  <a:moveTo>
                    <a:pt x="36932" y="18042"/>
                  </a:moveTo>
                  <a:cubicBezTo>
                    <a:pt x="37843" y="18042"/>
                    <a:pt x="38573" y="18771"/>
                    <a:pt x="38573" y="19683"/>
                  </a:cubicBezTo>
                  <a:cubicBezTo>
                    <a:pt x="38573" y="20626"/>
                    <a:pt x="37843" y="21355"/>
                    <a:pt x="36932" y="21355"/>
                  </a:cubicBezTo>
                  <a:cubicBezTo>
                    <a:pt x="36020" y="21355"/>
                    <a:pt x="35290" y="20626"/>
                    <a:pt x="35290" y="19683"/>
                  </a:cubicBezTo>
                  <a:cubicBezTo>
                    <a:pt x="35290" y="18771"/>
                    <a:pt x="36020" y="18042"/>
                    <a:pt x="36932" y="18042"/>
                  </a:cubicBezTo>
                  <a:close/>
                  <a:moveTo>
                    <a:pt x="19302" y="20960"/>
                  </a:moveTo>
                  <a:cubicBezTo>
                    <a:pt x="21339" y="20960"/>
                    <a:pt x="23010" y="22601"/>
                    <a:pt x="23010" y="24668"/>
                  </a:cubicBezTo>
                  <a:cubicBezTo>
                    <a:pt x="23010" y="26705"/>
                    <a:pt x="21339" y="28376"/>
                    <a:pt x="19302" y="28376"/>
                  </a:cubicBezTo>
                  <a:cubicBezTo>
                    <a:pt x="17235" y="28376"/>
                    <a:pt x="15594" y="26705"/>
                    <a:pt x="15594" y="24668"/>
                  </a:cubicBezTo>
                  <a:cubicBezTo>
                    <a:pt x="15594" y="22632"/>
                    <a:pt x="17235" y="20960"/>
                    <a:pt x="19302" y="20960"/>
                  </a:cubicBezTo>
                  <a:close/>
                  <a:moveTo>
                    <a:pt x="42585" y="20960"/>
                  </a:moveTo>
                  <a:cubicBezTo>
                    <a:pt x="44622" y="20960"/>
                    <a:pt x="46293" y="22632"/>
                    <a:pt x="46293" y="24668"/>
                  </a:cubicBezTo>
                  <a:cubicBezTo>
                    <a:pt x="46293" y="26705"/>
                    <a:pt x="44622" y="28376"/>
                    <a:pt x="42585" y="28376"/>
                  </a:cubicBezTo>
                  <a:cubicBezTo>
                    <a:pt x="40518" y="28376"/>
                    <a:pt x="38877" y="26705"/>
                    <a:pt x="38877" y="24668"/>
                  </a:cubicBezTo>
                  <a:cubicBezTo>
                    <a:pt x="38877" y="22632"/>
                    <a:pt x="40518" y="20960"/>
                    <a:pt x="42585" y="20960"/>
                  </a:cubicBezTo>
                  <a:close/>
                  <a:moveTo>
                    <a:pt x="33163" y="23817"/>
                  </a:moveTo>
                  <a:cubicBezTo>
                    <a:pt x="33193" y="23817"/>
                    <a:pt x="33223" y="23847"/>
                    <a:pt x="33223" y="23847"/>
                  </a:cubicBezTo>
                  <a:cubicBezTo>
                    <a:pt x="33254" y="23878"/>
                    <a:pt x="33284" y="23878"/>
                    <a:pt x="33314" y="23908"/>
                  </a:cubicBezTo>
                  <a:cubicBezTo>
                    <a:pt x="33345" y="23908"/>
                    <a:pt x="33375" y="23908"/>
                    <a:pt x="33406" y="23939"/>
                  </a:cubicBezTo>
                  <a:cubicBezTo>
                    <a:pt x="33406" y="23939"/>
                    <a:pt x="33436" y="23999"/>
                    <a:pt x="33466" y="24030"/>
                  </a:cubicBezTo>
                  <a:cubicBezTo>
                    <a:pt x="33527" y="24151"/>
                    <a:pt x="33527" y="24303"/>
                    <a:pt x="33558" y="24395"/>
                  </a:cubicBezTo>
                  <a:cubicBezTo>
                    <a:pt x="33588" y="24668"/>
                    <a:pt x="33588" y="24942"/>
                    <a:pt x="33588" y="25185"/>
                  </a:cubicBezTo>
                  <a:cubicBezTo>
                    <a:pt x="33588" y="25732"/>
                    <a:pt x="33527" y="26188"/>
                    <a:pt x="33466" y="26583"/>
                  </a:cubicBezTo>
                  <a:cubicBezTo>
                    <a:pt x="33345" y="27282"/>
                    <a:pt x="33041" y="28224"/>
                    <a:pt x="32190" y="28832"/>
                  </a:cubicBezTo>
                  <a:cubicBezTo>
                    <a:pt x="31825" y="29106"/>
                    <a:pt x="31400" y="29258"/>
                    <a:pt x="30974" y="29288"/>
                  </a:cubicBezTo>
                  <a:lnTo>
                    <a:pt x="30974" y="29227"/>
                  </a:lnTo>
                  <a:cubicBezTo>
                    <a:pt x="30974" y="29197"/>
                    <a:pt x="30944" y="29167"/>
                    <a:pt x="30913" y="29167"/>
                  </a:cubicBezTo>
                  <a:cubicBezTo>
                    <a:pt x="30852" y="29167"/>
                    <a:pt x="30822" y="29197"/>
                    <a:pt x="30822" y="29227"/>
                  </a:cubicBezTo>
                  <a:lnTo>
                    <a:pt x="30822" y="29288"/>
                  </a:lnTo>
                  <a:cubicBezTo>
                    <a:pt x="30397" y="29258"/>
                    <a:pt x="29971" y="29106"/>
                    <a:pt x="29637" y="28832"/>
                  </a:cubicBezTo>
                  <a:cubicBezTo>
                    <a:pt x="28786" y="28224"/>
                    <a:pt x="28451" y="27282"/>
                    <a:pt x="28330" y="26583"/>
                  </a:cubicBezTo>
                  <a:cubicBezTo>
                    <a:pt x="28269" y="26188"/>
                    <a:pt x="28238" y="25732"/>
                    <a:pt x="28208" y="25185"/>
                  </a:cubicBezTo>
                  <a:cubicBezTo>
                    <a:pt x="28208" y="24942"/>
                    <a:pt x="28208" y="24668"/>
                    <a:pt x="28238" y="24395"/>
                  </a:cubicBezTo>
                  <a:cubicBezTo>
                    <a:pt x="28269" y="24303"/>
                    <a:pt x="28299" y="24151"/>
                    <a:pt x="28330" y="24030"/>
                  </a:cubicBezTo>
                  <a:cubicBezTo>
                    <a:pt x="28360" y="23999"/>
                    <a:pt x="28390" y="23939"/>
                    <a:pt x="28421" y="23939"/>
                  </a:cubicBezTo>
                  <a:cubicBezTo>
                    <a:pt x="28421" y="23908"/>
                    <a:pt x="28451" y="23908"/>
                    <a:pt x="28482" y="23908"/>
                  </a:cubicBezTo>
                  <a:cubicBezTo>
                    <a:pt x="28512" y="23878"/>
                    <a:pt x="28542" y="23878"/>
                    <a:pt x="28573" y="23847"/>
                  </a:cubicBezTo>
                  <a:cubicBezTo>
                    <a:pt x="28603" y="23847"/>
                    <a:pt x="28603" y="23817"/>
                    <a:pt x="28634" y="23817"/>
                  </a:cubicBezTo>
                  <a:cubicBezTo>
                    <a:pt x="28634" y="23817"/>
                    <a:pt x="28634" y="23847"/>
                    <a:pt x="28634" y="23847"/>
                  </a:cubicBezTo>
                  <a:cubicBezTo>
                    <a:pt x="28664" y="23878"/>
                    <a:pt x="28694" y="23908"/>
                    <a:pt x="28725" y="23939"/>
                  </a:cubicBezTo>
                  <a:cubicBezTo>
                    <a:pt x="28755" y="23939"/>
                    <a:pt x="28755" y="23969"/>
                    <a:pt x="28755" y="23969"/>
                  </a:cubicBezTo>
                  <a:cubicBezTo>
                    <a:pt x="28786" y="24030"/>
                    <a:pt x="28816" y="24091"/>
                    <a:pt x="28816" y="24151"/>
                  </a:cubicBezTo>
                  <a:cubicBezTo>
                    <a:pt x="28816" y="24212"/>
                    <a:pt x="28816" y="24303"/>
                    <a:pt x="28816" y="24395"/>
                  </a:cubicBezTo>
                  <a:lnTo>
                    <a:pt x="28816" y="24486"/>
                  </a:lnTo>
                  <a:cubicBezTo>
                    <a:pt x="28816" y="24729"/>
                    <a:pt x="28846" y="24972"/>
                    <a:pt x="28846" y="25246"/>
                  </a:cubicBezTo>
                  <a:cubicBezTo>
                    <a:pt x="28877" y="25610"/>
                    <a:pt x="28907" y="26097"/>
                    <a:pt x="29029" y="26553"/>
                  </a:cubicBezTo>
                  <a:cubicBezTo>
                    <a:pt x="29241" y="27404"/>
                    <a:pt x="29576" y="27981"/>
                    <a:pt x="30123" y="28316"/>
                  </a:cubicBezTo>
                  <a:cubicBezTo>
                    <a:pt x="30366" y="28468"/>
                    <a:pt x="30640" y="28559"/>
                    <a:pt x="30913" y="28589"/>
                  </a:cubicBezTo>
                  <a:cubicBezTo>
                    <a:pt x="31156" y="28559"/>
                    <a:pt x="31430" y="28468"/>
                    <a:pt x="31704" y="28316"/>
                  </a:cubicBezTo>
                  <a:cubicBezTo>
                    <a:pt x="32220" y="27981"/>
                    <a:pt x="32555" y="27404"/>
                    <a:pt x="32767" y="26553"/>
                  </a:cubicBezTo>
                  <a:cubicBezTo>
                    <a:pt x="32889" y="26097"/>
                    <a:pt x="32919" y="25610"/>
                    <a:pt x="32950" y="25246"/>
                  </a:cubicBezTo>
                  <a:cubicBezTo>
                    <a:pt x="32950" y="24972"/>
                    <a:pt x="32980" y="24729"/>
                    <a:pt x="32980" y="24486"/>
                  </a:cubicBezTo>
                  <a:lnTo>
                    <a:pt x="32980" y="24395"/>
                  </a:lnTo>
                  <a:cubicBezTo>
                    <a:pt x="32980" y="24303"/>
                    <a:pt x="32980" y="24212"/>
                    <a:pt x="32980" y="24151"/>
                  </a:cubicBezTo>
                  <a:cubicBezTo>
                    <a:pt x="33011" y="24091"/>
                    <a:pt x="33011" y="24030"/>
                    <a:pt x="33041" y="23969"/>
                  </a:cubicBezTo>
                  <a:cubicBezTo>
                    <a:pt x="33041" y="23969"/>
                    <a:pt x="33071" y="23969"/>
                    <a:pt x="33071" y="23939"/>
                  </a:cubicBezTo>
                  <a:cubicBezTo>
                    <a:pt x="33102" y="23908"/>
                    <a:pt x="33132" y="23878"/>
                    <a:pt x="33163" y="23847"/>
                  </a:cubicBezTo>
                  <a:cubicBezTo>
                    <a:pt x="33163" y="23847"/>
                    <a:pt x="33163" y="23847"/>
                    <a:pt x="33163" y="23817"/>
                  </a:cubicBezTo>
                  <a:close/>
                  <a:moveTo>
                    <a:pt x="7238" y="30533"/>
                  </a:moveTo>
                  <a:cubicBezTo>
                    <a:pt x="7257" y="30533"/>
                    <a:pt x="7276" y="30534"/>
                    <a:pt x="7296" y="30534"/>
                  </a:cubicBezTo>
                  <a:cubicBezTo>
                    <a:pt x="7752" y="30565"/>
                    <a:pt x="8208" y="30808"/>
                    <a:pt x="8481" y="31234"/>
                  </a:cubicBezTo>
                  <a:cubicBezTo>
                    <a:pt x="8785" y="31629"/>
                    <a:pt x="8876" y="32176"/>
                    <a:pt x="8907" y="32693"/>
                  </a:cubicBezTo>
                  <a:lnTo>
                    <a:pt x="8937" y="32753"/>
                  </a:lnTo>
                  <a:cubicBezTo>
                    <a:pt x="8968" y="33149"/>
                    <a:pt x="9028" y="33574"/>
                    <a:pt x="9363" y="33878"/>
                  </a:cubicBezTo>
                  <a:cubicBezTo>
                    <a:pt x="9454" y="33969"/>
                    <a:pt x="9575" y="34030"/>
                    <a:pt x="9697" y="34121"/>
                  </a:cubicBezTo>
                  <a:cubicBezTo>
                    <a:pt x="9758" y="34182"/>
                    <a:pt x="9879" y="34243"/>
                    <a:pt x="9940" y="34304"/>
                  </a:cubicBezTo>
                  <a:cubicBezTo>
                    <a:pt x="10092" y="34425"/>
                    <a:pt x="10244" y="34607"/>
                    <a:pt x="10366" y="34790"/>
                  </a:cubicBezTo>
                  <a:cubicBezTo>
                    <a:pt x="10639" y="35185"/>
                    <a:pt x="10730" y="35702"/>
                    <a:pt x="10639" y="36188"/>
                  </a:cubicBezTo>
                  <a:cubicBezTo>
                    <a:pt x="10518" y="36644"/>
                    <a:pt x="10275" y="37009"/>
                    <a:pt x="9879" y="37252"/>
                  </a:cubicBezTo>
                  <a:cubicBezTo>
                    <a:pt x="9629" y="37413"/>
                    <a:pt x="9378" y="37469"/>
                    <a:pt x="9103" y="37469"/>
                  </a:cubicBezTo>
                  <a:cubicBezTo>
                    <a:pt x="8911" y="37469"/>
                    <a:pt x="8706" y="37441"/>
                    <a:pt x="8481" y="37404"/>
                  </a:cubicBezTo>
                  <a:lnTo>
                    <a:pt x="8420" y="37373"/>
                  </a:lnTo>
                  <a:cubicBezTo>
                    <a:pt x="8291" y="37355"/>
                    <a:pt x="8151" y="37325"/>
                    <a:pt x="8013" y="37325"/>
                  </a:cubicBezTo>
                  <a:cubicBezTo>
                    <a:pt x="7923" y="37325"/>
                    <a:pt x="7835" y="37338"/>
                    <a:pt x="7752" y="37373"/>
                  </a:cubicBezTo>
                  <a:cubicBezTo>
                    <a:pt x="7569" y="37434"/>
                    <a:pt x="7448" y="37556"/>
                    <a:pt x="7326" y="37647"/>
                  </a:cubicBezTo>
                  <a:lnTo>
                    <a:pt x="7296" y="37677"/>
                  </a:lnTo>
                  <a:cubicBezTo>
                    <a:pt x="6979" y="37908"/>
                    <a:pt x="6661" y="38166"/>
                    <a:pt x="6267" y="38166"/>
                  </a:cubicBezTo>
                  <a:cubicBezTo>
                    <a:pt x="6245" y="38166"/>
                    <a:pt x="6223" y="38165"/>
                    <a:pt x="6202" y="38164"/>
                  </a:cubicBezTo>
                  <a:cubicBezTo>
                    <a:pt x="5837" y="38164"/>
                    <a:pt x="5502" y="37951"/>
                    <a:pt x="5198" y="37525"/>
                  </a:cubicBezTo>
                  <a:cubicBezTo>
                    <a:pt x="5077" y="37404"/>
                    <a:pt x="4986" y="37222"/>
                    <a:pt x="4895" y="37070"/>
                  </a:cubicBezTo>
                  <a:cubicBezTo>
                    <a:pt x="4803" y="36887"/>
                    <a:pt x="4682" y="36705"/>
                    <a:pt x="4530" y="36522"/>
                  </a:cubicBezTo>
                  <a:cubicBezTo>
                    <a:pt x="4256" y="36158"/>
                    <a:pt x="3861" y="35884"/>
                    <a:pt x="3436" y="35732"/>
                  </a:cubicBezTo>
                  <a:lnTo>
                    <a:pt x="3405" y="35702"/>
                  </a:lnTo>
                  <a:cubicBezTo>
                    <a:pt x="2919" y="35550"/>
                    <a:pt x="2463" y="35398"/>
                    <a:pt x="2341" y="34881"/>
                  </a:cubicBezTo>
                  <a:cubicBezTo>
                    <a:pt x="2250" y="34516"/>
                    <a:pt x="2341" y="34091"/>
                    <a:pt x="2615" y="33544"/>
                  </a:cubicBezTo>
                  <a:cubicBezTo>
                    <a:pt x="2961" y="32909"/>
                    <a:pt x="3636" y="31863"/>
                    <a:pt x="4562" y="31863"/>
                  </a:cubicBezTo>
                  <a:cubicBezTo>
                    <a:pt x="4611" y="31863"/>
                    <a:pt x="4661" y="31866"/>
                    <a:pt x="4712" y="31872"/>
                  </a:cubicBezTo>
                  <a:cubicBezTo>
                    <a:pt x="4803" y="31872"/>
                    <a:pt x="4925" y="31902"/>
                    <a:pt x="5016" y="31933"/>
                  </a:cubicBezTo>
                  <a:cubicBezTo>
                    <a:pt x="5198" y="31993"/>
                    <a:pt x="5381" y="32024"/>
                    <a:pt x="5533" y="32024"/>
                  </a:cubicBezTo>
                  <a:cubicBezTo>
                    <a:pt x="5715" y="31993"/>
                    <a:pt x="5806" y="31872"/>
                    <a:pt x="5898" y="31750"/>
                  </a:cubicBezTo>
                  <a:cubicBezTo>
                    <a:pt x="5958" y="31659"/>
                    <a:pt x="6019" y="31568"/>
                    <a:pt x="6050" y="31446"/>
                  </a:cubicBezTo>
                  <a:cubicBezTo>
                    <a:pt x="6080" y="31386"/>
                    <a:pt x="6141" y="31325"/>
                    <a:pt x="6171" y="31234"/>
                  </a:cubicBezTo>
                  <a:cubicBezTo>
                    <a:pt x="6348" y="30969"/>
                    <a:pt x="6667" y="30533"/>
                    <a:pt x="7238" y="30533"/>
                  </a:cubicBezTo>
                  <a:close/>
                  <a:moveTo>
                    <a:pt x="31121" y="0"/>
                  </a:moveTo>
                  <a:cubicBezTo>
                    <a:pt x="30488" y="0"/>
                    <a:pt x="29851" y="16"/>
                    <a:pt x="29211" y="48"/>
                  </a:cubicBezTo>
                  <a:cubicBezTo>
                    <a:pt x="28056" y="109"/>
                    <a:pt x="27114" y="169"/>
                    <a:pt x="26263" y="230"/>
                  </a:cubicBezTo>
                  <a:cubicBezTo>
                    <a:pt x="26232" y="260"/>
                    <a:pt x="26202" y="260"/>
                    <a:pt x="26172" y="291"/>
                  </a:cubicBezTo>
                  <a:cubicBezTo>
                    <a:pt x="26172" y="321"/>
                    <a:pt x="26172" y="352"/>
                    <a:pt x="26202" y="352"/>
                  </a:cubicBezTo>
                  <a:cubicBezTo>
                    <a:pt x="26232" y="443"/>
                    <a:pt x="26263" y="504"/>
                    <a:pt x="26293" y="564"/>
                  </a:cubicBezTo>
                  <a:cubicBezTo>
                    <a:pt x="26384" y="899"/>
                    <a:pt x="26354" y="1294"/>
                    <a:pt x="26202" y="1628"/>
                  </a:cubicBezTo>
                  <a:cubicBezTo>
                    <a:pt x="26111" y="1841"/>
                    <a:pt x="25959" y="1993"/>
                    <a:pt x="25837" y="2175"/>
                  </a:cubicBezTo>
                  <a:cubicBezTo>
                    <a:pt x="25685" y="2327"/>
                    <a:pt x="25533" y="2510"/>
                    <a:pt x="25442" y="2723"/>
                  </a:cubicBezTo>
                  <a:cubicBezTo>
                    <a:pt x="25351" y="2905"/>
                    <a:pt x="25351" y="3057"/>
                    <a:pt x="25351" y="3239"/>
                  </a:cubicBezTo>
                  <a:cubicBezTo>
                    <a:pt x="25381" y="3391"/>
                    <a:pt x="25442" y="3634"/>
                    <a:pt x="25472" y="3695"/>
                  </a:cubicBezTo>
                  <a:cubicBezTo>
                    <a:pt x="25533" y="3878"/>
                    <a:pt x="25624" y="4060"/>
                    <a:pt x="25716" y="4212"/>
                  </a:cubicBezTo>
                  <a:cubicBezTo>
                    <a:pt x="25776" y="4394"/>
                    <a:pt x="25868" y="4577"/>
                    <a:pt x="25928" y="4759"/>
                  </a:cubicBezTo>
                  <a:cubicBezTo>
                    <a:pt x="26050" y="5063"/>
                    <a:pt x="26141" y="5519"/>
                    <a:pt x="26020" y="5944"/>
                  </a:cubicBezTo>
                  <a:cubicBezTo>
                    <a:pt x="25928" y="6279"/>
                    <a:pt x="25716" y="6522"/>
                    <a:pt x="25503" y="6796"/>
                  </a:cubicBezTo>
                  <a:cubicBezTo>
                    <a:pt x="25442" y="6856"/>
                    <a:pt x="25351" y="6948"/>
                    <a:pt x="25290" y="7039"/>
                  </a:cubicBezTo>
                  <a:cubicBezTo>
                    <a:pt x="24682" y="7890"/>
                    <a:pt x="25077" y="8862"/>
                    <a:pt x="25381" y="9349"/>
                  </a:cubicBezTo>
                  <a:cubicBezTo>
                    <a:pt x="25716" y="9926"/>
                    <a:pt x="26202" y="10382"/>
                    <a:pt x="26688" y="10838"/>
                  </a:cubicBezTo>
                  <a:cubicBezTo>
                    <a:pt x="26871" y="11021"/>
                    <a:pt x="27083" y="11203"/>
                    <a:pt x="27266" y="11385"/>
                  </a:cubicBezTo>
                  <a:cubicBezTo>
                    <a:pt x="27995" y="12176"/>
                    <a:pt x="28421" y="12875"/>
                    <a:pt x="28512" y="13635"/>
                  </a:cubicBezTo>
                  <a:cubicBezTo>
                    <a:pt x="28573" y="14060"/>
                    <a:pt x="28634" y="15124"/>
                    <a:pt x="27843" y="15762"/>
                  </a:cubicBezTo>
                  <a:cubicBezTo>
                    <a:pt x="27419" y="16121"/>
                    <a:pt x="26898" y="16235"/>
                    <a:pt x="26389" y="16235"/>
                  </a:cubicBezTo>
                  <a:cubicBezTo>
                    <a:pt x="25950" y="16235"/>
                    <a:pt x="25520" y="16151"/>
                    <a:pt x="25168" y="16066"/>
                  </a:cubicBezTo>
                  <a:cubicBezTo>
                    <a:pt x="24773" y="15945"/>
                    <a:pt x="24257" y="15793"/>
                    <a:pt x="23770" y="15580"/>
                  </a:cubicBezTo>
                  <a:cubicBezTo>
                    <a:pt x="23314" y="15397"/>
                    <a:pt x="22919" y="15124"/>
                    <a:pt x="22554" y="14790"/>
                  </a:cubicBezTo>
                  <a:cubicBezTo>
                    <a:pt x="22311" y="14546"/>
                    <a:pt x="22098" y="14303"/>
                    <a:pt x="21886" y="14060"/>
                  </a:cubicBezTo>
                  <a:cubicBezTo>
                    <a:pt x="21551" y="13665"/>
                    <a:pt x="21187" y="13239"/>
                    <a:pt x="20761" y="12935"/>
                  </a:cubicBezTo>
                  <a:cubicBezTo>
                    <a:pt x="20146" y="12509"/>
                    <a:pt x="19449" y="12331"/>
                    <a:pt x="18752" y="12331"/>
                  </a:cubicBezTo>
                  <a:cubicBezTo>
                    <a:pt x="17760" y="12331"/>
                    <a:pt x="16769" y="12691"/>
                    <a:pt x="16019" y="13209"/>
                  </a:cubicBezTo>
                  <a:cubicBezTo>
                    <a:pt x="14773" y="14030"/>
                    <a:pt x="13770" y="15458"/>
                    <a:pt x="13010" y="17556"/>
                  </a:cubicBezTo>
                  <a:cubicBezTo>
                    <a:pt x="12919" y="17768"/>
                    <a:pt x="12858" y="17981"/>
                    <a:pt x="12797" y="18163"/>
                  </a:cubicBezTo>
                  <a:cubicBezTo>
                    <a:pt x="12585" y="18771"/>
                    <a:pt x="12372" y="19379"/>
                    <a:pt x="12038" y="19926"/>
                  </a:cubicBezTo>
                  <a:cubicBezTo>
                    <a:pt x="11825" y="20291"/>
                    <a:pt x="11521" y="20595"/>
                    <a:pt x="11186" y="20808"/>
                  </a:cubicBezTo>
                  <a:cubicBezTo>
                    <a:pt x="10852" y="21051"/>
                    <a:pt x="10427" y="21173"/>
                    <a:pt x="9819" y="21233"/>
                  </a:cubicBezTo>
                  <a:cubicBezTo>
                    <a:pt x="9454" y="21264"/>
                    <a:pt x="9028" y="21294"/>
                    <a:pt x="8664" y="21294"/>
                  </a:cubicBezTo>
                  <a:lnTo>
                    <a:pt x="8208" y="21294"/>
                  </a:lnTo>
                  <a:cubicBezTo>
                    <a:pt x="7630" y="21294"/>
                    <a:pt x="7083" y="21325"/>
                    <a:pt x="6505" y="21325"/>
                  </a:cubicBezTo>
                  <a:lnTo>
                    <a:pt x="6445" y="21325"/>
                  </a:lnTo>
                  <a:cubicBezTo>
                    <a:pt x="6080" y="21355"/>
                    <a:pt x="5654" y="21355"/>
                    <a:pt x="5411" y="21720"/>
                  </a:cubicBezTo>
                  <a:cubicBezTo>
                    <a:pt x="5320" y="21841"/>
                    <a:pt x="5229" y="21963"/>
                    <a:pt x="5168" y="22085"/>
                  </a:cubicBezTo>
                  <a:cubicBezTo>
                    <a:pt x="5016" y="22328"/>
                    <a:pt x="4895" y="22510"/>
                    <a:pt x="4712" y="22692"/>
                  </a:cubicBezTo>
                  <a:cubicBezTo>
                    <a:pt x="4221" y="23154"/>
                    <a:pt x="3511" y="23424"/>
                    <a:pt x="2790" y="23424"/>
                  </a:cubicBezTo>
                  <a:cubicBezTo>
                    <a:pt x="2752" y="23424"/>
                    <a:pt x="2714" y="23423"/>
                    <a:pt x="2676" y="23422"/>
                  </a:cubicBezTo>
                  <a:cubicBezTo>
                    <a:pt x="2280" y="23392"/>
                    <a:pt x="1916" y="23331"/>
                    <a:pt x="1612" y="23179"/>
                  </a:cubicBezTo>
                  <a:cubicBezTo>
                    <a:pt x="1521" y="23148"/>
                    <a:pt x="1429" y="23088"/>
                    <a:pt x="1369" y="23027"/>
                  </a:cubicBezTo>
                  <a:lnTo>
                    <a:pt x="1277" y="23027"/>
                  </a:lnTo>
                  <a:cubicBezTo>
                    <a:pt x="1247" y="23027"/>
                    <a:pt x="1247" y="23057"/>
                    <a:pt x="1247" y="23088"/>
                  </a:cubicBezTo>
                  <a:cubicBezTo>
                    <a:pt x="1" y="28924"/>
                    <a:pt x="609" y="35215"/>
                    <a:pt x="2888" y="40808"/>
                  </a:cubicBezTo>
                  <a:cubicBezTo>
                    <a:pt x="3314" y="41842"/>
                    <a:pt x="3800" y="42875"/>
                    <a:pt x="4347" y="43848"/>
                  </a:cubicBezTo>
                  <a:cubicBezTo>
                    <a:pt x="4378" y="43878"/>
                    <a:pt x="4378" y="43878"/>
                    <a:pt x="4408" y="43909"/>
                  </a:cubicBezTo>
                  <a:cubicBezTo>
                    <a:pt x="4439" y="43909"/>
                    <a:pt x="4469" y="43909"/>
                    <a:pt x="4469" y="43878"/>
                  </a:cubicBezTo>
                  <a:cubicBezTo>
                    <a:pt x="4712" y="43726"/>
                    <a:pt x="5016" y="43574"/>
                    <a:pt x="5411" y="43453"/>
                  </a:cubicBezTo>
                  <a:cubicBezTo>
                    <a:pt x="5766" y="43326"/>
                    <a:pt x="6142" y="43263"/>
                    <a:pt x="6503" y="43263"/>
                  </a:cubicBezTo>
                  <a:cubicBezTo>
                    <a:pt x="6576" y="43263"/>
                    <a:pt x="6647" y="43265"/>
                    <a:pt x="6718" y="43270"/>
                  </a:cubicBezTo>
                  <a:cubicBezTo>
                    <a:pt x="7174" y="43331"/>
                    <a:pt x="7600" y="43513"/>
                    <a:pt x="7964" y="43817"/>
                  </a:cubicBezTo>
                  <a:cubicBezTo>
                    <a:pt x="8208" y="44030"/>
                    <a:pt x="8390" y="44304"/>
                    <a:pt x="8572" y="44608"/>
                  </a:cubicBezTo>
                  <a:cubicBezTo>
                    <a:pt x="8633" y="44668"/>
                    <a:pt x="8694" y="44760"/>
                    <a:pt x="8755" y="44851"/>
                  </a:cubicBezTo>
                  <a:cubicBezTo>
                    <a:pt x="8876" y="45003"/>
                    <a:pt x="9150" y="45368"/>
                    <a:pt x="9484" y="45489"/>
                  </a:cubicBezTo>
                  <a:cubicBezTo>
                    <a:pt x="9662" y="45560"/>
                    <a:pt x="9840" y="45590"/>
                    <a:pt x="10025" y="45590"/>
                  </a:cubicBezTo>
                  <a:cubicBezTo>
                    <a:pt x="10155" y="45590"/>
                    <a:pt x="10288" y="45575"/>
                    <a:pt x="10427" y="45550"/>
                  </a:cubicBezTo>
                  <a:cubicBezTo>
                    <a:pt x="10761" y="45520"/>
                    <a:pt x="11095" y="45428"/>
                    <a:pt x="11460" y="45337"/>
                  </a:cubicBezTo>
                  <a:cubicBezTo>
                    <a:pt x="11764" y="45246"/>
                    <a:pt x="12098" y="45155"/>
                    <a:pt x="12402" y="45124"/>
                  </a:cubicBezTo>
                  <a:cubicBezTo>
                    <a:pt x="12607" y="45089"/>
                    <a:pt x="12803" y="45072"/>
                    <a:pt x="12991" y="45072"/>
                  </a:cubicBezTo>
                  <a:cubicBezTo>
                    <a:pt x="13613" y="45072"/>
                    <a:pt x="14140" y="45261"/>
                    <a:pt x="14560" y="45611"/>
                  </a:cubicBezTo>
                  <a:cubicBezTo>
                    <a:pt x="14864" y="45884"/>
                    <a:pt x="15107" y="46219"/>
                    <a:pt x="15320" y="46523"/>
                  </a:cubicBezTo>
                  <a:lnTo>
                    <a:pt x="15411" y="46644"/>
                  </a:lnTo>
                  <a:cubicBezTo>
                    <a:pt x="15685" y="47009"/>
                    <a:pt x="15928" y="47374"/>
                    <a:pt x="16141" y="47769"/>
                  </a:cubicBezTo>
                  <a:cubicBezTo>
                    <a:pt x="16354" y="48194"/>
                    <a:pt x="16475" y="48620"/>
                    <a:pt x="16536" y="49076"/>
                  </a:cubicBezTo>
                  <a:cubicBezTo>
                    <a:pt x="16536" y="49197"/>
                    <a:pt x="16536" y="49319"/>
                    <a:pt x="16566" y="49441"/>
                  </a:cubicBezTo>
                  <a:cubicBezTo>
                    <a:pt x="16597" y="49714"/>
                    <a:pt x="16627" y="50048"/>
                    <a:pt x="16718" y="50322"/>
                  </a:cubicBezTo>
                  <a:cubicBezTo>
                    <a:pt x="16840" y="50717"/>
                    <a:pt x="17174" y="50960"/>
                    <a:pt x="17478" y="51143"/>
                  </a:cubicBezTo>
                  <a:lnTo>
                    <a:pt x="17630" y="51234"/>
                  </a:lnTo>
                  <a:cubicBezTo>
                    <a:pt x="17904" y="51416"/>
                    <a:pt x="18208" y="51599"/>
                    <a:pt x="18451" y="51842"/>
                  </a:cubicBezTo>
                  <a:cubicBezTo>
                    <a:pt x="18968" y="52389"/>
                    <a:pt x="19241" y="53240"/>
                    <a:pt x="19211" y="54152"/>
                  </a:cubicBezTo>
                  <a:cubicBezTo>
                    <a:pt x="19180" y="54608"/>
                    <a:pt x="19089" y="55094"/>
                    <a:pt x="18907" y="55611"/>
                  </a:cubicBezTo>
                  <a:cubicBezTo>
                    <a:pt x="18846" y="55854"/>
                    <a:pt x="18725" y="56097"/>
                    <a:pt x="18633" y="56310"/>
                  </a:cubicBezTo>
                  <a:cubicBezTo>
                    <a:pt x="18633" y="56310"/>
                    <a:pt x="18633" y="56340"/>
                    <a:pt x="18633" y="56371"/>
                  </a:cubicBezTo>
                  <a:cubicBezTo>
                    <a:pt x="18603" y="56401"/>
                    <a:pt x="18633" y="56462"/>
                    <a:pt x="18664" y="56462"/>
                  </a:cubicBezTo>
                  <a:cubicBezTo>
                    <a:pt x="19880" y="56948"/>
                    <a:pt x="21156" y="57374"/>
                    <a:pt x="22402" y="57678"/>
                  </a:cubicBezTo>
                  <a:cubicBezTo>
                    <a:pt x="25290" y="58407"/>
                    <a:pt x="28238" y="58529"/>
                    <a:pt x="30731" y="58529"/>
                  </a:cubicBezTo>
                  <a:lnTo>
                    <a:pt x="31156" y="58529"/>
                  </a:lnTo>
                  <a:cubicBezTo>
                    <a:pt x="34166" y="58529"/>
                    <a:pt x="36810" y="58225"/>
                    <a:pt x="39181" y="57617"/>
                  </a:cubicBezTo>
                  <a:cubicBezTo>
                    <a:pt x="39850" y="57435"/>
                    <a:pt x="40518" y="57222"/>
                    <a:pt x="41187" y="57009"/>
                  </a:cubicBezTo>
                  <a:cubicBezTo>
                    <a:pt x="41217" y="57009"/>
                    <a:pt x="41248" y="56979"/>
                    <a:pt x="41248" y="56948"/>
                  </a:cubicBezTo>
                  <a:cubicBezTo>
                    <a:pt x="41248" y="56918"/>
                    <a:pt x="41248" y="56887"/>
                    <a:pt x="41217" y="56857"/>
                  </a:cubicBezTo>
                  <a:cubicBezTo>
                    <a:pt x="41126" y="56827"/>
                    <a:pt x="41065" y="56766"/>
                    <a:pt x="41005" y="56675"/>
                  </a:cubicBezTo>
                  <a:cubicBezTo>
                    <a:pt x="40609" y="56188"/>
                    <a:pt x="40488" y="55428"/>
                    <a:pt x="40670" y="54638"/>
                  </a:cubicBezTo>
                  <a:cubicBezTo>
                    <a:pt x="40853" y="53909"/>
                    <a:pt x="41369" y="53362"/>
                    <a:pt x="41856" y="52814"/>
                  </a:cubicBezTo>
                  <a:lnTo>
                    <a:pt x="42008" y="52632"/>
                  </a:lnTo>
                  <a:cubicBezTo>
                    <a:pt x="42524" y="52024"/>
                    <a:pt x="43102" y="51295"/>
                    <a:pt x="42980" y="50383"/>
                  </a:cubicBezTo>
                  <a:cubicBezTo>
                    <a:pt x="42920" y="49593"/>
                    <a:pt x="42433" y="48802"/>
                    <a:pt x="41582" y="48012"/>
                  </a:cubicBezTo>
                  <a:cubicBezTo>
                    <a:pt x="41309" y="47738"/>
                    <a:pt x="41035" y="47495"/>
                    <a:pt x="40761" y="47282"/>
                  </a:cubicBezTo>
                  <a:cubicBezTo>
                    <a:pt x="40306" y="46887"/>
                    <a:pt x="39819" y="46492"/>
                    <a:pt x="39454" y="46036"/>
                  </a:cubicBezTo>
                  <a:cubicBezTo>
                    <a:pt x="39242" y="45823"/>
                    <a:pt x="39059" y="45580"/>
                    <a:pt x="38907" y="45337"/>
                  </a:cubicBezTo>
                  <a:cubicBezTo>
                    <a:pt x="38907" y="45307"/>
                    <a:pt x="38877" y="45307"/>
                    <a:pt x="38847" y="45307"/>
                  </a:cubicBezTo>
                  <a:cubicBezTo>
                    <a:pt x="38836" y="45297"/>
                    <a:pt x="38830" y="45293"/>
                    <a:pt x="38824" y="45293"/>
                  </a:cubicBezTo>
                  <a:cubicBezTo>
                    <a:pt x="38813" y="45293"/>
                    <a:pt x="38806" y="45307"/>
                    <a:pt x="38786" y="45307"/>
                  </a:cubicBezTo>
                  <a:cubicBezTo>
                    <a:pt x="38512" y="45550"/>
                    <a:pt x="38269" y="45763"/>
                    <a:pt x="38026" y="45945"/>
                  </a:cubicBezTo>
                  <a:cubicBezTo>
                    <a:pt x="37114" y="46675"/>
                    <a:pt x="36111" y="47343"/>
                    <a:pt x="34986" y="48012"/>
                  </a:cubicBezTo>
                  <a:cubicBezTo>
                    <a:pt x="34439" y="48316"/>
                    <a:pt x="33892" y="48620"/>
                    <a:pt x="33314" y="48924"/>
                  </a:cubicBezTo>
                  <a:cubicBezTo>
                    <a:pt x="32980" y="49106"/>
                    <a:pt x="32737" y="49228"/>
                    <a:pt x="32463" y="49349"/>
                  </a:cubicBezTo>
                  <a:cubicBezTo>
                    <a:pt x="32372" y="49410"/>
                    <a:pt x="32251" y="49471"/>
                    <a:pt x="32159" y="49532"/>
                  </a:cubicBezTo>
                  <a:cubicBezTo>
                    <a:pt x="31698" y="49762"/>
                    <a:pt x="31209" y="50020"/>
                    <a:pt x="30745" y="50020"/>
                  </a:cubicBezTo>
                  <a:cubicBezTo>
                    <a:pt x="30720" y="50020"/>
                    <a:pt x="30695" y="50020"/>
                    <a:pt x="30670" y="50018"/>
                  </a:cubicBezTo>
                  <a:cubicBezTo>
                    <a:pt x="30652" y="50019"/>
                    <a:pt x="30634" y="50020"/>
                    <a:pt x="30615" y="50020"/>
                  </a:cubicBezTo>
                  <a:cubicBezTo>
                    <a:pt x="30159" y="50020"/>
                    <a:pt x="29497" y="49675"/>
                    <a:pt x="29059" y="49471"/>
                  </a:cubicBezTo>
                  <a:cubicBezTo>
                    <a:pt x="28998" y="49410"/>
                    <a:pt x="28938" y="49380"/>
                    <a:pt x="28877" y="49349"/>
                  </a:cubicBezTo>
                  <a:cubicBezTo>
                    <a:pt x="28634" y="49228"/>
                    <a:pt x="28360" y="49106"/>
                    <a:pt x="28026" y="48924"/>
                  </a:cubicBezTo>
                  <a:cubicBezTo>
                    <a:pt x="27448" y="48620"/>
                    <a:pt x="26901" y="48316"/>
                    <a:pt x="26384" y="48012"/>
                  </a:cubicBezTo>
                  <a:cubicBezTo>
                    <a:pt x="25229" y="47343"/>
                    <a:pt x="24226" y="46675"/>
                    <a:pt x="23314" y="45945"/>
                  </a:cubicBezTo>
                  <a:cubicBezTo>
                    <a:pt x="21734" y="44699"/>
                    <a:pt x="20427" y="43361"/>
                    <a:pt x="19484" y="41994"/>
                  </a:cubicBezTo>
                  <a:cubicBezTo>
                    <a:pt x="19454" y="41994"/>
                    <a:pt x="19454" y="41963"/>
                    <a:pt x="19424" y="41963"/>
                  </a:cubicBezTo>
                  <a:cubicBezTo>
                    <a:pt x="19393" y="41963"/>
                    <a:pt x="19363" y="41994"/>
                    <a:pt x="19363" y="41994"/>
                  </a:cubicBezTo>
                  <a:lnTo>
                    <a:pt x="19332" y="42024"/>
                  </a:lnTo>
                  <a:cubicBezTo>
                    <a:pt x="19302" y="42054"/>
                    <a:pt x="19302" y="42054"/>
                    <a:pt x="19272" y="42085"/>
                  </a:cubicBezTo>
                  <a:cubicBezTo>
                    <a:pt x="18968" y="42389"/>
                    <a:pt x="18633" y="42602"/>
                    <a:pt x="18238" y="42723"/>
                  </a:cubicBezTo>
                  <a:cubicBezTo>
                    <a:pt x="18101" y="42782"/>
                    <a:pt x="17963" y="42816"/>
                    <a:pt x="17826" y="42816"/>
                  </a:cubicBezTo>
                  <a:cubicBezTo>
                    <a:pt x="17751" y="42816"/>
                    <a:pt x="17675" y="42805"/>
                    <a:pt x="17600" y="42784"/>
                  </a:cubicBezTo>
                  <a:cubicBezTo>
                    <a:pt x="17357" y="42754"/>
                    <a:pt x="17266" y="42693"/>
                    <a:pt x="17083" y="42541"/>
                  </a:cubicBezTo>
                  <a:cubicBezTo>
                    <a:pt x="17053" y="42510"/>
                    <a:pt x="17022" y="42450"/>
                    <a:pt x="17053" y="42389"/>
                  </a:cubicBezTo>
                  <a:cubicBezTo>
                    <a:pt x="17053" y="42358"/>
                    <a:pt x="17114" y="42298"/>
                    <a:pt x="17174" y="42267"/>
                  </a:cubicBezTo>
                  <a:cubicBezTo>
                    <a:pt x="17205" y="42267"/>
                    <a:pt x="17266" y="42237"/>
                    <a:pt x="17296" y="42237"/>
                  </a:cubicBezTo>
                  <a:cubicBezTo>
                    <a:pt x="17357" y="42206"/>
                    <a:pt x="17418" y="42176"/>
                    <a:pt x="17478" y="42176"/>
                  </a:cubicBezTo>
                  <a:cubicBezTo>
                    <a:pt x="17539" y="42176"/>
                    <a:pt x="17600" y="42146"/>
                    <a:pt x="17661" y="42146"/>
                  </a:cubicBezTo>
                  <a:cubicBezTo>
                    <a:pt x="17691" y="42115"/>
                    <a:pt x="17722" y="42115"/>
                    <a:pt x="17752" y="42115"/>
                  </a:cubicBezTo>
                  <a:cubicBezTo>
                    <a:pt x="17904" y="42085"/>
                    <a:pt x="18086" y="42024"/>
                    <a:pt x="18269" y="41933"/>
                  </a:cubicBezTo>
                  <a:cubicBezTo>
                    <a:pt x="18573" y="41781"/>
                    <a:pt x="18846" y="41538"/>
                    <a:pt x="19059" y="41234"/>
                  </a:cubicBezTo>
                  <a:cubicBezTo>
                    <a:pt x="19788" y="40261"/>
                    <a:pt x="19940" y="38832"/>
                    <a:pt x="19424" y="37495"/>
                  </a:cubicBezTo>
                  <a:cubicBezTo>
                    <a:pt x="19211" y="36918"/>
                    <a:pt x="18846" y="36310"/>
                    <a:pt x="18329" y="35732"/>
                  </a:cubicBezTo>
                  <a:cubicBezTo>
                    <a:pt x="18086" y="35459"/>
                    <a:pt x="17843" y="35215"/>
                    <a:pt x="17600" y="34942"/>
                  </a:cubicBezTo>
                  <a:cubicBezTo>
                    <a:pt x="17448" y="34820"/>
                    <a:pt x="17326" y="34668"/>
                    <a:pt x="17205" y="34516"/>
                  </a:cubicBezTo>
                  <a:lnTo>
                    <a:pt x="17114" y="34456"/>
                  </a:lnTo>
                  <a:cubicBezTo>
                    <a:pt x="16992" y="34304"/>
                    <a:pt x="16962" y="34182"/>
                    <a:pt x="16901" y="34000"/>
                  </a:cubicBezTo>
                  <a:cubicBezTo>
                    <a:pt x="16870" y="33969"/>
                    <a:pt x="16901" y="33969"/>
                    <a:pt x="16901" y="33969"/>
                  </a:cubicBezTo>
                  <a:lnTo>
                    <a:pt x="17022" y="33969"/>
                  </a:lnTo>
                  <a:cubicBezTo>
                    <a:pt x="17144" y="33969"/>
                    <a:pt x="17235" y="34000"/>
                    <a:pt x="17326" y="34030"/>
                  </a:cubicBezTo>
                  <a:cubicBezTo>
                    <a:pt x="17418" y="34091"/>
                    <a:pt x="17539" y="34152"/>
                    <a:pt x="17630" y="34212"/>
                  </a:cubicBezTo>
                  <a:lnTo>
                    <a:pt x="17661" y="34243"/>
                  </a:lnTo>
                  <a:cubicBezTo>
                    <a:pt x="17843" y="34364"/>
                    <a:pt x="18025" y="34516"/>
                    <a:pt x="18208" y="34668"/>
                  </a:cubicBezTo>
                  <a:cubicBezTo>
                    <a:pt x="18208" y="34699"/>
                    <a:pt x="18238" y="34699"/>
                    <a:pt x="18269" y="34699"/>
                  </a:cubicBezTo>
                  <a:cubicBezTo>
                    <a:pt x="18299" y="34699"/>
                    <a:pt x="18299" y="34668"/>
                    <a:pt x="18329" y="34638"/>
                  </a:cubicBezTo>
                  <a:cubicBezTo>
                    <a:pt x="18573" y="34212"/>
                    <a:pt x="18877" y="33787"/>
                    <a:pt x="19211" y="33422"/>
                  </a:cubicBezTo>
                  <a:cubicBezTo>
                    <a:pt x="20001" y="32632"/>
                    <a:pt x="21035" y="32054"/>
                    <a:pt x="22129" y="31750"/>
                  </a:cubicBezTo>
                  <a:cubicBezTo>
                    <a:pt x="22615" y="31619"/>
                    <a:pt x="23135" y="31556"/>
                    <a:pt x="23672" y="31556"/>
                  </a:cubicBezTo>
                  <a:cubicBezTo>
                    <a:pt x="24378" y="31556"/>
                    <a:pt x="25112" y="31665"/>
                    <a:pt x="25837" y="31872"/>
                  </a:cubicBezTo>
                  <a:cubicBezTo>
                    <a:pt x="26992" y="32206"/>
                    <a:pt x="28147" y="32845"/>
                    <a:pt x="29150" y="33696"/>
                  </a:cubicBezTo>
                  <a:cubicBezTo>
                    <a:pt x="29606" y="34121"/>
                    <a:pt x="30245" y="34790"/>
                    <a:pt x="30579" y="35550"/>
                  </a:cubicBezTo>
                  <a:cubicBezTo>
                    <a:pt x="30594" y="35580"/>
                    <a:pt x="30624" y="35595"/>
                    <a:pt x="30655" y="35595"/>
                  </a:cubicBezTo>
                  <a:cubicBezTo>
                    <a:pt x="30685" y="35595"/>
                    <a:pt x="30716" y="35580"/>
                    <a:pt x="30731" y="35550"/>
                  </a:cubicBezTo>
                  <a:cubicBezTo>
                    <a:pt x="31065" y="34790"/>
                    <a:pt x="31704" y="34121"/>
                    <a:pt x="32190" y="33696"/>
                  </a:cubicBezTo>
                  <a:cubicBezTo>
                    <a:pt x="33163" y="32845"/>
                    <a:pt x="34318" y="32206"/>
                    <a:pt x="35473" y="31872"/>
                  </a:cubicBezTo>
                  <a:cubicBezTo>
                    <a:pt x="36215" y="31665"/>
                    <a:pt x="36947" y="31556"/>
                    <a:pt x="37653" y="31556"/>
                  </a:cubicBezTo>
                  <a:cubicBezTo>
                    <a:pt x="38190" y="31556"/>
                    <a:pt x="38712" y="31619"/>
                    <a:pt x="39211" y="31750"/>
                  </a:cubicBezTo>
                  <a:cubicBezTo>
                    <a:pt x="39485" y="31842"/>
                    <a:pt x="39789" y="31933"/>
                    <a:pt x="40123" y="32085"/>
                  </a:cubicBezTo>
                  <a:cubicBezTo>
                    <a:pt x="40154" y="32085"/>
                    <a:pt x="40184" y="32085"/>
                    <a:pt x="40214" y="32054"/>
                  </a:cubicBezTo>
                  <a:cubicBezTo>
                    <a:pt x="40336" y="31872"/>
                    <a:pt x="40457" y="31690"/>
                    <a:pt x="40579" y="31568"/>
                  </a:cubicBezTo>
                  <a:cubicBezTo>
                    <a:pt x="41157" y="30960"/>
                    <a:pt x="41947" y="30595"/>
                    <a:pt x="42707" y="30595"/>
                  </a:cubicBezTo>
                  <a:cubicBezTo>
                    <a:pt x="43497" y="30595"/>
                    <a:pt x="44166" y="30960"/>
                    <a:pt x="44774" y="31781"/>
                  </a:cubicBezTo>
                  <a:cubicBezTo>
                    <a:pt x="44834" y="31872"/>
                    <a:pt x="44926" y="31963"/>
                    <a:pt x="44986" y="32054"/>
                  </a:cubicBezTo>
                  <a:cubicBezTo>
                    <a:pt x="45169" y="32297"/>
                    <a:pt x="45351" y="32571"/>
                    <a:pt x="45564" y="32784"/>
                  </a:cubicBezTo>
                  <a:cubicBezTo>
                    <a:pt x="45838" y="33057"/>
                    <a:pt x="46233" y="33240"/>
                    <a:pt x="46658" y="33270"/>
                  </a:cubicBezTo>
                  <a:cubicBezTo>
                    <a:pt x="46827" y="33297"/>
                    <a:pt x="46999" y="33308"/>
                    <a:pt x="47172" y="33308"/>
                  </a:cubicBezTo>
                  <a:cubicBezTo>
                    <a:pt x="47589" y="33308"/>
                    <a:pt x="48013" y="33243"/>
                    <a:pt x="48421" y="33179"/>
                  </a:cubicBezTo>
                  <a:cubicBezTo>
                    <a:pt x="48756" y="33149"/>
                    <a:pt x="49120" y="33088"/>
                    <a:pt x="49455" y="33088"/>
                  </a:cubicBezTo>
                  <a:cubicBezTo>
                    <a:pt x="49544" y="33082"/>
                    <a:pt x="49633" y="33079"/>
                    <a:pt x="49722" y="33079"/>
                  </a:cubicBezTo>
                  <a:cubicBezTo>
                    <a:pt x="50594" y="33079"/>
                    <a:pt x="51406" y="33348"/>
                    <a:pt x="52069" y="33817"/>
                  </a:cubicBezTo>
                  <a:cubicBezTo>
                    <a:pt x="52464" y="34091"/>
                    <a:pt x="52768" y="34425"/>
                    <a:pt x="53072" y="34820"/>
                  </a:cubicBezTo>
                  <a:cubicBezTo>
                    <a:pt x="53193" y="35033"/>
                    <a:pt x="53315" y="35246"/>
                    <a:pt x="53436" y="35428"/>
                  </a:cubicBezTo>
                  <a:cubicBezTo>
                    <a:pt x="53528" y="35580"/>
                    <a:pt x="53619" y="35763"/>
                    <a:pt x="53710" y="35915"/>
                  </a:cubicBezTo>
                  <a:cubicBezTo>
                    <a:pt x="53892" y="36188"/>
                    <a:pt x="54136" y="36492"/>
                    <a:pt x="54470" y="36674"/>
                  </a:cubicBezTo>
                  <a:cubicBezTo>
                    <a:pt x="54651" y="36759"/>
                    <a:pt x="54841" y="36791"/>
                    <a:pt x="55028" y="36791"/>
                  </a:cubicBezTo>
                  <a:cubicBezTo>
                    <a:pt x="55312" y="36791"/>
                    <a:pt x="55587" y="36717"/>
                    <a:pt x="55807" y="36644"/>
                  </a:cubicBezTo>
                  <a:cubicBezTo>
                    <a:pt x="56111" y="36553"/>
                    <a:pt x="56385" y="36401"/>
                    <a:pt x="56658" y="36279"/>
                  </a:cubicBezTo>
                  <a:cubicBezTo>
                    <a:pt x="56841" y="36218"/>
                    <a:pt x="57023" y="36127"/>
                    <a:pt x="57236" y="36036"/>
                  </a:cubicBezTo>
                  <a:cubicBezTo>
                    <a:pt x="57570" y="35915"/>
                    <a:pt x="57935" y="35823"/>
                    <a:pt x="58300" y="35823"/>
                  </a:cubicBezTo>
                  <a:cubicBezTo>
                    <a:pt x="58348" y="35821"/>
                    <a:pt x="58396" y="35820"/>
                    <a:pt x="58444" y="35820"/>
                  </a:cubicBezTo>
                  <a:cubicBezTo>
                    <a:pt x="58963" y="35820"/>
                    <a:pt x="59425" y="35970"/>
                    <a:pt x="59759" y="36249"/>
                  </a:cubicBezTo>
                  <a:cubicBezTo>
                    <a:pt x="59789" y="36279"/>
                    <a:pt x="59820" y="36279"/>
                    <a:pt x="59850" y="36279"/>
                  </a:cubicBezTo>
                  <a:cubicBezTo>
                    <a:pt x="59880" y="36249"/>
                    <a:pt x="59880" y="36249"/>
                    <a:pt x="59880" y="36218"/>
                  </a:cubicBezTo>
                  <a:cubicBezTo>
                    <a:pt x="60640" y="33027"/>
                    <a:pt x="60883" y="29744"/>
                    <a:pt x="60579" y="26522"/>
                  </a:cubicBezTo>
                  <a:cubicBezTo>
                    <a:pt x="60579" y="26492"/>
                    <a:pt x="60579" y="26461"/>
                    <a:pt x="60549" y="26461"/>
                  </a:cubicBezTo>
                  <a:cubicBezTo>
                    <a:pt x="60519" y="26461"/>
                    <a:pt x="60458" y="26461"/>
                    <a:pt x="60458" y="26492"/>
                  </a:cubicBezTo>
                  <a:cubicBezTo>
                    <a:pt x="60176" y="26745"/>
                    <a:pt x="59790" y="26921"/>
                    <a:pt x="59372" y="26921"/>
                  </a:cubicBezTo>
                  <a:cubicBezTo>
                    <a:pt x="59339" y="26921"/>
                    <a:pt x="59306" y="26920"/>
                    <a:pt x="59272" y="26917"/>
                  </a:cubicBezTo>
                  <a:cubicBezTo>
                    <a:pt x="58847" y="26917"/>
                    <a:pt x="58361" y="26765"/>
                    <a:pt x="57844" y="26492"/>
                  </a:cubicBezTo>
                  <a:cubicBezTo>
                    <a:pt x="57692" y="26431"/>
                    <a:pt x="57570" y="26370"/>
                    <a:pt x="57449" y="26279"/>
                  </a:cubicBezTo>
                  <a:cubicBezTo>
                    <a:pt x="57145" y="26127"/>
                    <a:pt x="56841" y="25945"/>
                    <a:pt x="56506" y="25854"/>
                  </a:cubicBezTo>
                  <a:cubicBezTo>
                    <a:pt x="56348" y="25801"/>
                    <a:pt x="56172" y="25759"/>
                    <a:pt x="55995" y="25759"/>
                  </a:cubicBezTo>
                  <a:cubicBezTo>
                    <a:pt x="55763" y="25759"/>
                    <a:pt x="55527" y="25830"/>
                    <a:pt x="55321" y="26036"/>
                  </a:cubicBezTo>
                  <a:cubicBezTo>
                    <a:pt x="55230" y="26158"/>
                    <a:pt x="55108" y="26310"/>
                    <a:pt x="55017" y="26492"/>
                  </a:cubicBezTo>
                  <a:cubicBezTo>
                    <a:pt x="54895" y="26644"/>
                    <a:pt x="54774" y="26826"/>
                    <a:pt x="54652" y="26978"/>
                  </a:cubicBezTo>
                  <a:cubicBezTo>
                    <a:pt x="54431" y="27199"/>
                    <a:pt x="54144" y="27327"/>
                    <a:pt x="53860" y="27327"/>
                  </a:cubicBezTo>
                  <a:cubicBezTo>
                    <a:pt x="53715" y="27327"/>
                    <a:pt x="53570" y="27294"/>
                    <a:pt x="53436" y="27221"/>
                  </a:cubicBezTo>
                  <a:cubicBezTo>
                    <a:pt x="52981" y="26978"/>
                    <a:pt x="52798" y="26461"/>
                    <a:pt x="52646" y="25945"/>
                  </a:cubicBezTo>
                  <a:cubicBezTo>
                    <a:pt x="52585" y="25762"/>
                    <a:pt x="52555" y="25610"/>
                    <a:pt x="52494" y="25428"/>
                  </a:cubicBezTo>
                  <a:cubicBezTo>
                    <a:pt x="52251" y="24516"/>
                    <a:pt x="51977" y="23574"/>
                    <a:pt x="51339" y="22844"/>
                  </a:cubicBezTo>
                  <a:cubicBezTo>
                    <a:pt x="50974" y="22480"/>
                    <a:pt x="50579" y="22206"/>
                    <a:pt x="50184" y="22115"/>
                  </a:cubicBezTo>
                  <a:cubicBezTo>
                    <a:pt x="50030" y="22064"/>
                    <a:pt x="49870" y="22045"/>
                    <a:pt x="49710" y="22045"/>
                  </a:cubicBezTo>
                  <a:cubicBezTo>
                    <a:pt x="49491" y="22045"/>
                    <a:pt x="49270" y="22080"/>
                    <a:pt x="49059" y="22115"/>
                  </a:cubicBezTo>
                  <a:cubicBezTo>
                    <a:pt x="48907" y="22145"/>
                    <a:pt x="48725" y="22176"/>
                    <a:pt x="48573" y="22206"/>
                  </a:cubicBezTo>
                  <a:cubicBezTo>
                    <a:pt x="48536" y="22208"/>
                    <a:pt x="48499" y="22209"/>
                    <a:pt x="48462" y="22209"/>
                  </a:cubicBezTo>
                  <a:cubicBezTo>
                    <a:pt x="47987" y="22209"/>
                    <a:pt x="47548" y="22030"/>
                    <a:pt x="47266" y="21720"/>
                  </a:cubicBezTo>
                  <a:cubicBezTo>
                    <a:pt x="47023" y="21446"/>
                    <a:pt x="46871" y="21051"/>
                    <a:pt x="46810" y="20565"/>
                  </a:cubicBezTo>
                  <a:cubicBezTo>
                    <a:pt x="46719" y="19683"/>
                    <a:pt x="47114" y="18923"/>
                    <a:pt x="47692" y="18072"/>
                  </a:cubicBezTo>
                  <a:lnTo>
                    <a:pt x="47783" y="17920"/>
                  </a:lnTo>
                  <a:cubicBezTo>
                    <a:pt x="48026" y="17556"/>
                    <a:pt x="48300" y="17191"/>
                    <a:pt x="48452" y="16765"/>
                  </a:cubicBezTo>
                  <a:cubicBezTo>
                    <a:pt x="48543" y="16522"/>
                    <a:pt x="48573" y="16279"/>
                    <a:pt x="48573" y="16066"/>
                  </a:cubicBezTo>
                  <a:cubicBezTo>
                    <a:pt x="48573" y="15853"/>
                    <a:pt x="48573" y="15793"/>
                    <a:pt x="48512" y="15549"/>
                  </a:cubicBezTo>
                  <a:cubicBezTo>
                    <a:pt x="48330" y="14911"/>
                    <a:pt x="47844" y="14334"/>
                    <a:pt x="47357" y="13756"/>
                  </a:cubicBezTo>
                  <a:lnTo>
                    <a:pt x="47297" y="13665"/>
                  </a:lnTo>
                  <a:cubicBezTo>
                    <a:pt x="46749" y="13027"/>
                    <a:pt x="46202" y="12358"/>
                    <a:pt x="45929" y="11537"/>
                  </a:cubicBezTo>
                  <a:cubicBezTo>
                    <a:pt x="45777" y="11112"/>
                    <a:pt x="45807" y="10717"/>
                    <a:pt x="45807" y="10261"/>
                  </a:cubicBezTo>
                  <a:lnTo>
                    <a:pt x="45807" y="10048"/>
                  </a:lnTo>
                  <a:cubicBezTo>
                    <a:pt x="45807" y="9531"/>
                    <a:pt x="45655" y="9166"/>
                    <a:pt x="45290" y="8893"/>
                  </a:cubicBezTo>
                  <a:cubicBezTo>
                    <a:pt x="44956" y="8619"/>
                    <a:pt x="44553" y="8483"/>
                    <a:pt x="44113" y="8483"/>
                  </a:cubicBezTo>
                  <a:cubicBezTo>
                    <a:pt x="43672" y="8483"/>
                    <a:pt x="43193" y="8619"/>
                    <a:pt x="42707" y="8893"/>
                  </a:cubicBezTo>
                  <a:cubicBezTo>
                    <a:pt x="42251" y="9166"/>
                    <a:pt x="41886" y="9501"/>
                    <a:pt x="41430" y="9896"/>
                  </a:cubicBezTo>
                  <a:cubicBezTo>
                    <a:pt x="41035" y="10230"/>
                    <a:pt x="40579" y="10625"/>
                    <a:pt x="40032" y="10686"/>
                  </a:cubicBezTo>
                  <a:cubicBezTo>
                    <a:pt x="39950" y="10704"/>
                    <a:pt x="39868" y="10712"/>
                    <a:pt x="39787" y="10712"/>
                  </a:cubicBezTo>
                  <a:cubicBezTo>
                    <a:pt x="39445" y="10712"/>
                    <a:pt x="39111" y="10561"/>
                    <a:pt x="38816" y="10291"/>
                  </a:cubicBezTo>
                  <a:cubicBezTo>
                    <a:pt x="38664" y="10139"/>
                    <a:pt x="38543" y="9987"/>
                    <a:pt x="38391" y="9805"/>
                  </a:cubicBezTo>
                  <a:cubicBezTo>
                    <a:pt x="38360" y="9744"/>
                    <a:pt x="38330" y="9714"/>
                    <a:pt x="38299" y="9653"/>
                  </a:cubicBezTo>
                  <a:cubicBezTo>
                    <a:pt x="38239" y="9562"/>
                    <a:pt x="38178" y="9470"/>
                    <a:pt x="38087" y="9410"/>
                  </a:cubicBezTo>
                  <a:cubicBezTo>
                    <a:pt x="37965" y="9258"/>
                    <a:pt x="37843" y="9136"/>
                    <a:pt x="37691" y="9045"/>
                  </a:cubicBezTo>
                  <a:lnTo>
                    <a:pt x="37661" y="9014"/>
                  </a:lnTo>
                  <a:cubicBezTo>
                    <a:pt x="37631" y="9014"/>
                    <a:pt x="37631" y="9014"/>
                    <a:pt x="37631" y="8984"/>
                  </a:cubicBezTo>
                  <a:cubicBezTo>
                    <a:pt x="37600" y="8984"/>
                    <a:pt x="37570" y="8984"/>
                    <a:pt x="37509" y="8954"/>
                  </a:cubicBezTo>
                  <a:lnTo>
                    <a:pt x="37266" y="8954"/>
                  </a:lnTo>
                  <a:cubicBezTo>
                    <a:pt x="37023" y="8984"/>
                    <a:pt x="36749" y="9106"/>
                    <a:pt x="36476" y="9227"/>
                  </a:cubicBezTo>
                  <a:cubicBezTo>
                    <a:pt x="36354" y="9288"/>
                    <a:pt x="36232" y="9349"/>
                    <a:pt x="36111" y="9410"/>
                  </a:cubicBezTo>
                  <a:cubicBezTo>
                    <a:pt x="35947" y="9475"/>
                    <a:pt x="35738" y="9532"/>
                    <a:pt x="35519" y="9532"/>
                  </a:cubicBezTo>
                  <a:cubicBezTo>
                    <a:pt x="35332" y="9532"/>
                    <a:pt x="35138" y="9491"/>
                    <a:pt x="34956" y="9379"/>
                  </a:cubicBezTo>
                  <a:cubicBezTo>
                    <a:pt x="34591" y="9136"/>
                    <a:pt x="34409" y="8710"/>
                    <a:pt x="34348" y="8011"/>
                  </a:cubicBezTo>
                  <a:cubicBezTo>
                    <a:pt x="34257" y="7100"/>
                    <a:pt x="34591" y="6157"/>
                    <a:pt x="35229" y="5367"/>
                  </a:cubicBezTo>
                  <a:cubicBezTo>
                    <a:pt x="35503" y="5002"/>
                    <a:pt x="35898" y="4698"/>
                    <a:pt x="36293" y="4485"/>
                  </a:cubicBezTo>
                  <a:cubicBezTo>
                    <a:pt x="36628" y="4303"/>
                    <a:pt x="36992" y="4212"/>
                    <a:pt x="37388" y="4121"/>
                  </a:cubicBezTo>
                  <a:cubicBezTo>
                    <a:pt x="37479" y="4121"/>
                    <a:pt x="37570" y="4090"/>
                    <a:pt x="37661" y="4060"/>
                  </a:cubicBezTo>
                  <a:cubicBezTo>
                    <a:pt x="37874" y="3999"/>
                    <a:pt x="38087" y="3938"/>
                    <a:pt x="38269" y="3726"/>
                  </a:cubicBezTo>
                  <a:cubicBezTo>
                    <a:pt x="38269" y="3726"/>
                    <a:pt x="38299" y="3695"/>
                    <a:pt x="38299" y="3695"/>
                  </a:cubicBezTo>
                  <a:lnTo>
                    <a:pt x="38330" y="3665"/>
                  </a:lnTo>
                  <a:cubicBezTo>
                    <a:pt x="38330" y="3634"/>
                    <a:pt x="38360" y="3604"/>
                    <a:pt x="38360" y="3574"/>
                  </a:cubicBezTo>
                  <a:cubicBezTo>
                    <a:pt x="38391" y="3543"/>
                    <a:pt x="38391" y="3513"/>
                    <a:pt x="38391" y="3482"/>
                  </a:cubicBezTo>
                  <a:cubicBezTo>
                    <a:pt x="38421" y="3452"/>
                    <a:pt x="38421" y="3422"/>
                    <a:pt x="38421" y="3361"/>
                  </a:cubicBezTo>
                  <a:cubicBezTo>
                    <a:pt x="38482" y="3087"/>
                    <a:pt x="38421" y="2692"/>
                    <a:pt x="38330" y="2327"/>
                  </a:cubicBezTo>
                  <a:lnTo>
                    <a:pt x="38330" y="2236"/>
                  </a:lnTo>
                  <a:cubicBezTo>
                    <a:pt x="38208" y="1750"/>
                    <a:pt x="38117" y="1233"/>
                    <a:pt x="38208" y="777"/>
                  </a:cubicBezTo>
                  <a:cubicBezTo>
                    <a:pt x="38208" y="747"/>
                    <a:pt x="38178" y="716"/>
                    <a:pt x="38147" y="686"/>
                  </a:cubicBezTo>
                  <a:cubicBezTo>
                    <a:pt x="35885" y="229"/>
                    <a:pt x="33528" y="0"/>
                    <a:pt x="31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2088575" y="1370850"/>
              <a:ext cx="272050" cy="260500"/>
            </a:xfrm>
            <a:custGeom>
              <a:avLst/>
              <a:gdLst/>
              <a:ahLst/>
              <a:cxnLst/>
              <a:rect l="l" t="t" r="r" b="b"/>
              <a:pathLst>
                <a:path w="10882" h="10420" extrusionOk="0">
                  <a:moveTo>
                    <a:pt x="10363" y="1"/>
                  </a:moveTo>
                  <a:cubicBezTo>
                    <a:pt x="10324" y="1"/>
                    <a:pt x="10284" y="11"/>
                    <a:pt x="10243" y="31"/>
                  </a:cubicBezTo>
                  <a:cubicBezTo>
                    <a:pt x="9757" y="244"/>
                    <a:pt x="9696" y="852"/>
                    <a:pt x="9514" y="1308"/>
                  </a:cubicBezTo>
                  <a:cubicBezTo>
                    <a:pt x="9301" y="1916"/>
                    <a:pt x="9028" y="2493"/>
                    <a:pt x="8724" y="3040"/>
                  </a:cubicBezTo>
                  <a:cubicBezTo>
                    <a:pt x="8116" y="4165"/>
                    <a:pt x="7386" y="5198"/>
                    <a:pt x="6505" y="6110"/>
                  </a:cubicBezTo>
                  <a:cubicBezTo>
                    <a:pt x="5623" y="7083"/>
                    <a:pt x="4559" y="7964"/>
                    <a:pt x="3404" y="8603"/>
                  </a:cubicBezTo>
                  <a:cubicBezTo>
                    <a:pt x="2766" y="8967"/>
                    <a:pt x="2067" y="9271"/>
                    <a:pt x="1398" y="9515"/>
                  </a:cubicBezTo>
                  <a:cubicBezTo>
                    <a:pt x="912" y="9697"/>
                    <a:pt x="304" y="9697"/>
                    <a:pt x="30" y="10153"/>
                  </a:cubicBezTo>
                  <a:cubicBezTo>
                    <a:pt x="0" y="10183"/>
                    <a:pt x="0" y="10214"/>
                    <a:pt x="30" y="10214"/>
                  </a:cubicBezTo>
                  <a:cubicBezTo>
                    <a:pt x="215" y="10369"/>
                    <a:pt x="418" y="10420"/>
                    <a:pt x="630" y="10420"/>
                  </a:cubicBezTo>
                  <a:cubicBezTo>
                    <a:pt x="872" y="10420"/>
                    <a:pt x="1124" y="10354"/>
                    <a:pt x="1368" y="10305"/>
                  </a:cubicBezTo>
                  <a:cubicBezTo>
                    <a:pt x="1458" y="10317"/>
                    <a:pt x="1550" y="10323"/>
                    <a:pt x="1644" y="10323"/>
                  </a:cubicBezTo>
                  <a:cubicBezTo>
                    <a:pt x="2727" y="10323"/>
                    <a:pt x="4057" y="9562"/>
                    <a:pt x="4924" y="9059"/>
                  </a:cubicBezTo>
                  <a:cubicBezTo>
                    <a:pt x="6110" y="8360"/>
                    <a:pt x="7113" y="7600"/>
                    <a:pt x="7599" y="6293"/>
                  </a:cubicBezTo>
                  <a:cubicBezTo>
                    <a:pt x="8298" y="5472"/>
                    <a:pt x="8936" y="4560"/>
                    <a:pt x="9453" y="3618"/>
                  </a:cubicBezTo>
                  <a:cubicBezTo>
                    <a:pt x="9787" y="3010"/>
                    <a:pt x="10061" y="2402"/>
                    <a:pt x="10304" y="1794"/>
                  </a:cubicBezTo>
                  <a:cubicBezTo>
                    <a:pt x="10517" y="1277"/>
                    <a:pt x="10882" y="609"/>
                    <a:pt x="10547" y="122"/>
                  </a:cubicBezTo>
                  <a:cubicBezTo>
                    <a:pt x="10507" y="41"/>
                    <a:pt x="10439" y="1"/>
                    <a:pt x="10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1868200" y="1374300"/>
              <a:ext cx="532600" cy="429475"/>
            </a:xfrm>
            <a:custGeom>
              <a:avLst/>
              <a:gdLst/>
              <a:ahLst/>
              <a:cxnLst/>
              <a:rect l="l" t="t" r="r" b="b"/>
              <a:pathLst>
                <a:path w="21304" h="17179" extrusionOk="0">
                  <a:moveTo>
                    <a:pt x="755" y="0"/>
                  </a:moveTo>
                  <a:cubicBezTo>
                    <a:pt x="732" y="0"/>
                    <a:pt x="710" y="13"/>
                    <a:pt x="699" y="45"/>
                  </a:cubicBezTo>
                  <a:cubicBezTo>
                    <a:pt x="31" y="1170"/>
                    <a:pt x="0" y="2750"/>
                    <a:pt x="61" y="4027"/>
                  </a:cubicBezTo>
                  <a:cubicBezTo>
                    <a:pt x="122" y="5425"/>
                    <a:pt x="487" y="6793"/>
                    <a:pt x="1034" y="8070"/>
                  </a:cubicBezTo>
                  <a:cubicBezTo>
                    <a:pt x="1550" y="9255"/>
                    <a:pt x="2219" y="10380"/>
                    <a:pt x="3101" y="11322"/>
                  </a:cubicBezTo>
                  <a:cubicBezTo>
                    <a:pt x="3861" y="12203"/>
                    <a:pt x="4955" y="13237"/>
                    <a:pt x="6079" y="13602"/>
                  </a:cubicBezTo>
                  <a:cubicBezTo>
                    <a:pt x="6131" y="13627"/>
                    <a:pt x="6188" y="13637"/>
                    <a:pt x="6243" y="13637"/>
                  </a:cubicBezTo>
                  <a:cubicBezTo>
                    <a:pt x="6319" y="13637"/>
                    <a:pt x="6392" y="13619"/>
                    <a:pt x="6444" y="13602"/>
                  </a:cubicBezTo>
                  <a:cubicBezTo>
                    <a:pt x="6444" y="13662"/>
                    <a:pt x="6475" y="13723"/>
                    <a:pt x="6505" y="13784"/>
                  </a:cubicBezTo>
                  <a:cubicBezTo>
                    <a:pt x="7265" y="14787"/>
                    <a:pt x="8663" y="15517"/>
                    <a:pt x="9788" y="16033"/>
                  </a:cubicBezTo>
                  <a:cubicBezTo>
                    <a:pt x="11064" y="16611"/>
                    <a:pt x="12463" y="16975"/>
                    <a:pt x="13861" y="17127"/>
                  </a:cubicBezTo>
                  <a:cubicBezTo>
                    <a:pt x="14235" y="17162"/>
                    <a:pt x="14615" y="17179"/>
                    <a:pt x="14996" y="17179"/>
                  </a:cubicBezTo>
                  <a:cubicBezTo>
                    <a:pt x="15977" y="17179"/>
                    <a:pt x="16971" y="17064"/>
                    <a:pt x="17934" y="16824"/>
                  </a:cubicBezTo>
                  <a:cubicBezTo>
                    <a:pt x="18572" y="16672"/>
                    <a:pt x="19180" y="16428"/>
                    <a:pt x="19788" y="16155"/>
                  </a:cubicBezTo>
                  <a:cubicBezTo>
                    <a:pt x="20457" y="15851"/>
                    <a:pt x="20882" y="15577"/>
                    <a:pt x="21216" y="14909"/>
                  </a:cubicBezTo>
                  <a:cubicBezTo>
                    <a:pt x="21303" y="14735"/>
                    <a:pt x="21197" y="14451"/>
                    <a:pt x="20976" y="14451"/>
                  </a:cubicBezTo>
                  <a:cubicBezTo>
                    <a:pt x="20966" y="14451"/>
                    <a:pt x="20954" y="14451"/>
                    <a:pt x="20943" y="14453"/>
                  </a:cubicBezTo>
                  <a:cubicBezTo>
                    <a:pt x="20365" y="14513"/>
                    <a:pt x="20031" y="14635"/>
                    <a:pt x="19514" y="14909"/>
                  </a:cubicBezTo>
                  <a:cubicBezTo>
                    <a:pt x="18937" y="15213"/>
                    <a:pt x="18329" y="15425"/>
                    <a:pt x="17721" y="15608"/>
                  </a:cubicBezTo>
                  <a:cubicBezTo>
                    <a:pt x="16853" y="15825"/>
                    <a:pt x="15953" y="15933"/>
                    <a:pt x="15056" y="15933"/>
                  </a:cubicBezTo>
                  <a:cubicBezTo>
                    <a:pt x="14697" y="15933"/>
                    <a:pt x="14338" y="15916"/>
                    <a:pt x="13982" y="15881"/>
                  </a:cubicBezTo>
                  <a:cubicBezTo>
                    <a:pt x="12675" y="15760"/>
                    <a:pt x="11459" y="15365"/>
                    <a:pt x="10244" y="14909"/>
                  </a:cubicBezTo>
                  <a:cubicBezTo>
                    <a:pt x="9119" y="14453"/>
                    <a:pt x="8055" y="13662"/>
                    <a:pt x="6870" y="13298"/>
                  </a:cubicBezTo>
                  <a:cubicBezTo>
                    <a:pt x="6849" y="13298"/>
                    <a:pt x="6829" y="13284"/>
                    <a:pt x="6800" y="13284"/>
                  </a:cubicBezTo>
                  <a:cubicBezTo>
                    <a:pt x="6785" y="13284"/>
                    <a:pt x="6768" y="13287"/>
                    <a:pt x="6748" y="13298"/>
                  </a:cubicBezTo>
                  <a:cubicBezTo>
                    <a:pt x="6870" y="13085"/>
                    <a:pt x="6839" y="12811"/>
                    <a:pt x="6657" y="12629"/>
                  </a:cubicBezTo>
                  <a:cubicBezTo>
                    <a:pt x="5836" y="11839"/>
                    <a:pt x="4803" y="11261"/>
                    <a:pt x="4013" y="10410"/>
                  </a:cubicBezTo>
                  <a:cubicBezTo>
                    <a:pt x="3253" y="9620"/>
                    <a:pt x="2584" y="8738"/>
                    <a:pt x="2067" y="7766"/>
                  </a:cubicBezTo>
                  <a:cubicBezTo>
                    <a:pt x="1490" y="6641"/>
                    <a:pt x="1155" y="5425"/>
                    <a:pt x="943" y="4179"/>
                  </a:cubicBezTo>
                  <a:cubicBezTo>
                    <a:pt x="730" y="2811"/>
                    <a:pt x="973" y="1474"/>
                    <a:pt x="851" y="106"/>
                  </a:cubicBezTo>
                  <a:cubicBezTo>
                    <a:pt x="851" y="47"/>
                    <a:pt x="800" y="0"/>
                    <a:pt x="7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1179750" y="2461100"/>
              <a:ext cx="77525" cy="168700"/>
            </a:xfrm>
            <a:custGeom>
              <a:avLst/>
              <a:gdLst/>
              <a:ahLst/>
              <a:cxnLst/>
              <a:rect l="l" t="t" r="r" b="b"/>
              <a:pathLst>
                <a:path w="3101" h="6748" extrusionOk="0">
                  <a:moveTo>
                    <a:pt x="496" y="1"/>
                  </a:moveTo>
                  <a:cubicBezTo>
                    <a:pt x="225" y="1"/>
                    <a:pt x="1" y="273"/>
                    <a:pt x="152" y="525"/>
                  </a:cubicBezTo>
                  <a:cubicBezTo>
                    <a:pt x="668" y="1376"/>
                    <a:pt x="1276" y="2015"/>
                    <a:pt x="1550" y="3048"/>
                  </a:cubicBezTo>
                  <a:cubicBezTo>
                    <a:pt x="1793" y="3990"/>
                    <a:pt x="1854" y="5024"/>
                    <a:pt x="1216" y="5844"/>
                  </a:cubicBezTo>
                  <a:cubicBezTo>
                    <a:pt x="872" y="6296"/>
                    <a:pt x="1333" y="6747"/>
                    <a:pt x="1805" y="6747"/>
                  </a:cubicBezTo>
                  <a:cubicBezTo>
                    <a:pt x="2001" y="6747"/>
                    <a:pt x="2198" y="6670"/>
                    <a:pt x="2340" y="6483"/>
                  </a:cubicBezTo>
                  <a:cubicBezTo>
                    <a:pt x="3070" y="5480"/>
                    <a:pt x="3100" y="4142"/>
                    <a:pt x="2735" y="2957"/>
                  </a:cubicBezTo>
                  <a:cubicBezTo>
                    <a:pt x="2401" y="1923"/>
                    <a:pt x="1672" y="556"/>
                    <a:pt x="668" y="39"/>
                  </a:cubicBezTo>
                  <a:cubicBezTo>
                    <a:pt x="611" y="13"/>
                    <a:pt x="553" y="1"/>
                    <a:pt x="496" y="1"/>
                  </a:cubicBezTo>
                  <a:close/>
                </a:path>
              </a:pathLst>
            </a:custGeom>
            <a:solidFill>
              <a:srgbClr val="492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8"/>
            <p:cNvSpPr/>
            <p:nvPr/>
          </p:nvSpPr>
          <p:spPr>
            <a:xfrm>
              <a:off x="1339300" y="2378825"/>
              <a:ext cx="177100" cy="106325"/>
            </a:xfrm>
            <a:custGeom>
              <a:avLst/>
              <a:gdLst/>
              <a:ahLst/>
              <a:cxnLst/>
              <a:rect l="l" t="t" r="r" b="b"/>
              <a:pathLst>
                <a:path w="7084" h="4253" extrusionOk="0">
                  <a:moveTo>
                    <a:pt x="894" y="0"/>
                  </a:moveTo>
                  <a:cubicBezTo>
                    <a:pt x="630" y="0"/>
                    <a:pt x="372" y="24"/>
                    <a:pt x="122" y="78"/>
                  </a:cubicBezTo>
                  <a:cubicBezTo>
                    <a:pt x="31" y="108"/>
                    <a:pt x="1" y="229"/>
                    <a:pt x="92" y="290"/>
                  </a:cubicBezTo>
                  <a:cubicBezTo>
                    <a:pt x="1369" y="837"/>
                    <a:pt x="2706" y="989"/>
                    <a:pt x="3861" y="1840"/>
                  </a:cubicBezTo>
                  <a:cubicBezTo>
                    <a:pt x="4378" y="2236"/>
                    <a:pt x="4864" y="2692"/>
                    <a:pt x="5229" y="3239"/>
                  </a:cubicBezTo>
                  <a:cubicBezTo>
                    <a:pt x="5503" y="3634"/>
                    <a:pt x="5594" y="4151"/>
                    <a:pt x="6110" y="4242"/>
                  </a:cubicBezTo>
                  <a:cubicBezTo>
                    <a:pt x="6146" y="4249"/>
                    <a:pt x="6180" y="4253"/>
                    <a:pt x="6213" y="4253"/>
                  </a:cubicBezTo>
                  <a:cubicBezTo>
                    <a:pt x="6318" y="4253"/>
                    <a:pt x="6406" y="4213"/>
                    <a:pt x="6475" y="4120"/>
                  </a:cubicBezTo>
                  <a:cubicBezTo>
                    <a:pt x="7083" y="3147"/>
                    <a:pt x="5168" y="1628"/>
                    <a:pt x="4469" y="1172"/>
                  </a:cubicBezTo>
                  <a:cubicBezTo>
                    <a:pt x="3491" y="544"/>
                    <a:pt x="2139" y="0"/>
                    <a:pt x="894" y="0"/>
                  </a:cubicBezTo>
                  <a:close/>
                </a:path>
              </a:pathLst>
            </a:custGeom>
            <a:solidFill>
              <a:srgbClr val="492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8"/>
            <p:cNvSpPr/>
            <p:nvPr/>
          </p:nvSpPr>
          <p:spPr>
            <a:xfrm>
              <a:off x="1579575" y="1794875"/>
              <a:ext cx="293200" cy="96750"/>
            </a:xfrm>
            <a:custGeom>
              <a:avLst/>
              <a:gdLst/>
              <a:ahLst/>
              <a:cxnLst/>
              <a:rect l="l" t="t" r="r" b="b"/>
              <a:pathLst>
                <a:path w="11728" h="3870" extrusionOk="0">
                  <a:moveTo>
                    <a:pt x="9053" y="1"/>
                  </a:moveTo>
                  <a:cubicBezTo>
                    <a:pt x="7837" y="31"/>
                    <a:pt x="6956" y="882"/>
                    <a:pt x="6226" y="1763"/>
                  </a:cubicBezTo>
                  <a:cubicBezTo>
                    <a:pt x="6165" y="1824"/>
                    <a:pt x="6135" y="1885"/>
                    <a:pt x="6104" y="1915"/>
                  </a:cubicBezTo>
                  <a:cubicBezTo>
                    <a:pt x="6074" y="1855"/>
                    <a:pt x="6044" y="1763"/>
                    <a:pt x="5952" y="1733"/>
                  </a:cubicBezTo>
                  <a:cubicBezTo>
                    <a:pt x="5933" y="1730"/>
                    <a:pt x="5915" y="1729"/>
                    <a:pt x="5897" y="1729"/>
                  </a:cubicBezTo>
                  <a:cubicBezTo>
                    <a:pt x="5712" y="1729"/>
                    <a:pt x="5569" y="1860"/>
                    <a:pt x="5375" y="1915"/>
                  </a:cubicBezTo>
                  <a:cubicBezTo>
                    <a:pt x="5162" y="1976"/>
                    <a:pt x="4949" y="2128"/>
                    <a:pt x="4858" y="2311"/>
                  </a:cubicBezTo>
                  <a:cubicBezTo>
                    <a:pt x="4858" y="2341"/>
                    <a:pt x="4858" y="2341"/>
                    <a:pt x="4828" y="2371"/>
                  </a:cubicBezTo>
                  <a:cubicBezTo>
                    <a:pt x="4797" y="2341"/>
                    <a:pt x="4797" y="2341"/>
                    <a:pt x="4767" y="2311"/>
                  </a:cubicBezTo>
                  <a:cubicBezTo>
                    <a:pt x="4190" y="1885"/>
                    <a:pt x="3734" y="1368"/>
                    <a:pt x="3247" y="821"/>
                  </a:cubicBezTo>
                  <a:cubicBezTo>
                    <a:pt x="3003" y="577"/>
                    <a:pt x="2740" y="313"/>
                    <a:pt x="2409" y="313"/>
                  </a:cubicBezTo>
                  <a:cubicBezTo>
                    <a:pt x="2328" y="313"/>
                    <a:pt x="2243" y="329"/>
                    <a:pt x="2153" y="365"/>
                  </a:cubicBezTo>
                  <a:cubicBezTo>
                    <a:pt x="1732" y="534"/>
                    <a:pt x="1573" y="1052"/>
                    <a:pt x="1294" y="1052"/>
                  </a:cubicBezTo>
                  <a:cubicBezTo>
                    <a:pt x="1169" y="1052"/>
                    <a:pt x="1021" y="950"/>
                    <a:pt x="816" y="669"/>
                  </a:cubicBezTo>
                  <a:cubicBezTo>
                    <a:pt x="795" y="669"/>
                    <a:pt x="775" y="656"/>
                    <a:pt x="755" y="656"/>
                  </a:cubicBezTo>
                  <a:cubicBezTo>
                    <a:pt x="745" y="656"/>
                    <a:pt x="735" y="659"/>
                    <a:pt x="724" y="669"/>
                  </a:cubicBezTo>
                  <a:cubicBezTo>
                    <a:pt x="0" y="1198"/>
                    <a:pt x="833" y="2059"/>
                    <a:pt x="1562" y="2059"/>
                  </a:cubicBezTo>
                  <a:cubicBezTo>
                    <a:pt x="1629" y="2059"/>
                    <a:pt x="1694" y="2052"/>
                    <a:pt x="1758" y="2037"/>
                  </a:cubicBezTo>
                  <a:cubicBezTo>
                    <a:pt x="2001" y="1976"/>
                    <a:pt x="2305" y="1824"/>
                    <a:pt x="2427" y="1581"/>
                  </a:cubicBezTo>
                  <a:cubicBezTo>
                    <a:pt x="2487" y="1642"/>
                    <a:pt x="2579" y="1703"/>
                    <a:pt x="2639" y="1794"/>
                  </a:cubicBezTo>
                  <a:cubicBezTo>
                    <a:pt x="3126" y="2371"/>
                    <a:pt x="3642" y="2949"/>
                    <a:pt x="4281" y="3405"/>
                  </a:cubicBezTo>
                  <a:cubicBezTo>
                    <a:pt x="4620" y="3660"/>
                    <a:pt x="5020" y="3870"/>
                    <a:pt x="5437" y="3870"/>
                  </a:cubicBezTo>
                  <a:cubicBezTo>
                    <a:pt x="5616" y="3870"/>
                    <a:pt x="5800" y="3831"/>
                    <a:pt x="5983" y="3739"/>
                  </a:cubicBezTo>
                  <a:cubicBezTo>
                    <a:pt x="6591" y="3466"/>
                    <a:pt x="6956" y="2797"/>
                    <a:pt x="7381" y="2311"/>
                  </a:cubicBezTo>
                  <a:cubicBezTo>
                    <a:pt x="7876" y="1760"/>
                    <a:pt x="8421" y="1260"/>
                    <a:pt x="9129" y="1260"/>
                  </a:cubicBezTo>
                  <a:cubicBezTo>
                    <a:pt x="9203" y="1260"/>
                    <a:pt x="9279" y="1266"/>
                    <a:pt x="9357" y="1277"/>
                  </a:cubicBezTo>
                  <a:cubicBezTo>
                    <a:pt x="9983" y="1382"/>
                    <a:pt x="10498" y="1934"/>
                    <a:pt x="11093" y="1934"/>
                  </a:cubicBezTo>
                  <a:cubicBezTo>
                    <a:pt x="11190" y="1934"/>
                    <a:pt x="11290" y="1919"/>
                    <a:pt x="11393" y="1885"/>
                  </a:cubicBezTo>
                  <a:cubicBezTo>
                    <a:pt x="11545" y="1855"/>
                    <a:pt x="11636" y="1733"/>
                    <a:pt x="11636" y="1581"/>
                  </a:cubicBezTo>
                  <a:cubicBezTo>
                    <a:pt x="11728" y="456"/>
                    <a:pt x="9904" y="1"/>
                    <a:pt x="90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8"/>
            <p:cNvSpPr/>
            <p:nvPr/>
          </p:nvSpPr>
          <p:spPr>
            <a:xfrm>
              <a:off x="729125" y="1890825"/>
              <a:ext cx="714325" cy="308225"/>
            </a:xfrm>
            <a:custGeom>
              <a:avLst/>
              <a:gdLst/>
              <a:ahLst/>
              <a:cxnLst/>
              <a:rect l="l" t="t" r="r" b="b"/>
              <a:pathLst>
                <a:path w="28573" h="12329" extrusionOk="0">
                  <a:moveTo>
                    <a:pt x="17683" y="0"/>
                  </a:moveTo>
                  <a:cubicBezTo>
                    <a:pt x="17188" y="0"/>
                    <a:pt x="16695" y="94"/>
                    <a:pt x="16231" y="266"/>
                  </a:cubicBezTo>
                  <a:cubicBezTo>
                    <a:pt x="13921" y="1117"/>
                    <a:pt x="13009" y="3397"/>
                    <a:pt x="12280" y="5555"/>
                  </a:cubicBezTo>
                  <a:cubicBezTo>
                    <a:pt x="11885" y="6771"/>
                    <a:pt x="11307" y="7865"/>
                    <a:pt x="10152" y="8534"/>
                  </a:cubicBezTo>
                  <a:cubicBezTo>
                    <a:pt x="9487" y="8901"/>
                    <a:pt x="8851" y="9007"/>
                    <a:pt x="8200" y="9007"/>
                  </a:cubicBezTo>
                  <a:cubicBezTo>
                    <a:pt x="7721" y="9007"/>
                    <a:pt x="7233" y="8950"/>
                    <a:pt x="6718" y="8898"/>
                  </a:cubicBezTo>
                  <a:cubicBezTo>
                    <a:pt x="6561" y="8881"/>
                    <a:pt x="6410" y="8873"/>
                    <a:pt x="6264" y="8873"/>
                  </a:cubicBezTo>
                  <a:cubicBezTo>
                    <a:pt x="5113" y="8873"/>
                    <a:pt x="4292" y="9389"/>
                    <a:pt x="3374" y="10144"/>
                  </a:cubicBezTo>
                  <a:cubicBezTo>
                    <a:pt x="2899" y="10543"/>
                    <a:pt x="2294" y="10895"/>
                    <a:pt x="1714" y="10895"/>
                  </a:cubicBezTo>
                  <a:cubicBezTo>
                    <a:pt x="1366" y="10895"/>
                    <a:pt x="1026" y="10768"/>
                    <a:pt x="730" y="10448"/>
                  </a:cubicBezTo>
                  <a:cubicBezTo>
                    <a:pt x="690" y="10409"/>
                    <a:pt x="621" y="10386"/>
                    <a:pt x="551" y="10386"/>
                  </a:cubicBezTo>
                  <a:cubicBezTo>
                    <a:pt x="461" y="10386"/>
                    <a:pt x="369" y="10424"/>
                    <a:pt x="334" y="10509"/>
                  </a:cubicBezTo>
                  <a:cubicBezTo>
                    <a:pt x="0" y="11208"/>
                    <a:pt x="578" y="12029"/>
                    <a:pt x="1307" y="12242"/>
                  </a:cubicBezTo>
                  <a:cubicBezTo>
                    <a:pt x="1521" y="12301"/>
                    <a:pt x="1732" y="12328"/>
                    <a:pt x="1938" y="12328"/>
                  </a:cubicBezTo>
                  <a:cubicBezTo>
                    <a:pt x="2787" y="12328"/>
                    <a:pt x="3565" y="11874"/>
                    <a:pt x="4225" y="11360"/>
                  </a:cubicBezTo>
                  <a:cubicBezTo>
                    <a:pt x="4711" y="10965"/>
                    <a:pt x="5198" y="10479"/>
                    <a:pt x="5806" y="10357"/>
                  </a:cubicBezTo>
                  <a:cubicBezTo>
                    <a:pt x="5956" y="10327"/>
                    <a:pt x="6109" y="10315"/>
                    <a:pt x="6264" y="10315"/>
                  </a:cubicBezTo>
                  <a:cubicBezTo>
                    <a:pt x="6889" y="10315"/>
                    <a:pt x="7543" y="10515"/>
                    <a:pt x="8177" y="10540"/>
                  </a:cubicBezTo>
                  <a:cubicBezTo>
                    <a:pt x="9423" y="10540"/>
                    <a:pt x="10669" y="10084"/>
                    <a:pt x="11642" y="9293"/>
                  </a:cubicBezTo>
                  <a:cubicBezTo>
                    <a:pt x="13891" y="7500"/>
                    <a:pt x="13557" y="4248"/>
                    <a:pt x="15624" y="2333"/>
                  </a:cubicBezTo>
                  <a:cubicBezTo>
                    <a:pt x="16225" y="1798"/>
                    <a:pt x="16954" y="1493"/>
                    <a:pt x="17676" y="1493"/>
                  </a:cubicBezTo>
                  <a:cubicBezTo>
                    <a:pt x="18269" y="1493"/>
                    <a:pt x="18855" y="1699"/>
                    <a:pt x="19362" y="2150"/>
                  </a:cubicBezTo>
                  <a:cubicBezTo>
                    <a:pt x="20396" y="3093"/>
                    <a:pt x="21247" y="4187"/>
                    <a:pt x="22493" y="4886"/>
                  </a:cubicBezTo>
                  <a:cubicBezTo>
                    <a:pt x="23232" y="5314"/>
                    <a:pt x="24058" y="5567"/>
                    <a:pt x="24899" y="5567"/>
                  </a:cubicBezTo>
                  <a:cubicBezTo>
                    <a:pt x="25373" y="5567"/>
                    <a:pt x="25852" y="5487"/>
                    <a:pt x="26323" y="5312"/>
                  </a:cubicBezTo>
                  <a:cubicBezTo>
                    <a:pt x="27265" y="4977"/>
                    <a:pt x="28572" y="4005"/>
                    <a:pt x="27995" y="2850"/>
                  </a:cubicBezTo>
                  <a:cubicBezTo>
                    <a:pt x="27938" y="2755"/>
                    <a:pt x="27845" y="2707"/>
                    <a:pt x="27746" y="2707"/>
                  </a:cubicBezTo>
                  <a:cubicBezTo>
                    <a:pt x="27687" y="2707"/>
                    <a:pt x="27626" y="2724"/>
                    <a:pt x="27569" y="2758"/>
                  </a:cubicBezTo>
                  <a:cubicBezTo>
                    <a:pt x="26718" y="3123"/>
                    <a:pt x="26292" y="3883"/>
                    <a:pt x="25350" y="4065"/>
                  </a:cubicBezTo>
                  <a:cubicBezTo>
                    <a:pt x="25411" y="3883"/>
                    <a:pt x="25289" y="3701"/>
                    <a:pt x="25107" y="3640"/>
                  </a:cubicBezTo>
                  <a:cubicBezTo>
                    <a:pt x="24621" y="3488"/>
                    <a:pt x="24165" y="3518"/>
                    <a:pt x="23678" y="3397"/>
                  </a:cubicBezTo>
                  <a:cubicBezTo>
                    <a:pt x="23070" y="3275"/>
                    <a:pt x="22523" y="2971"/>
                    <a:pt x="22007" y="2606"/>
                  </a:cubicBezTo>
                  <a:cubicBezTo>
                    <a:pt x="21794" y="2424"/>
                    <a:pt x="21611" y="2242"/>
                    <a:pt x="21399" y="2029"/>
                  </a:cubicBezTo>
                  <a:cubicBezTo>
                    <a:pt x="21399" y="1998"/>
                    <a:pt x="21399" y="1968"/>
                    <a:pt x="21399" y="1968"/>
                  </a:cubicBezTo>
                  <a:cubicBezTo>
                    <a:pt x="21247" y="1451"/>
                    <a:pt x="20821" y="1087"/>
                    <a:pt x="20426" y="783"/>
                  </a:cubicBezTo>
                  <a:cubicBezTo>
                    <a:pt x="20322" y="730"/>
                    <a:pt x="19993" y="521"/>
                    <a:pt x="19767" y="521"/>
                  </a:cubicBezTo>
                  <a:cubicBezTo>
                    <a:pt x="19730" y="521"/>
                    <a:pt x="19696" y="527"/>
                    <a:pt x="19666" y="539"/>
                  </a:cubicBezTo>
                  <a:lnTo>
                    <a:pt x="19575" y="448"/>
                  </a:lnTo>
                  <a:cubicBezTo>
                    <a:pt x="19453" y="357"/>
                    <a:pt x="19332" y="236"/>
                    <a:pt x="19210" y="175"/>
                  </a:cubicBezTo>
                  <a:cubicBezTo>
                    <a:pt x="19119" y="144"/>
                    <a:pt x="19058" y="114"/>
                    <a:pt x="18967" y="84"/>
                  </a:cubicBezTo>
                  <a:cubicBezTo>
                    <a:pt x="18956" y="62"/>
                    <a:pt x="18934" y="52"/>
                    <a:pt x="18910" y="52"/>
                  </a:cubicBezTo>
                  <a:cubicBezTo>
                    <a:pt x="18866" y="52"/>
                    <a:pt x="18815" y="85"/>
                    <a:pt x="18815" y="144"/>
                  </a:cubicBezTo>
                  <a:lnTo>
                    <a:pt x="18815" y="175"/>
                  </a:lnTo>
                  <a:cubicBezTo>
                    <a:pt x="18445" y="56"/>
                    <a:pt x="18063" y="0"/>
                    <a:pt x="176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8"/>
            <p:cNvSpPr/>
            <p:nvPr/>
          </p:nvSpPr>
          <p:spPr>
            <a:xfrm>
              <a:off x="776225" y="2470650"/>
              <a:ext cx="232550" cy="98350"/>
            </a:xfrm>
            <a:custGeom>
              <a:avLst/>
              <a:gdLst/>
              <a:ahLst/>
              <a:cxnLst/>
              <a:rect l="l" t="t" r="r" b="b"/>
              <a:pathLst>
                <a:path w="9302" h="3934" extrusionOk="0">
                  <a:moveTo>
                    <a:pt x="290" y="0"/>
                  </a:moveTo>
                  <a:cubicBezTo>
                    <a:pt x="167" y="0"/>
                    <a:pt x="78" y="47"/>
                    <a:pt x="61" y="174"/>
                  </a:cubicBezTo>
                  <a:cubicBezTo>
                    <a:pt x="1" y="629"/>
                    <a:pt x="548" y="1055"/>
                    <a:pt x="791" y="1359"/>
                  </a:cubicBezTo>
                  <a:cubicBezTo>
                    <a:pt x="1216" y="1906"/>
                    <a:pt x="1490" y="2514"/>
                    <a:pt x="1885" y="3061"/>
                  </a:cubicBezTo>
                  <a:cubicBezTo>
                    <a:pt x="2317" y="3643"/>
                    <a:pt x="2868" y="3934"/>
                    <a:pt x="3432" y="3934"/>
                  </a:cubicBezTo>
                  <a:cubicBezTo>
                    <a:pt x="3899" y="3934"/>
                    <a:pt x="4376" y="3734"/>
                    <a:pt x="4803" y="3335"/>
                  </a:cubicBezTo>
                  <a:cubicBezTo>
                    <a:pt x="5016" y="3122"/>
                    <a:pt x="5198" y="2909"/>
                    <a:pt x="5502" y="2818"/>
                  </a:cubicBezTo>
                  <a:cubicBezTo>
                    <a:pt x="5583" y="2798"/>
                    <a:pt x="5665" y="2790"/>
                    <a:pt x="5748" y="2790"/>
                  </a:cubicBezTo>
                  <a:cubicBezTo>
                    <a:pt x="6040" y="2790"/>
                    <a:pt x="6343" y="2892"/>
                    <a:pt x="6627" y="2940"/>
                  </a:cubicBezTo>
                  <a:cubicBezTo>
                    <a:pt x="6791" y="2972"/>
                    <a:pt x="6958" y="2990"/>
                    <a:pt x="7123" y="2990"/>
                  </a:cubicBezTo>
                  <a:cubicBezTo>
                    <a:pt x="7569" y="2990"/>
                    <a:pt x="8005" y="2863"/>
                    <a:pt x="8359" y="2575"/>
                  </a:cubicBezTo>
                  <a:cubicBezTo>
                    <a:pt x="9302" y="1845"/>
                    <a:pt x="9271" y="569"/>
                    <a:pt x="8147" y="113"/>
                  </a:cubicBezTo>
                  <a:cubicBezTo>
                    <a:pt x="8120" y="101"/>
                    <a:pt x="8093" y="96"/>
                    <a:pt x="8065" y="96"/>
                  </a:cubicBezTo>
                  <a:cubicBezTo>
                    <a:pt x="7871" y="96"/>
                    <a:pt x="7672" y="352"/>
                    <a:pt x="7752" y="538"/>
                  </a:cubicBezTo>
                  <a:cubicBezTo>
                    <a:pt x="7949" y="1158"/>
                    <a:pt x="7624" y="1673"/>
                    <a:pt x="7019" y="1673"/>
                  </a:cubicBezTo>
                  <a:cubicBezTo>
                    <a:pt x="6971" y="1673"/>
                    <a:pt x="6922" y="1670"/>
                    <a:pt x="6870" y="1663"/>
                  </a:cubicBezTo>
                  <a:cubicBezTo>
                    <a:pt x="6444" y="1636"/>
                    <a:pt x="6041" y="1470"/>
                    <a:pt x="5601" y="1470"/>
                  </a:cubicBezTo>
                  <a:cubicBezTo>
                    <a:pt x="5538" y="1470"/>
                    <a:pt x="5475" y="1473"/>
                    <a:pt x="5411" y="1481"/>
                  </a:cubicBezTo>
                  <a:cubicBezTo>
                    <a:pt x="5016" y="1511"/>
                    <a:pt x="4682" y="1693"/>
                    <a:pt x="4378" y="1936"/>
                  </a:cubicBezTo>
                  <a:cubicBezTo>
                    <a:pt x="4063" y="2203"/>
                    <a:pt x="3807" y="2642"/>
                    <a:pt x="3439" y="2642"/>
                  </a:cubicBezTo>
                  <a:cubicBezTo>
                    <a:pt x="3345" y="2642"/>
                    <a:pt x="3243" y="2613"/>
                    <a:pt x="3131" y="2544"/>
                  </a:cubicBezTo>
                  <a:cubicBezTo>
                    <a:pt x="2736" y="2301"/>
                    <a:pt x="2463" y="1633"/>
                    <a:pt x="2189" y="1268"/>
                  </a:cubicBezTo>
                  <a:cubicBezTo>
                    <a:pt x="1916" y="933"/>
                    <a:pt x="1642" y="629"/>
                    <a:pt x="1247" y="386"/>
                  </a:cubicBezTo>
                  <a:cubicBezTo>
                    <a:pt x="1159" y="320"/>
                    <a:pt x="610" y="0"/>
                    <a:pt x="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8"/>
            <p:cNvSpPr/>
            <p:nvPr/>
          </p:nvSpPr>
          <p:spPr>
            <a:xfrm>
              <a:off x="2088575" y="1371550"/>
              <a:ext cx="277375" cy="269250"/>
            </a:xfrm>
            <a:custGeom>
              <a:avLst/>
              <a:gdLst/>
              <a:ahLst/>
              <a:cxnLst/>
              <a:rect l="l" t="t" r="r" b="b"/>
              <a:pathLst>
                <a:path w="11095" h="10770" extrusionOk="0">
                  <a:moveTo>
                    <a:pt x="10396" y="1"/>
                  </a:moveTo>
                  <a:cubicBezTo>
                    <a:pt x="10020" y="1"/>
                    <a:pt x="9638" y="144"/>
                    <a:pt x="9271" y="246"/>
                  </a:cubicBezTo>
                  <a:cubicBezTo>
                    <a:pt x="8602" y="459"/>
                    <a:pt x="7933" y="702"/>
                    <a:pt x="7295" y="1006"/>
                  </a:cubicBezTo>
                  <a:cubicBezTo>
                    <a:pt x="5958" y="1614"/>
                    <a:pt x="4711" y="2435"/>
                    <a:pt x="3648" y="3438"/>
                  </a:cubicBezTo>
                  <a:cubicBezTo>
                    <a:pt x="2644" y="4380"/>
                    <a:pt x="1793" y="5505"/>
                    <a:pt x="1216" y="6751"/>
                  </a:cubicBezTo>
                  <a:cubicBezTo>
                    <a:pt x="699" y="7784"/>
                    <a:pt x="0" y="9456"/>
                    <a:pt x="395" y="10611"/>
                  </a:cubicBezTo>
                  <a:cubicBezTo>
                    <a:pt x="430" y="10715"/>
                    <a:pt x="513" y="10769"/>
                    <a:pt x="596" y="10769"/>
                  </a:cubicBezTo>
                  <a:cubicBezTo>
                    <a:pt x="658" y="10769"/>
                    <a:pt x="721" y="10738"/>
                    <a:pt x="760" y="10672"/>
                  </a:cubicBezTo>
                  <a:cubicBezTo>
                    <a:pt x="1064" y="10186"/>
                    <a:pt x="1094" y="9578"/>
                    <a:pt x="1277" y="9031"/>
                  </a:cubicBezTo>
                  <a:cubicBezTo>
                    <a:pt x="1489" y="8362"/>
                    <a:pt x="1733" y="7724"/>
                    <a:pt x="2037" y="7085"/>
                  </a:cubicBezTo>
                  <a:cubicBezTo>
                    <a:pt x="2614" y="5961"/>
                    <a:pt x="3374" y="4958"/>
                    <a:pt x="4286" y="4076"/>
                  </a:cubicBezTo>
                  <a:cubicBezTo>
                    <a:pt x="5228" y="3195"/>
                    <a:pt x="6322" y="2465"/>
                    <a:pt x="7508" y="1888"/>
                  </a:cubicBezTo>
                  <a:cubicBezTo>
                    <a:pt x="8116" y="1584"/>
                    <a:pt x="8724" y="1341"/>
                    <a:pt x="9392" y="1158"/>
                  </a:cubicBezTo>
                  <a:cubicBezTo>
                    <a:pt x="9939" y="976"/>
                    <a:pt x="10608" y="945"/>
                    <a:pt x="11003" y="490"/>
                  </a:cubicBezTo>
                  <a:cubicBezTo>
                    <a:pt x="11064" y="368"/>
                    <a:pt x="11094" y="186"/>
                    <a:pt x="10943" y="125"/>
                  </a:cubicBezTo>
                  <a:cubicBezTo>
                    <a:pt x="10763" y="35"/>
                    <a:pt x="10580" y="1"/>
                    <a:pt x="10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2029400" y="1673800"/>
              <a:ext cx="382150" cy="77025"/>
            </a:xfrm>
            <a:custGeom>
              <a:avLst/>
              <a:gdLst/>
              <a:ahLst/>
              <a:cxnLst/>
              <a:rect l="l" t="t" r="r" b="b"/>
              <a:pathLst>
                <a:path w="15286" h="3081" extrusionOk="0">
                  <a:moveTo>
                    <a:pt x="6446" y="1"/>
                  </a:moveTo>
                  <a:cubicBezTo>
                    <a:pt x="5511" y="1"/>
                    <a:pt x="4570" y="81"/>
                    <a:pt x="3644" y="254"/>
                  </a:cubicBezTo>
                  <a:cubicBezTo>
                    <a:pt x="2458" y="497"/>
                    <a:pt x="878" y="922"/>
                    <a:pt x="57" y="1895"/>
                  </a:cubicBezTo>
                  <a:cubicBezTo>
                    <a:pt x="1" y="1979"/>
                    <a:pt x="23" y="2142"/>
                    <a:pt x="122" y="2142"/>
                  </a:cubicBezTo>
                  <a:cubicBezTo>
                    <a:pt x="130" y="2142"/>
                    <a:pt x="139" y="2141"/>
                    <a:pt x="148" y="2138"/>
                  </a:cubicBezTo>
                  <a:cubicBezTo>
                    <a:pt x="1334" y="2017"/>
                    <a:pt x="2458" y="1409"/>
                    <a:pt x="3613" y="1196"/>
                  </a:cubicBezTo>
                  <a:cubicBezTo>
                    <a:pt x="4571" y="991"/>
                    <a:pt x="5528" y="888"/>
                    <a:pt x="6498" y="888"/>
                  </a:cubicBezTo>
                  <a:cubicBezTo>
                    <a:pt x="6822" y="888"/>
                    <a:pt x="7147" y="900"/>
                    <a:pt x="7474" y="922"/>
                  </a:cubicBezTo>
                  <a:cubicBezTo>
                    <a:pt x="8811" y="1044"/>
                    <a:pt x="10118" y="1318"/>
                    <a:pt x="11395" y="1743"/>
                  </a:cubicBezTo>
                  <a:cubicBezTo>
                    <a:pt x="12063" y="1956"/>
                    <a:pt x="12732" y="2229"/>
                    <a:pt x="13401" y="2533"/>
                  </a:cubicBezTo>
                  <a:cubicBezTo>
                    <a:pt x="13887" y="2777"/>
                    <a:pt x="14343" y="3081"/>
                    <a:pt x="14920" y="3081"/>
                  </a:cubicBezTo>
                  <a:cubicBezTo>
                    <a:pt x="15133" y="3050"/>
                    <a:pt x="15285" y="2807"/>
                    <a:pt x="15164" y="2625"/>
                  </a:cubicBezTo>
                  <a:cubicBezTo>
                    <a:pt x="14829" y="2078"/>
                    <a:pt x="14191" y="1865"/>
                    <a:pt x="13613" y="1622"/>
                  </a:cubicBezTo>
                  <a:cubicBezTo>
                    <a:pt x="12975" y="1318"/>
                    <a:pt x="12306" y="1074"/>
                    <a:pt x="11638" y="862"/>
                  </a:cubicBezTo>
                  <a:cubicBezTo>
                    <a:pt x="10331" y="436"/>
                    <a:pt x="8963" y="163"/>
                    <a:pt x="7595" y="41"/>
                  </a:cubicBezTo>
                  <a:cubicBezTo>
                    <a:pt x="7214" y="14"/>
                    <a:pt x="6831" y="1"/>
                    <a:pt x="6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1877625" y="1362025"/>
              <a:ext cx="160800" cy="348550"/>
            </a:xfrm>
            <a:custGeom>
              <a:avLst/>
              <a:gdLst/>
              <a:ahLst/>
              <a:cxnLst/>
              <a:rect l="l" t="t" r="r" b="b"/>
              <a:pathLst>
                <a:path w="6432" h="13942" extrusionOk="0">
                  <a:moveTo>
                    <a:pt x="226" y="1"/>
                  </a:moveTo>
                  <a:cubicBezTo>
                    <a:pt x="105" y="1"/>
                    <a:pt x="1" y="88"/>
                    <a:pt x="49" y="232"/>
                  </a:cubicBezTo>
                  <a:cubicBezTo>
                    <a:pt x="201" y="719"/>
                    <a:pt x="566" y="1114"/>
                    <a:pt x="870" y="1509"/>
                  </a:cubicBezTo>
                  <a:cubicBezTo>
                    <a:pt x="1325" y="2086"/>
                    <a:pt x="1781" y="2633"/>
                    <a:pt x="2177" y="3241"/>
                  </a:cubicBezTo>
                  <a:cubicBezTo>
                    <a:pt x="2936" y="4244"/>
                    <a:pt x="3605" y="5339"/>
                    <a:pt x="4122" y="6463"/>
                  </a:cubicBezTo>
                  <a:cubicBezTo>
                    <a:pt x="4699" y="7710"/>
                    <a:pt x="5064" y="9077"/>
                    <a:pt x="5155" y="10445"/>
                  </a:cubicBezTo>
                  <a:cubicBezTo>
                    <a:pt x="5216" y="11144"/>
                    <a:pt x="5186" y="11813"/>
                    <a:pt x="5064" y="12512"/>
                  </a:cubicBezTo>
                  <a:cubicBezTo>
                    <a:pt x="5003" y="12998"/>
                    <a:pt x="4943" y="13393"/>
                    <a:pt x="5155" y="13849"/>
                  </a:cubicBezTo>
                  <a:cubicBezTo>
                    <a:pt x="5175" y="13908"/>
                    <a:pt x="5245" y="13942"/>
                    <a:pt x="5317" y="13942"/>
                  </a:cubicBezTo>
                  <a:cubicBezTo>
                    <a:pt x="5357" y="13942"/>
                    <a:pt x="5397" y="13932"/>
                    <a:pt x="5429" y="13910"/>
                  </a:cubicBezTo>
                  <a:cubicBezTo>
                    <a:pt x="6432" y="13302"/>
                    <a:pt x="6341" y="11479"/>
                    <a:pt x="6250" y="10445"/>
                  </a:cubicBezTo>
                  <a:cubicBezTo>
                    <a:pt x="6158" y="9138"/>
                    <a:pt x="5794" y="7831"/>
                    <a:pt x="5277" y="6646"/>
                  </a:cubicBezTo>
                  <a:cubicBezTo>
                    <a:pt x="4699" y="5339"/>
                    <a:pt x="3939" y="4153"/>
                    <a:pt x="3088" y="3029"/>
                  </a:cubicBezTo>
                  <a:cubicBezTo>
                    <a:pt x="2693" y="2481"/>
                    <a:pt x="2237" y="1934"/>
                    <a:pt x="1781" y="1418"/>
                  </a:cubicBezTo>
                  <a:cubicBezTo>
                    <a:pt x="1386" y="931"/>
                    <a:pt x="930" y="293"/>
                    <a:pt x="322" y="19"/>
                  </a:cubicBezTo>
                  <a:cubicBezTo>
                    <a:pt x="291" y="7"/>
                    <a:pt x="258" y="1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698725" y="1584325"/>
              <a:ext cx="1509925" cy="862125"/>
            </a:xfrm>
            <a:custGeom>
              <a:avLst/>
              <a:gdLst/>
              <a:ahLst/>
              <a:cxnLst/>
              <a:rect l="l" t="t" r="r" b="b"/>
              <a:pathLst>
                <a:path w="60397" h="34485" extrusionOk="0">
                  <a:moveTo>
                    <a:pt x="29559" y="0"/>
                  </a:moveTo>
                  <a:cubicBezTo>
                    <a:pt x="28583" y="0"/>
                    <a:pt x="27613" y="16"/>
                    <a:pt x="26657" y="125"/>
                  </a:cubicBezTo>
                  <a:cubicBezTo>
                    <a:pt x="25654" y="216"/>
                    <a:pt x="24530" y="337"/>
                    <a:pt x="23679" y="915"/>
                  </a:cubicBezTo>
                  <a:cubicBezTo>
                    <a:pt x="21338" y="1371"/>
                    <a:pt x="19058" y="2070"/>
                    <a:pt x="16900" y="3042"/>
                  </a:cubicBezTo>
                  <a:cubicBezTo>
                    <a:pt x="11855" y="5292"/>
                    <a:pt x="7447" y="9426"/>
                    <a:pt x="4833" y="14289"/>
                  </a:cubicBezTo>
                  <a:cubicBezTo>
                    <a:pt x="1520" y="20398"/>
                    <a:pt x="0" y="27511"/>
                    <a:pt x="1459" y="34350"/>
                  </a:cubicBezTo>
                  <a:cubicBezTo>
                    <a:pt x="1473" y="34444"/>
                    <a:pt x="1546" y="34485"/>
                    <a:pt x="1621" y="34485"/>
                  </a:cubicBezTo>
                  <a:cubicBezTo>
                    <a:pt x="1715" y="34485"/>
                    <a:pt x="1811" y="34421"/>
                    <a:pt x="1794" y="34320"/>
                  </a:cubicBezTo>
                  <a:cubicBezTo>
                    <a:pt x="1611" y="30550"/>
                    <a:pt x="1763" y="26629"/>
                    <a:pt x="2614" y="22891"/>
                  </a:cubicBezTo>
                  <a:cubicBezTo>
                    <a:pt x="2766" y="23043"/>
                    <a:pt x="2918" y="23134"/>
                    <a:pt x="3131" y="23134"/>
                  </a:cubicBezTo>
                  <a:cubicBezTo>
                    <a:pt x="3253" y="23104"/>
                    <a:pt x="3374" y="23012"/>
                    <a:pt x="3405" y="22891"/>
                  </a:cubicBezTo>
                  <a:cubicBezTo>
                    <a:pt x="3579" y="22970"/>
                    <a:pt x="3771" y="23016"/>
                    <a:pt x="3966" y="23016"/>
                  </a:cubicBezTo>
                  <a:cubicBezTo>
                    <a:pt x="4144" y="23016"/>
                    <a:pt x="4325" y="22978"/>
                    <a:pt x="4499" y="22891"/>
                  </a:cubicBezTo>
                  <a:cubicBezTo>
                    <a:pt x="4894" y="22708"/>
                    <a:pt x="5107" y="22313"/>
                    <a:pt x="5320" y="21918"/>
                  </a:cubicBezTo>
                  <a:cubicBezTo>
                    <a:pt x="5654" y="21341"/>
                    <a:pt x="6110" y="20915"/>
                    <a:pt x="6809" y="20794"/>
                  </a:cubicBezTo>
                  <a:cubicBezTo>
                    <a:pt x="7022" y="20755"/>
                    <a:pt x="7234" y="20741"/>
                    <a:pt x="7447" y="20741"/>
                  </a:cubicBezTo>
                  <a:cubicBezTo>
                    <a:pt x="8160" y="20741"/>
                    <a:pt x="8872" y="20906"/>
                    <a:pt x="9585" y="20906"/>
                  </a:cubicBezTo>
                  <a:cubicBezTo>
                    <a:pt x="9845" y="20906"/>
                    <a:pt x="10105" y="20884"/>
                    <a:pt x="10365" y="20824"/>
                  </a:cubicBezTo>
                  <a:cubicBezTo>
                    <a:pt x="12554" y="20307"/>
                    <a:pt x="13192" y="17906"/>
                    <a:pt x="13922" y="16082"/>
                  </a:cubicBezTo>
                  <a:cubicBezTo>
                    <a:pt x="14377" y="14897"/>
                    <a:pt x="15107" y="13863"/>
                    <a:pt x="16110" y="13103"/>
                  </a:cubicBezTo>
                  <a:cubicBezTo>
                    <a:pt x="17052" y="12404"/>
                    <a:pt x="18177" y="12009"/>
                    <a:pt x="19271" y="11614"/>
                  </a:cubicBezTo>
                  <a:cubicBezTo>
                    <a:pt x="19484" y="11523"/>
                    <a:pt x="19454" y="11249"/>
                    <a:pt x="19241" y="11219"/>
                  </a:cubicBezTo>
                  <a:cubicBezTo>
                    <a:pt x="19120" y="11208"/>
                    <a:pt x="19000" y="11203"/>
                    <a:pt x="18881" y="11203"/>
                  </a:cubicBezTo>
                  <a:cubicBezTo>
                    <a:pt x="17282" y="11203"/>
                    <a:pt x="15787" y="12122"/>
                    <a:pt x="14712" y="13225"/>
                  </a:cubicBezTo>
                  <a:cubicBezTo>
                    <a:pt x="13253" y="14745"/>
                    <a:pt x="13010" y="16721"/>
                    <a:pt x="11976" y="18453"/>
                  </a:cubicBezTo>
                  <a:cubicBezTo>
                    <a:pt x="11413" y="19432"/>
                    <a:pt x="10588" y="20035"/>
                    <a:pt x="9418" y="20035"/>
                  </a:cubicBezTo>
                  <a:cubicBezTo>
                    <a:pt x="9390" y="20035"/>
                    <a:pt x="9361" y="20034"/>
                    <a:pt x="9332" y="20034"/>
                  </a:cubicBezTo>
                  <a:cubicBezTo>
                    <a:pt x="8653" y="20012"/>
                    <a:pt x="7990" y="19873"/>
                    <a:pt x="7321" y="19873"/>
                  </a:cubicBezTo>
                  <a:cubicBezTo>
                    <a:pt x="7030" y="19873"/>
                    <a:pt x="6739" y="19899"/>
                    <a:pt x="6444" y="19973"/>
                  </a:cubicBezTo>
                  <a:cubicBezTo>
                    <a:pt x="5715" y="20155"/>
                    <a:pt x="5076" y="20642"/>
                    <a:pt x="4651" y="21310"/>
                  </a:cubicBezTo>
                  <a:cubicBezTo>
                    <a:pt x="4444" y="21662"/>
                    <a:pt x="4125" y="22196"/>
                    <a:pt x="3770" y="22196"/>
                  </a:cubicBezTo>
                  <a:cubicBezTo>
                    <a:pt x="3603" y="22196"/>
                    <a:pt x="3428" y="22077"/>
                    <a:pt x="3253" y="21766"/>
                  </a:cubicBezTo>
                  <a:cubicBezTo>
                    <a:pt x="3131" y="21584"/>
                    <a:pt x="3101" y="21371"/>
                    <a:pt x="3101" y="21158"/>
                  </a:cubicBezTo>
                  <a:cubicBezTo>
                    <a:pt x="3557" y="19608"/>
                    <a:pt x="4134" y="18088"/>
                    <a:pt x="4894" y="16660"/>
                  </a:cubicBezTo>
                  <a:cubicBezTo>
                    <a:pt x="7356" y="11979"/>
                    <a:pt x="11064" y="8027"/>
                    <a:pt x="15684" y="5444"/>
                  </a:cubicBezTo>
                  <a:cubicBezTo>
                    <a:pt x="18481" y="3863"/>
                    <a:pt x="21581" y="2860"/>
                    <a:pt x="24773" y="2313"/>
                  </a:cubicBezTo>
                  <a:lnTo>
                    <a:pt x="24773" y="2313"/>
                  </a:lnTo>
                  <a:cubicBezTo>
                    <a:pt x="24621" y="2830"/>
                    <a:pt x="24651" y="3346"/>
                    <a:pt x="24864" y="3863"/>
                  </a:cubicBezTo>
                  <a:cubicBezTo>
                    <a:pt x="25016" y="4289"/>
                    <a:pt x="25350" y="4684"/>
                    <a:pt x="25381" y="5109"/>
                  </a:cubicBezTo>
                  <a:cubicBezTo>
                    <a:pt x="25472" y="5748"/>
                    <a:pt x="25016" y="6143"/>
                    <a:pt x="24773" y="6660"/>
                  </a:cubicBezTo>
                  <a:cubicBezTo>
                    <a:pt x="24438" y="7328"/>
                    <a:pt x="24469" y="8088"/>
                    <a:pt x="24712" y="8787"/>
                  </a:cubicBezTo>
                  <a:cubicBezTo>
                    <a:pt x="25320" y="10611"/>
                    <a:pt x="27204" y="11432"/>
                    <a:pt x="27964" y="13103"/>
                  </a:cubicBezTo>
                  <a:cubicBezTo>
                    <a:pt x="28238" y="13681"/>
                    <a:pt x="28299" y="14441"/>
                    <a:pt x="27660" y="14806"/>
                  </a:cubicBezTo>
                  <a:cubicBezTo>
                    <a:pt x="27457" y="14907"/>
                    <a:pt x="27205" y="14946"/>
                    <a:pt x="26948" y="14946"/>
                  </a:cubicBezTo>
                  <a:cubicBezTo>
                    <a:pt x="26667" y="14946"/>
                    <a:pt x="26379" y="14899"/>
                    <a:pt x="26141" y="14836"/>
                  </a:cubicBezTo>
                  <a:cubicBezTo>
                    <a:pt x="25107" y="14593"/>
                    <a:pt x="24286" y="13924"/>
                    <a:pt x="23283" y="13620"/>
                  </a:cubicBezTo>
                  <a:cubicBezTo>
                    <a:pt x="23273" y="13617"/>
                    <a:pt x="23262" y="13616"/>
                    <a:pt x="23251" y="13616"/>
                  </a:cubicBezTo>
                  <a:cubicBezTo>
                    <a:pt x="23142" y="13616"/>
                    <a:pt x="23046" y="13750"/>
                    <a:pt x="23101" y="13833"/>
                  </a:cubicBezTo>
                  <a:cubicBezTo>
                    <a:pt x="23798" y="14854"/>
                    <a:pt x="25495" y="15732"/>
                    <a:pt x="26905" y="15732"/>
                  </a:cubicBezTo>
                  <a:cubicBezTo>
                    <a:pt x="27216" y="15732"/>
                    <a:pt x="27513" y="15689"/>
                    <a:pt x="27782" y="15596"/>
                  </a:cubicBezTo>
                  <a:cubicBezTo>
                    <a:pt x="29575" y="14958"/>
                    <a:pt x="28937" y="12891"/>
                    <a:pt x="28025" y="11796"/>
                  </a:cubicBezTo>
                  <a:cubicBezTo>
                    <a:pt x="27326" y="10945"/>
                    <a:pt x="26414" y="10307"/>
                    <a:pt x="25837" y="9395"/>
                  </a:cubicBezTo>
                  <a:cubicBezTo>
                    <a:pt x="25502" y="8909"/>
                    <a:pt x="25259" y="8331"/>
                    <a:pt x="25259" y="7754"/>
                  </a:cubicBezTo>
                  <a:cubicBezTo>
                    <a:pt x="25259" y="7116"/>
                    <a:pt x="25685" y="6690"/>
                    <a:pt x="25958" y="6173"/>
                  </a:cubicBezTo>
                  <a:cubicBezTo>
                    <a:pt x="26323" y="5444"/>
                    <a:pt x="26141" y="4805"/>
                    <a:pt x="25806" y="4106"/>
                  </a:cubicBezTo>
                  <a:cubicBezTo>
                    <a:pt x="25533" y="3559"/>
                    <a:pt x="25259" y="3073"/>
                    <a:pt x="25502" y="2465"/>
                  </a:cubicBezTo>
                  <a:cubicBezTo>
                    <a:pt x="25533" y="2343"/>
                    <a:pt x="25593" y="2252"/>
                    <a:pt x="25654" y="2161"/>
                  </a:cubicBezTo>
                  <a:cubicBezTo>
                    <a:pt x="27462" y="1897"/>
                    <a:pt x="29285" y="1776"/>
                    <a:pt x="31089" y="1776"/>
                  </a:cubicBezTo>
                  <a:cubicBezTo>
                    <a:pt x="31773" y="1776"/>
                    <a:pt x="32455" y="1793"/>
                    <a:pt x="33132" y="1827"/>
                  </a:cubicBezTo>
                  <a:cubicBezTo>
                    <a:pt x="35320" y="1948"/>
                    <a:pt x="37539" y="2252"/>
                    <a:pt x="39667" y="2769"/>
                  </a:cubicBezTo>
                  <a:cubicBezTo>
                    <a:pt x="39667" y="3468"/>
                    <a:pt x="39424" y="4137"/>
                    <a:pt x="38785" y="4593"/>
                  </a:cubicBezTo>
                  <a:cubicBezTo>
                    <a:pt x="38329" y="4927"/>
                    <a:pt x="37721" y="4927"/>
                    <a:pt x="37205" y="5109"/>
                  </a:cubicBezTo>
                  <a:cubicBezTo>
                    <a:pt x="36688" y="5322"/>
                    <a:pt x="36323" y="5657"/>
                    <a:pt x="36019" y="6112"/>
                  </a:cubicBezTo>
                  <a:cubicBezTo>
                    <a:pt x="35594" y="6751"/>
                    <a:pt x="35077" y="8058"/>
                    <a:pt x="35624" y="8787"/>
                  </a:cubicBezTo>
                  <a:cubicBezTo>
                    <a:pt x="35762" y="9017"/>
                    <a:pt x="36003" y="9125"/>
                    <a:pt x="36257" y="9125"/>
                  </a:cubicBezTo>
                  <a:cubicBezTo>
                    <a:pt x="36340" y="9125"/>
                    <a:pt x="36424" y="9114"/>
                    <a:pt x="36506" y="9091"/>
                  </a:cubicBezTo>
                  <a:cubicBezTo>
                    <a:pt x="36749" y="9030"/>
                    <a:pt x="36901" y="8848"/>
                    <a:pt x="37113" y="8726"/>
                  </a:cubicBezTo>
                  <a:cubicBezTo>
                    <a:pt x="37313" y="8598"/>
                    <a:pt x="37526" y="8543"/>
                    <a:pt x="37740" y="8543"/>
                  </a:cubicBezTo>
                  <a:cubicBezTo>
                    <a:pt x="37982" y="8543"/>
                    <a:pt x="38225" y="8614"/>
                    <a:pt x="38451" y="8726"/>
                  </a:cubicBezTo>
                  <a:cubicBezTo>
                    <a:pt x="39212" y="9134"/>
                    <a:pt x="39973" y="10393"/>
                    <a:pt x="40931" y="10393"/>
                  </a:cubicBezTo>
                  <a:cubicBezTo>
                    <a:pt x="41043" y="10393"/>
                    <a:pt x="41159" y="10376"/>
                    <a:pt x="41278" y="10337"/>
                  </a:cubicBezTo>
                  <a:cubicBezTo>
                    <a:pt x="41703" y="10185"/>
                    <a:pt x="41916" y="9790"/>
                    <a:pt x="42159" y="9426"/>
                  </a:cubicBezTo>
                  <a:cubicBezTo>
                    <a:pt x="42554" y="8848"/>
                    <a:pt x="43132" y="8392"/>
                    <a:pt x="43801" y="8179"/>
                  </a:cubicBezTo>
                  <a:cubicBezTo>
                    <a:pt x="44113" y="8081"/>
                    <a:pt x="44444" y="8026"/>
                    <a:pt x="44777" y="8026"/>
                  </a:cubicBezTo>
                  <a:cubicBezTo>
                    <a:pt x="45060" y="8026"/>
                    <a:pt x="45345" y="8065"/>
                    <a:pt x="45624" y="8149"/>
                  </a:cubicBezTo>
                  <a:cubicBezTo>
                    <a:pt x="46658" y="8514"/>
                    <a:pt x="46840" y="9213"/>
                    <a:pt x="46901" y="10185"/>
                  </a:cubicBezTo>
                  <a:cubicBezTo>
                    <a:pt x="46962" y="11401"/>
                    <a:pt x="47691" y="12313"/>
                    <a:pt x="48421" y="13225"/>
                  </a:cubicBezTo>
                  <a:cubicBezTo>
                    <a:pt x="48937" y="13863"/>
                    <a:pt x="49576" y="14654"/>
                    <a:pt x="49606" y="15505"/>
                  </a:cubicBezTo>
                  <a:cubicBezTo>
                    <a:pt x="49667" y="16417"/>
                    <a:pt x="49120" y="17237"/>
                    <a:pt x="48694" y="17967"/>
                  </a:cubicBezTo>
                  <a:cubicBezTo>
                    <a:pt x="48086" y="19061"/>
                    <a:pt x="47570" y="20459"/>
                    <a:pt x="48390" y="21523"/>
                  </a:cubicBezTo>
                  <a:cubicBezTo>
                    <a:pt x="48458" y="21617"/>
                    <a:pt x="48550" y="21655"/>
                    <a:pt x="48645" y="21655"/>
                  </a:cubicBezTo>
                  <a:cubicBezTo>
                    <a:pt x="48887" y="21655"/>
                    <a:pt x="49147" y="21399"/>
                    <a:pt x="49059" y="21158"/>
                  </a:cubicBezTo>
                  <a:cubicBezTo>
                    <a:pt x="48542" y="19517"/>
                    <a:pt x="49728" y="18453"/>
                    <a:pt x="50336" y="17055"/>
                  </a:cubicBezTo>
                  <a:cubicBezTo>
                    <a:pt x="50883" y="15869"/>
                    <a:pt x="50609" y="14623"/>
                    <a:pt x="49880" y="13559"/>
                  </a:cubicBezTo>
                  <a:cubicBezTo>
                    <a:pt x="49059" y="12344"/>
                    <a:pt x="47934" y="11492"/>
                    <a:pt x="47813" y="9912"/>
                  </a:cubicBezTo>
                  <a:cubicBezTo>
                    <a:pt x="47722" y="8757"/>
                    <a:pt x="47326" y="7875"/>
                    <a:pt x="46171" y="7389"/>
                  </a:cubicBezTo>
                  <a:cubicBezTo>
                    <a:pt x="45730" y="7202"/>
                    <a:pt x="45259" y="7115"/>
                    <a:pt x="44787" y="7115"/>
                  </a:cubicBezTo>
                  <a:cubicBezTo>
                    <a:pt x="44187" y="7115"/>
                    <a:pt x="43585" y="7255"/>
                    <a:pt x="43041" y="7511"/>
                  </a:cubicBezTo>
                  <a:cubicBezTo>
                    <a:pt x="42554" y="7723"/>
                    <a:pt x="42129" y="8058"/>
                    <a:pt x="41794" y="8423"/>
                  </a:cubicBezTo>
                  <a:cubicBezTo>
                    <a:pt x="41612" y="8635"/>
                    <a:pt x="41460" y="8818"/>
                    <a:pt x="41338" y="9061"/>
                  </a:cubicBezTo>
                  <a:cubicBezTo>
                    <a:pt x="41278" y="9122"/>
                    <a:pt x="41186" y="9334"/>
                    <a:pt x="41095" y="9395"/>
                  </a:cubicBezTo>
                  <a:cubicBezTo>
                    <a:pt x="41034" y="9426"/>
                    <a:pt x="40972" y="9440"/>
                    <a:pt x="40911" y="9440"/>
                  </a:cubicBezTo>
                  <a:cubicBezTo>
                    <a:pt x="40611" y="9440"/>
                    <a:pt x="40330" y="9116"/>
                    <a:pt x="40153" y="8939"/>
                  </a:cubicBezTo>
                  <a:cubicBezTo>
                    <a:pt x="39452" y="8319"/>
                    <a:pt x="38655" y="7627"/>
                    <a:pt x="37678" y="7627"/>
                  </a:cubicBezTo>
                  <a:cubicBezTo>
                    <a:pt x="37554" y="7627"/>
                    <a:pt x="37426" y="7639"/>
                    <a:pt x="37296" y="7663"/>
                  </a:cubicBezTo>
                  <a:cubicBezTo>
                    <a:pt x="37083" y="7723"/>
                    <a:pt x="36901" y="7815"/>
                    <a:pt x="36718" y="7906"/>
                  </a:cubicBezTo>
                  <a:cubicBezTo>
                    <a:pt x="36563" y="7976"/>
                    <a:pt x="36448" y="8040"/>
                    <a:pt x="36380" y="8040"/>
                  </a:cubicBezTo>
                  <a:cubicBezTo>
                    <a:pt x="36302" y="8040"/>
                    <a:pt x="36288" y="7954"/>
                    <a:pt x="36354" y="7693"/>
                  </a:cubicBezTo>
                  <a:cubicBezTo>
                    <a:pt x="36506" y="6903"/>
                    <a:pt x="36870" y="6143"/>
                    <a:pt x="37661" y="5900"/>
                  </a:cubicBezTo>
                  <a:cubicBezTo>
                    <a:pt x="38755" y="5565"/>
                    <a:pt x="39697" y="5322"/>
                    <a:pt x="40183" y="4137"/>
                  </a:cubicBezTo>
                  <a:cubicBezTo>
                    <a:pt x="40305" y="3802"/>
                    <a:pt x="40396" y="3377"/>
                    <a:pt x="40396" y="2951"/>
                  </a:cubicBezTo>
                  <a:cubicBezTo>
                    <a:pt x="43557" y="3833"/>
                    <a:pt x="46597" y="5170"/>
                    <a:pt x="49333" y="7024"/>
                  </a:cubicBezTo>
                  <a:cubicBezTo>
                    <a:pt x="51673" y="8605"/>
                    <a:pt x="53922" y="10611"/>
                    <a:pt x="55655" y="12830"/>
                  </a:cubicBezTo>
                  <a:cubicBezTo>
                    <a:pt x="56536" y="13955"/>
                    <a:pt x="57327" y="15110"/>
                    <a:pt x="58056" y="16325"/>
                  </a:cubicBezTo>
                  <a:cubicBezTo>
                    <a:pt x="58816" y="17572"/>
                    <a:pt x="59363" y="18909"/>
                    <a:pt x="60184" y="20125"/>
                  </a:cubicBezTo>
                  <a:cubicBezTo>
                    <a:pt x="60208" y="20161"/>
                    <a:pt x="60246" y="20178"/>
                    <a:pt x="60283" y="20178"/>
                  </a:cubicBezTo>
                  <a:cubicBezTo>
                    <a:pt x="60341" y="20178"/>
                    <a:pt x="60397" y="20138"/>
                    <a:pt x="60397" y="20064"/>
                  </a:cubicBezTo>
                  <a:cubicBezTo>
                    <a:pt x="60275" y="17541"/>
                    <a:pt x="58877" y="14897"/>
                    <a:pt x="57448" y="12860"/>
                  </a:cubicBezTo>
                  <a:cubicBezTo>
                    <a:pt x="56749" y="11918"/>
                    <a:pt x="56050" y="11006"/>
                    <a:pt x="55290" y="10125"/>
                  </a:cubicBezTo>
                  <a:cubicBezTo>
                    <a:pt x="55290" y="10064"/>
                    <a:pt x="55290" y="10003"/>
                    <a:pt x="55260" y="9942"/>
                  </a:cubicBezTo>
                  <a:cubicBezTo>
                    <a:pt x="54317" y="8088"/>
                    <a:pt x="52676" y="6690"/>
                    <a:pt x="51004" y="5474"/>
                  </a:cubicBezTo>
                  <a:cubicBezTo>
                    <a:pt x="49272" y="4228"/>
                    <a:pt x="47357" y="3225"/>
                    <a:pt x="45351" y="2435"/>
                  </a:cubicBezTo>
                  <a:cubicBezTo>
                    <a:pt x="40731" y="580"/>
                    <a:pt x="35685" y="64"/>
                    <a:pt x="30730" y="3"/>
                  </a:cubicBezTo>
                  <a:cubicBezTo>
                    <a:pt x="30340" y="3"/>
                    <a:pt x="29949" y="0"/>
                    <a:pt x="295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2011050" y="2142900"/>
              <a:ext cx="176325" cy="102925"/>
            </a:xfrm>
            <a:custGeom>
              <a:avLst/>
              <a:gdLst/>
              <a:ahLst/>
              <a:cxnLst/>
              <a:rect l="l" t="t" r="r" b="b"/>
              <a:pathLst>
                <a:path w="7053" h="4117" extrusionOk="0">
                  <a:moveTo>
                    <a:pt x="92" y="1"/>
                  </a:moveTo>
                  <a:cubicBezTo>
                    <a:pt x="61" y="1"/>
                    <a:pt x="1" y="31"/>
                    <a:pt x="31" y="92"/>
                  </a:cubicBezTo>
                  <a:cubicBezTo>
                    <a:pt x="92" y="548"/>
                    <a:pt x="426" y="973"/>
                    <a:pt x="609" y="1399"/>
                  </a:cubicBezTo>
                  <a:cubicBezTo>
                    <a:pt x="821" y="1916"/>
                    <a:pt x="1004" y="2432"/>
                    <a:pt x="1186" y="2979"/>
                  </a:cubicBezTo>
                  <a:cubicBezTo>
                    <a:pt x="1385" y="3477"/>
                    <a:pt x="1645" y="4116"/>
                    <a:pt x="2182" y="4116"/>
                  </a:cubicBezTo>
                  <a:cubicBezTo>
                    <a:pt x="2302" y="4116"/>
                    <a:pt x="2435" y="4085"/>
                    <a:pt x="2584" y="4013"/>
                  </a:cubicBezTo>
                  <a:cubicBezTo>
                    <a:pt x="2949" y="3831"/>
                    <a:pt x="3040" y="3466"/>
                    <a:pt x="3283" y="3162"/>
                  </a:cubicBezTo>
                  <a:cubicBezTo>
                    <a:pt x="3523" y="2859"/>
                    <a:pt x="3812" y="2732"/>
                    <a:pt x="4112" y="2732"/>
                  </a:cubicBezTo>
                  <a:cubicBezTo>
                    <a:pt x="4384" y="2732"/>
                    <a:pt x="4665" y="2836"/>
                    <a:pt x="4925" y="3010"/>
                  </a:cubicBezTo>
                  <a:cubicBezTo>
                    <a:pt x="5475" y="3362"/>
                    <a:pt x="5818" y="3682"/>
                    <a:pt x="6300" y="3682"/>
                  </a:cubicBezTo>
                  <a:cubicBezTo>
                    <a:pt x="6484" y="3682"/>
                    <a:pt x="6688" y="3636"/>
                    <a:pt x="6931" y="3527"/>
                  </a:cubicBezTo>
                  <a:cubicBezTo>
                    <a:pt x="7052" y="3466"/>
                    <a:pt x="6992" y="3283"/>
                    <a:pt x="6870" y="3253"/>
                  </a:cubicBezTo>
                  <a:cubicBezTo>
                    <a:pt x="6597" y="3162"/>
                    <a:pt x="6171" y="2827"/>
                    <a:pt x="5928" y="2645"/>
                  </a:cubicBezTo>
                  <a:cubicBezTo>
                    <a:pt x="5593" y="2432"/>
                    <a:pt x="5259" y="2159"/>
                    <a:pt x="4894" y="2007"/>
                  </a:cubicBezTo>
                  <a:cubicBezTo>
                    <a:pt x="4660" y="1911"/>
                    <a:pt x="4410" y="1863"/>
                    <a:pt x="4161" y="1863"/>
                  </a:cubicBezTo>
                  <a:cubicBezTo>
                    <a:pt x="3701" y="1863"/>
                    <a:pt x="3243" y="2025"/>
                    <a:pt x="2888" y="2341"/>
                  </a:cubicBezTo>
                  <a:cubicBezTo>
                    <a:pt x="2664" y="2537"/>
                    <a:pt x="2466" y="3146"/>
                    <a:pt x="2175" y="3146"/>
                  </a:cubicBezTo>
                  <a:cubicBezTo>
                    <a:pt x="2150" y="3146"/>
                    <a:pt x="2124" y="3141"/>
                    <a:pt x="2098" y="3131"/>
                  </a:cubicBezTo>
                  <a:cubicBezTo>
                    <a:pt x="1885" y="3071"/>
                    <a:pt x="1612" y="2007"/>
                    <a:pt x="1520" y="1764"/>
                  </a:cubicBezTo>
                  <a:cubicBezTo>
                    <a:pt x="1247" y="1156"/>
                    <a:pt x="852" y="122"/>
                    <a:pt x="92" y="1"/>
                  </a:cubicBezTo>
                  <a:close/>
                </a:path>
              </a:pathLst>
            </a:custGeom>
            <a:solidFill>
              <a:srgbClr val="FF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780025" y="2366025"/>
              <a:ext cx="191525" cy="145875"/>
            </a:xfrm>
            <a:custGeom>
              <a:avLst/>
              <a:gdLst/>
              <a:ahLst/>
              <a:cxnLst/>
              <a:rect l="l" t="t" r="r" b="b"/>
              <a:pathLst>
                <a:path w="7661" h="5835" extrusionOk="0">
                  <a:moveTo>
                    <a:pt x="4751" y="1"/>
                  </a:moveTo>
                  <a:cubicBezTo>
                    <a:pt x="4428" y="1"/>
                    <a:pt x="4109" y="109"/>
                    <a:pt x="3861" y="316"/>
                  </a:cubicBezTo>
                  <a:cubicBezTo>
                    <a:pt x="3648" y="468"/>
                    <a:pt x="3587" y="650"/>
                    <a:pt x="3466" y="863"/>
                  </a:cubicBezTo>
                  <a:cubicBezTo>
                    <a:pt x="3314" y="1137"/>
                    <a:pt x="3192" y="1410"/>
                    <a:pt x="2827" y="1471"/>
                  </a:cubicBezTo>
                  <a:cubicBezTo>
                    <a:pt x="2791" y="1477"/>
                    <a:pt x="2753" y="1479"/>
                    <a:pt x="2715" y="1479"/>
                  </a:cubicBezTo>
                  <a:cubicBezTo>
                    <a:pt x="2561" y="1479"/>
                    <a:pt x="2396" y="1441"/>
                    <a:pt x="2250" y="1441"/>
                  </a:cubicBezTo>
                  <a:cubicBezTo>
                    <a:pt x="1095" y="1501"/>
                    <a:pt x="1" y="2504"/>
                    <a:pt x="183" y="3690"/>
                  </a:cubicBezTo>
                  <a:cubicBezTo>
                    <a:pt x="197" y="3859"/>
                    <a:pt x="316" y="3930"/>
                    <a:pt x="449" y="3930"/>
                  </a:cubicBezTo>
                  <a:cubicBezTo>
                    <a:pt x="602" y="3930"/>
                    <a:pt x="773" y="3836"/>
                    <a:pt x="821" y="3690"/>
                  </a:cubicBezTo>
                  <a:cubicBezTo>
                    <a:pt x="1034" y="3112"/>
                    <a:pt x="1308" y="2565"/>
                    <a:pt x="1946" y="2383"/>
                  </a:cubicBezTo>
                  <a:cubicBezTo>
                    <a:pt x="2066" y="2346"/>
                    <a:pt x="2193" y="2334"/>
                    <a:pt x="2322" y="2334"/>
                  </a:cubicBezTo>
                  <a:cubicBezTo>
                    <a:pt x="2540" y="2334"/>
                    <a:pt x="2767" y="2367"/>
                    <a:pt x="2991" y="2367"/>
                  </a:cubicBezTo>
                  <a:cubicBezTo>
                    <a:pt x="3069" y="2367"/>
                    <a:pt x="3146" y="2363"/>
                    <a:pt x="3223" y="2352"/>
                  </a:cubicBezTo>
                  <a:cubicBezTo>
                    <a:pt x="3527" y="2322"/>
                    <a:pt x="3800" y="2231"/>
                    <a:pt x="4013" y="1988"/>
                  </a:cubicBezTo>
                  <a:cubicBezTo>
                    <a:pt x="4224" y="1724"/>
                    <a:pt x="4343" y="890"/>
                    <a:pt x="4747" y="890"/>
                  </a:cubicBezTo>
                  <a:cubicBezTo>
                    <a:pt x="4809" y="890"/>
                    <a:pt x="4878" y="910"/>
                    <a:pt x="4955" y="954"/>
                  </a:cubicBezTo>
                  <a:cubicBezTo>
                    <a:pt x="5502" y="1289"/>
                    <a:pt x="4925" y="2748"/>
                    <a:pt x="5350" y="3295"/>
                  </a:cubicBezTo>
                  <a:cubicBezTo>
                    <a:pt x="5624" y="3659"/>
                    <a:pt x="6110" y="3720"/>
                    <a:pt x="6353" y="4085"/>
                  </a:cubicBezTo>
                  <a:cubicBezTo>
                    <a:pt x="6688" y="4541"/>
                    <a:pt x="6445" y="4997"/>
                    <a:pt x="6353" y="5453"/>
                  </a:cubicBezTo>
                  <a:cubicBezTo>
                    <a:pt x="6306" y="5644"/>
                    <a:pt x="6445" y="5834"/>
                    <a:pt x="6625" y="5834"/>
                  </a:cubicBezTo>
                  <a:cubicBezTo>
                    <a:pt x="6674" y="5834"/>
                    <a:pt x="6726" y="5820"/>
                    <a:pt x="6779" y="5787"/>
                  </a:cubicBezTo>
                  <a:cubicBezTo>
                    <a:pt x="7660" y="5270"/>
                    <a:pt x="7356" y="3842"/>
                    <a:pt x="6688" y="3264"/>
                  </a:cubicBezTo>
                  <a:cubicBezTo>
                    <a:pt x="6262" y="2869"/>
                    <a:pt x="5958" y="2748"/>
                    <a:pt x="6049" y="2079"/>
                  </a:cubicBezTo>
                  <a:cubicBezTo>
                    <a:pt x="6080" y="1836"/>
                    <a:pt x="6110" y="1562"/>
                    <a:pt x="6080" y="1319"/>
                  </a:cubicBezTo>
                  <a:cubicBezTo>
                    <a:pt x="6019" y="772"/>
                    <a:pt x="5715" y="255"/>
                    <a:pt x="5198" y="73"/>
                  </a:cubicBezTo>
                  <a:cubicBezTo>
                    <a:pt x="5053" y="24"/>
                    <a:pt x="4901" y="1"/>
                    <a:pt x="4751" y="1"/>
                  </a:cubicBezTo>
                  <a:close/>
                </a:path>
              </a:pathLst>
            </a:custGeom>
            <a:solidFill>
              <a:srgbClr val="FF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1139450" y="2440475"/>
              <a:ext cx="74225" cy="200525"/>
            </a:xfrm>
            <a:custGeom>
              <a:avLst/>
              <a:gdLst/>
              <a:ahLst/>
              <a:cxnLst/>
              <a:rect l="l" t="t" r="r" b="b"/>
              <a:pathLst>
                <a:path w="2969" h="8021" extrusionOk="0">
                  <a:moveTo>
                    <a:pt x="50" y="1"/>
                  </a:moveTo>
                  <a:cubicBezTo>
                    <a:pt x="17" y="1"/>
                    <a:pt x="1" y="29"/>
                    <a:pt x="1" y="74"/>
                  </a:cubicBezTo>
                  <a:cubicBezTo>
                    <a:pt x="62" y="590"/>
                    <a:pt x="457" y="1016"/>
                    <a:pt x="700" y="1472"/>
                  </a:cubicBezTo>
                  <a:cubicBezTo>
                    <a:pt x="1095" y="2171"/>
                    <a:pt x="1429" y="2900"/>
                    <a:pt x="1581" y="3691"/>
                  </a:cubicBezTo>
                  <a:cubicBezTo>
                    <a:pt x="1764" y="4451"/>
                    <a:pt x="1855" y="5332"/>
                    <a:pt x="1673" y="6122"/>
                  </a:cubicBezTo>
                  <a:cubicBezTo>
                    <a:pt x="1551" y="6730"/>
                    <a:pt x="1065" y="7186"/>
                    <a:pt x="1065" y="7824"/>
                  </a:cubicBezTo>
                  <a:cubicBezTo>
                    <a:pt x="1065" y="7885"/>
                    <a:pt x="1125" y="8007"/>
                    <a:pt x="1217" y="8007"/>
                  </a:cubicBezTo>
                  <a:cubicBezTo>
                    <a:pt x="1284" y="8016"/>
                    <a:pt x="1349" y="8021"/>
                    <a:pt x="1411" y="8021"/>
                  </a:cubicBezTo>
                  <a:cubicBezTo>
                    <a:pt x="2951" y="8021"/>
                    <a:pt x="2969" y="5230"/>
                    <a:pt x="2706" y="4207"/>
                  </a:cubicBezTo>
                  <a:cubicBezTo>
                    <a:pt x="2493" y="3326"/>
                    <a:pt x="2129" y="2444"/>
                    <a:pt x="1673" y="1685"/>
                  </a:cubicBezTo>
                  <a:cubicBezTo>
                    <a:pt x="1338" y="1077"/>
                    <a:pt x="822" y="165"/>
                    <a:pt x="92" y="13"/>
                  </a:cubicBezTo>
                  <a:cubicBezTo>
                    <a:pt x="76" y="5"/>
                    <a:pt x="62" y="1"/>
                    <a:pt x="50" y="1"/>
                  </a:cubicBezTo>
                  <a:close/>
                </a:path>
              </a:pathLst>
            </a:custGeom>
            <a:solidFill>
              <a:srgbClr val="FF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1728925" y="2371375"/>
              <a:ext cx="417425" cy="171900"/>
            </a:xfrm>
            <a:custGeom>
              <a:avLst/>
              <a:gdLst/>
              <a:ahLst/>
              <a:cxnLst/>
              <a:rect l="l" t="t" r="r" b="b"/>
              <a:pathLst>
                <a:path w="16697" h="6876" extrusionOk="0">
                  <a:moveTo>
                    <a:pt x="2144" y="1"/>
                  </a:moveTo>
                  <a:cubicBezTo>
                    <a:pt x="1385" y="1"/>
                    <a:pt x="629" y="353"/>
                    <a:pt x="161" y="983"/>
                  </a:cubicBezTo>
                  <a:cubicBezTo>
                    <a:pt x="1" y="1212"/>
                    <a:pt x="236" y="1475"/>
                    <a:pt x="466" y="1475"/>
                  </a:cubicBezTo>
                  <a:cubicBezTo>
                    <a:pt x="542" y="1475"/>
                    <a:pt x="617" y="1446"/>
                    <a:pt x="678" y="1379"/>
                  </a:cubicBezTo>
                  <a:cubicBezTo>
                    <a:pt x="1049" y="1007"/>
                    <a:pt x="1568" y="783"/>
                    <a:pt x="2082" y="783"/>
                  </a:cubicBezTo>
                  <a:cubicBezTo>
                    <a:pt x="2409" y="783"/>
                    <a:pt x="2734" y="874"/>
                    <a:pt x="3018" y="1075"/>
                  </a:cubicBezTo>
                  <a:cubicBezTo>
                    <a:pt x="3687" y="1561"/>
                    <a:pt x="3839" y="2473"/>
                    <a:pt x="4477" y="2990"/>
                  </a:cubicBezTo>
                  <a:cubicBezTo>
                    <a:pt x="4918" y="3352"/>
                    <a:pt x="5403" y="3465"/>
                    <a:pt x="5909" y="3465"/>
                  </a:cubicBezTo>
                  <a:cubicBezTo>
                    <a:pt x="6748" y="3465"/>
                    <a:pt x="7644" y="3154"/>
                    <a:pt x="8491" y="3154"/>
                  </a:cubicBezTo>
                  <a:cubicBezTo>
                    <a:pt x="8717" y="3154"/>
                    <a:pt x="8940" y="3176"/>
                    <a:pt x="9158" y="3233"/>
                  </a:cubicBezTo>
                  <a:cubicBezTo>
                    <a:pt x="10951" y="3689"/>
                    <a:pt x="11225" y="5452"/>
                    <a:pt x="12532" y="6424"/>
                  </a:cubicBezTo>
                  <a:cubicBezTo>
                    <a:pt x="12926" y="6720"/>
                    <a:pt x="13380" y="6876"/>
                    <a:pt x="13861" y="6876"/>
                  </a:cubicBezTo>
                  <a:cubicBezTo>
                    <a:pt x="13974" y="6876"/>
                    <a:pt x="14088" y="6867"/>
                    <a:pt x="14204" y="6850"/>
                  </a:cubicBezTo>
                  <a:cubicBezTo>
                    <a:pt x="14629" y="6759"/>
                    <a:pt x="15024" y="6607"/>
                    <a:pt x="15420" y="6424"/>
                  </a:cubicBezTo>
                  <a:cubicBezTo>
                    <a:pt x="15784" y="6242"/>
                    <a:pt x="16119" y="5938"/>
                    <a:pt x="16544" y="5816"/>
                  </a:cubicBezTo>
                  <a:cubicBezTo>
                    <a:pt x="16696" y="5786"/>
                    <a:pt x="16666" y="5573"/>
                    <a:pt x="16544" y="5512"/>
                  </a:cubicBezTo>
                  <a:cubicBezTo>
                    <a:pt x="16233" y="5393"/>
                    <a:pt x="15960" y="5311"/>
                    <a:pt x="15651" y="5311"/>
                  </a:cubicBezTo>
                  <a:cubicBezTo>
                    <a:pt x="15567" y="5311"/>
                    <a:pt x="15480" y="5317"/>
                    <a:pt x="15389" y="5330"/>
                  </a:cubicBezTo>
                  <a:cubicBezTo>
                    <a:pt x="14994" y="5391"/>
                    <a:pt x="14629" y="5604"/>
                    <a:pt x="14264" y="5725"/>
                  </a:cubicBezTo>
                  <a:cubicBezTo>
                    <a:pt x="14138" y="5756"/>
                    <a:pt x="14020" y="5770"/>
                    <a:pt x="13909" y="5770"/>
                  </a:cubicBezTo>
                  <a:cubicBezTo>
                    <a:pt x="13138" y="5770"/>
                    <a:pt x="12710" y="5086"/>
                    <a:pt x="12258" y="4449"/>
                  </a:cubicBezTo>
                  <a:cubicBezTo>
                    <a:pt x="11342" y="3060"/>
                    <a:pt x="10082" y="2045"/>
                    <a:pt x="8337" y="2045"/>
                  </a:cubicBezTo>
                  <a:cubicBezTo>
                    <a:pt x="8287" y="2045"/>
                    <a:pt x="8236" y="2046"/>
                    <a:pt x="8185" y="2047"/>
                  </a:cubicBezTo>
                  <a:cubicBezTo>
                    <a:pt x="7456" y="2072"/>
                    <a:pt x="6603" y="2472"/>
                    <a:pt x="5814" y="2472"/>
                  </a:cubicBezTo>
                  <a:cubicBezTo>
                    <a:pt x="5648" y="2472"/>
                    <a:pt x="5486" y="2454"/>
                    <a:pt x="5328" y="2412"/>
                  </a:cubicBezTo>
                  <a:cubicBezTo>
                    <a:pt x="4507" y="2199"/>
                    <a:pt x="4264" y="1044"/>
                    <a:pt x="3626" y="527"/>
                  </a:cubicBezTo>
                  <a:cubicBezTo>
                    <a:pt x="3192" y="168"/>
                    <a:pt x="2667" y="1"/>
                    <a:pt x="2144" y="1"/>
                  </a:cubicBezTo>
                  <a:close/>
                </a:path>
              </a:pathLst>
            </a:custGeom>
            <a:solidFill>
              <a:srgbClr val="FF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1720775" y="2737150"/>
              <a:ext cx="118575" cy="175450"/>
            </a:xfrm>
            <a:custGeom>
              <a:avLst/>
              <a:gdLst/>
              <a:ahLst/>
              <a:cxnLst/>
              <a:rect l="l" t="t" r="r" b="b"/>
              <a:pathLst>
                <a:path w="4743" h="7018" extrusionOk="0">
                  <a:moveTo>
                    <a:pt x="122" y="0"/>
                  </a:moveTo>
                  <a:cubicBezTo>
                    <a:pt x="31" y="0"/>
                    <a:pt x="1" y="91"/>
                    <a:pt x="31" y="152"/>
                  </a:cubicBezTo>
                  <a:cubicBezTo>
                    <a:pt x="304" y="699"/>
                    <a:pt x="912" y="1033"/>
                    <a:pt x="1399" y="1398"/>
                  </a:cubicBezTo>
                  <a:cubicBezTo>
                    <a:pt x="1976" y="1824"/>
                    <a:pt x="2523" y="2280"/>
                    <a:pt x="2919" y="2888"/>
                  </a:cubicBezTo>
                  <a:cubicBezTo>
                    <a:pt x="3830" y="4347"/>
                    <a:pt x="2493" y="5380"/>
                    <a:pt x="2098" y="6717"/>
                  </a:cubicBezTo>
                  <a:cubicBezTo>
                    <a:pt x="2049" y="6887"/>
                    <a:pt x="2194" y="7018"/>
                    <a:pt x="2347" y="7018"/>
                  </a:cubicBezTo>
                  <a:cubicBezTo>
                    <a:pt x="2386" y="7018"/>
                    <a:pt x="2426" y="7010"/>
                    <a:pt x="2463" y="6991"/>
                  </a:cubicBezTo>
                  <a:cubicBezTo>
                    <a:pt x="3922" y="6292"/>
                    <a:pt x="4742" y="4377"/>
                    <a:pt x="4104" y="2857"/>
                  </a:cubicBezTo>
                  <a:cubicBezTo>
                    <a:pt x="3770" y="2097"/>
                    <a:pt x="3192" y="1550"/>
                    <a:pt x="2523" y="1125"/>
                  </a:cubicBezTo>
                  <a:cubicBezTo>
                    <a:pt x="1855" y="669"/>
                    <a:pt x="943" y="30"/>
                    <a:pt x="122" y="0"/>
                  </a:cubicBezTo>
                  <a:close/>
                </a:path>
              </a:pathLst>
            </a:custGeom>
            <a:solidFill>
              <a:srgbClr val="FF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833225" y="2680100"/>
              <a:ext cx="349575" cy="244600"/>
            </a:xfrm>
            <a:custGeom>
              <a:avLst/>
              <a:gdLst/>
              <a:ahLst/>
              <a:cxnLst/>
              <a:rect l="l" t="t" r="r" b="b"/>
              <a:pathLst>
                <a:path w="13983" h="9784" extrusionOk="0">
                  <a:moveTo>
                    <a:pt x="1706" y="0"/>
                  </a:moveTo>
                  <a:cubicBezTo>
                    <a:pt x="1675" y="0"/>
                    <a:pt x="1643" y="1"/>
                    <a:pt x="1611" y="2"/>
                  </a:cubicBezTo>
                  <a:cubicBezTo>
                    <a:pt x="973" y="33"/>
                    <a:pt x="183" y="276"/>
                    <a:pt x="0" y="945"/>
                  </a:cubicBezTo>
                  <a:cubicBezTo>
                    <a:pt x="0" y="1024"/>
                    <a:pt x="46" y="1103"/>
                    <a:pt x="117" y="1103"/>
                  </a:cubicBezTo>
                  <a:cubicBezTo>
                    <a:pt x="128" y="1103"/>
                    <a:pt x="140" y="1101"/>
                    <a:pt x="152" y="1097"/>
                  </a:cubicBezTo>
                  <a:cubicBezTo>
                    <a:pt x="517" y="1005"/>
                    <a:pt x="821" y="762"/>
                    <a:pt x="1186" y="671"/>
                  </a:cubicBezTo>
                  <a:cubicBezTo>
                    <a:pt x="1323" y="641"/>
                    <a:pt x="1461" y="625"/>
                    <a:pt x="1599" y="625"/>
                  </a:cubicBezTo>
                  <a:cubicBezTo>
                    <a:pt x="2012" y="625"/>
                    <a:pt x="2417" y="762"/>
                    <a:pt x="2736" y="1036"/>
                  </a:cubicBezTo>
                  <a:cubicBezTo>
                    <a:pt x="3313" y="1522"/>
                    <a:pt x="3617" y="2252"/>
                    <a:pt x="4225" y="2708"/>
                  </a:cubicBezTo>
                  <a:cubicBezTo>
                    <a:pt x="4697" y="3057"/>
                    <a:pt x="5187" y="3169"/>
                    <a:pt x="5687" y="3169"/>
                  </a:cubicBezTo>
                  <a:cubicBezTo>
                    <a:pt x="6577" y="3169"/>
                    <a:pt x="7499" y="2814"/>
                    <a:pt x="8413" y="2814"/>
                  </a:cubicBezTo>
                  <a:cubicBezTo>
                    <a:pt x="8639" y="2814"/>
                    <a:pt x="8864" y="2836"/>
                    <a:pt x="9089" y="2890"/>
                  </a:cubicBezTo>
                  <a:cubicBezTo>
                    <a:pt x="10882" y="3285"/>
                    <a:pt x="9909" y="5960"/>
                    <a:pt x="10760" y="7206"/>
                  </a:cubicBezTo>
                  <a:cubicBezTo>
                    <a:pt x="11460" y="8240"/>
                    <a:pt x="12827" y="8908"/>
                    <a:pt x="13770" y="9759"/>
                  </a:cubicBezTo>
                  <a:cubicBezTo>
                    <a:pt x="13787" y="9776"/>
                    <a:pt x="13808" y="9784"/>
                    <a:pt x="13831" y="9784"/>
                  </a:cubicBezTo>
                  <a:cubicBezTo>
                    <a:pt x="13889" y="9784"/>
                    <a:pt x="13952" y="9734"/>
                    <a:pt x="13952" y="9668"/>
                  </a:cubicBezTo>
                  <a:cubicBezTo>
                    <a:pt x="13982" y="7966"/>
                    <a:pt x="11551" y="7723"/>
                    <a:pt x="11125" y="6142"/>
                  </a:cubicBezTo>
                  <a:cubicBezTo>
                    <a:pt x="10882" y="5261"/>
                    <a:pt x="11125" y="4288"/>
                    <a:pt x="10791" y="3407"/>
                  </a:cubicBezTo>
                  <a:cubicBezTo>
                    <a:pt x="10487" y="2677"/>
                    <a:pt x="9849" y="2221"/>
                    <a:pt x="9089" y="2100"/>
                  </a:cubicBezTo>
                  <a:cubicBezTo>
                    <a:pt x="8934" y="2078"/>
                    <a:pt x="8782" y="2069"/>
                    <a:pt x="8631" y="2069"/>
                  </a:cubicBezTo>
                  <a:cubicBezTo>
                    <a:pt x="7919" y="2069"/>
                    <a:pt x="7238" y="2273"/>
                    <a:pt x="6535" y="2373"/>
                  </a:cubicBezTo>
                  <a:cubicBezTo>
                    <a:pt x="6272" y="2415"/>
                    <a:pt x="6012" y="2447"/>
                    <a:pt x="5762" y="2447"/>
                  </a:cubicBezTo>
                  <a:cubicBezTo>
                    <a:pt x="5288" y="2447"/>
                    <a:pt x="4846" y="2336"/>
                    <a:pt x="4469" y="1978"/>
                  </a:cubicBezTo>
                  <a:cubicBezTo>
                    <a:pt x="4104" y="1644"/>
                    <a:pt x="3861" y="1218"/>
                    <a:pt x="3526" y="884"/>
                  </a:cubicBezTo>
                  <a:cubicBezTo>
                    <a:pt x="3060" y="331"/>
                    <a:pt x="2427" y="0"/>
                    <a:pt x="1706" y="0"/>
                  </a:cubicBezTo>
                  <a:close/>
                </a:path>
              </a:pathLst>
            </a:custGeom>
            <a:solidFill>
              <a:srgbClr val="FF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1180675" y="2396175"/>
              <a:ext cx="626000" cy="235375"/>
            </a:xfrm>
            <a:custGeom>
              <a:avLst/>
              <a:gdLst/>
              <a:ahLst/>
              <a:cxnLst/>
              <a:rect l="l" t="t" r="r" b="b"/>
              <a:pathLst>
                <a:path w="25040" h="9415" extrusionOk="0">
                  <a:moveTo>
                    <a:pt x="5295" y="1"/>
                  </a:moveTo>
                  <a:cubicBezTo>
                    <a:pt x="4294" y="1"/>
                    <a:pt x="3290" y="206"/>
                    <a:pt x="2394" y="630"/>
                  </a:cubicBezTo>
                  <a:cubicBezTo>
                    <a:pt x="1391" y="1116"/>
                    <a:pt x="176" y="1967"/>
                    <a:pt x="24" y="3153"/>
                  </a:cubicBezTo>
                  <a:cubicBezTo>
                    <a:pt x="0" y="3317"/>
                    <a:pt x="157" y="3426"/>
                    <a:pt x="314" y="3426"/>
                  </a:cubicBezTo>
                  <a:cubicBezTo>
                    <a:pt x="361" y="3426"/>
                    <a:pt x="407" y="3417"/>
                    <a:pt x="449" y="3396"/>
                  </a:cubicBezTo>
                  <a:cubicBezTo>
                    <a:pt x="1391" y="2879"/>
                    <a:pt x="2030" y="2028"/>
                    <a:pt x="3063" y="1633"/>
                  </a:cubicBezTo>
                  <a:cubicBezTo>
                    <a:pt x="3783" y="1336"/>
                    <a:pt x="4563" y="1173"/>
                    <a:pt x="5339" y="1173"/>
                  </a:cubicBezTo>
                  <a:cubicBezTo>
                    <a:pt x="5677" y="1173"/>
                    <a:pt x="6014" y="1204"/>
                    <a:pt x="6346" y="1268"/>
                  </a:cubicBezTo>
                  <a:cubicBezTo>
                    <a:pt x="7531" y="1481"/>
                    <a:pt x="8626" y="2028"/>
                    <a:pt x="9568" y="2757"/>
                  </a:cubicBezTo>
                  <a:cubicBezTo>
                    <a:pt x="10419" y="3426"/>
                    <a:pt x="11027" y="4460"/>
                    <a:pt x="11939" y="5007"/>
                  </a:cubicBezTo>
                  <a:cubicBezTo>
                    <a:pt x="11999" y="5037"/>
                    <a:pt x="12060" y="5052"/>
                    <a:pt x="12117" y="5052"/>
                  </a:cubicBezTo>
                  <a:cubicBezTo>
                    <a:pt x="12174" y="5052"/>
                    <a:pt x="12227" y="5037"/>
                    <a:pt x="12273" y="5007"/>
                  </a:cubicBezTo>
                  <a:cubicBezTo>
                    <a:pt x="12334" y="5037"/>
                    <a:pt x="12395" y="5052"/>
                    <a:pt x="12459" y="5052"/>
                  </a:cubicBezTo>
                  <a:cubicBezTo>
                    <a:pt x="12524" y="5052"/>
                    <a:pt x="12592" y="5037"/>
                    <a:pt x="12668" y="5007"/>
                  </a:cubicBezTo>
                  <a:cubicBezTo>
                    <a:pt x="13124" y="4733"/>
                    <a:pt x="13367" y="4308"/>
                    <a:pt x="13702" y="3912"/>
                  </a:cubicBezTo>
                  <a:cubicBezTo>
                    <a:pt x="14066" y="3517"/>
                    <a:pt x="14431" y="3122"/>
                    <a:pt x="14857" y="2788"/>
                  </a:cubicBezTo>
                  <a:cubicBezTo>
                    <a:pt x="15708" y="2058"/>
                    <a:pt x="16680" y="1572"/>
                    <a:pt x="17775" y="1390"/>
                  </a:cubicBezTo>
                  <a:cubicBezTo>
                    <a:pt x="18114" y="1335"/>
                    <a:pt x="18448" y="1309"/>
                    <a:pt x="18777" y="1309"/>
                  </a:cubicBezTo>
                  <a:cubicBezTo>
                    <a:pt x="20628" y="1309"/>
                    <a:pt x="22324" y="2109"/>
                    <a:pt x="23975" y="2909"/>
                  </a:cubicBezTo>
                  <a:lnTo>
                    <a:pt x="24006" y="2909"/>
                  </a:lnTo>
                  <a:cubicBezTo>
                    <a:pt x="23823" y="3213"/>
                    <a:pt x="23671" y="3517"/>
                    <a:pt x="23550" y="3791"/>
                  </a:cubicBezTo>
                  <a:cubicBezTo>
                    <a:pt x="23185" y="4581"/>
                    <a:pt x="22912" y="5402"/>
                    <a:pt x="22820" y="6283"/>
                  </a:cubicBezTo>
                  <a:cubicBezTo>
                    <a:pt x="22638" y="7499"/>
                    <a:pt x="22881" y="9323"/>
                    <a:pt x="24431" y="9414"/>
                  </a:cubicBezTo>
                  <a:cubicBezTo>
                    <a:pt x="24674" y="9414"/>
                    <a:pt x="24735" y="9140"/>
                    <a:pt x="24614" y="8989"/>
                  </a:cubicBezTo>
                  <a:cubicBezTo>
                    <a:pt x="23671" y="7864"/>
                    <a:pt x="23671" y="6709"/>
                    <a:pt x="24006" y="5311"/>
                  </a:cubicBezTo>
                  <a:cubicBezTo>
                    <a:pt x="24158" y="4733"/>
                    <a:pt x="24371" y="4186"/>
                    <a:pt x="24614" y="3639"/>
                  </a:cubicBezTo>
                  <a:cubicBezTo>
                    <a:pt x="24796" y="3183"/>
                    <a:pt x="25039" y="2788"/>
                    <a:pt x="24978" y="2301"/>
                  </a:cubicBezTo>
                  <a:cubicBezTo>
                    <a:pt x="24948" y="2241"/>
                    <a:pt x="24887" y="2241"/>
                    <a:pt x="24857" y="2241"/>
                  </a:cubicBezTo>
                  <a:cubicBezTo>
                    <a:pt x="24583" y="2301"/>
                    <a:pt x="24340" y="2484"/>
                    <a:pt x="24158" y="2727"/>
                  </a:cubicBezTo>
                  <a:cubicBezTo>
                    <a:pt x="23023" y="985"/>
                    <a:pt x="20787" y="114"/>
                    <a:pt x="18726" y="114"/>
                  </a:cubicBezTo>
                  <a:cubicBezTo>
                    <a:pt x="18413" y="114"/>
                    <a:pt x="18105" y="134"/>
                    <a:pt x="17805" y="174"/>
                  </a:cubicBezTo>
                  <a:cubicBezTo>
                    <a:pt x="16528" y="326"/>
                    <a:pt x="15404" y="842"/>
                    <a:pt x="14401" y="1602"/>
                  </a:cubicBezTo>
                  <a:cubicBezTo>
                    <a:pt x="13671" y="2149"/>
                    <a:pt x="12668" y="3031"/>
                    <a:pt x="12212" y="3973"/>
                  </a:cubicBezTo>
                  <a:cubicBezTo>
                    <a:pt x="11756" y="3001"/>
                    <a:pt x="10784" y="2210"/>
                    <a:pt x="9993" y="1633"/>
                  </a:cubicBezTo>
                  <a:cubicBezTo>
                    <a:pt x="8869" y="782"/>
                    <a:pt x="7562" y="235"/>
                    <a:pt x="6164" y="52"/>
                  </a:cubicBezTo>
                  <a:cubicBezTo>
                    <a:pt x="5876" y="18"/>
                    <a:pt x="5586" y="1"/>
                    <a:pt x="5295" y="1"/>
                  </a:cubicBezTo>
                  <a:close/>
                </a:path>
              </a:pathLst>
            </a:custGeom>
            <a:solidFill>
              <a:srgbClr val="FF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1216975" y="2628750"/>
              <a:ext cx="495475" cy="180300"/>
            </a:xfrm>
            <a:custGeom>
              <a:avLst/>
              <a:gdLst/>
              <a:ahLst/>
              <a:cxnLst/>
              <a:rect l="l" t="t" r="r" b="b"/>
              <a:pathLst>
                <a:path w="19819" h="7212" extrusionOk="0">
                  <a:moveTo>
                    <a:pt x="136" y="0"/>
                  </a:moveTo>
                  <a:cubicBezTo>
                    <a:pt x="55" y="0"/>
                    <a:pt x="0" y="71"/>
                    <a:pt x="0" y="141"/>
                  </a:cubicBezTo>
                  <a:cubicBezTo>
                    <a:pt x="152" y="962"/>
                    <a:pt x="912" y="1692"/>
                    <a:pt x="1459" y="2269"/>
                  </a:cubicBezTo>
                  <a:cubicBezTo>
                    <a:pt x="2097" y="2968"/>
                    <a:pt x="2827" y="3576"/>
                    <a:pt x="3587" y="4154"/>
                  </a:cubicBezTo>
                  <a:cubicBezTo>
                    <a:pt x="5137" y="5339"/>
                    <a:pt x="6930" y="6281"/>
                    <a:pt x="8785" y="6889"/>
                  </a:cubicBezTo>
                  <a:cubicBezTo>
                    <a:pt x="9454" y="7113"/>
                    <a:pt x="10096" y="7212"/>
                    <a:pt x="10722" y="7212"/>
                  </a:cubicBezTo>
                  <a:cubicBezTo>
                    <a:pt x="12056" y="7212"/>
                    <a:pt x="13317" y="6761"/>
                    <a:pt x="14621" y="6099"/>
                  </a:cubicBezTo>
                  <a:cubicBezTo>
                    <a:pt x="16414" y="5187"/>
                    <a:pt x="18420" y="4002"/>
                    <a:pt x="19666" y="2391"/>
                  </a:cubicBezTo>
                  <a:cubicBezTo>
                    <a:pt x="19819" y="2187"/>
                    <a:pt x="19674" y="1899"/>
                    <a:pt x="19444" y="1899"/>
                  </a:cubicBezTo>
                  <a:cubicBezTo>
                    <a:pt x="19399" y="1899"/>
                    <a:pt x="19351" y="1910"/>
                    <a:pt x="19301" y="1935"/>
                  </a:cubicBezTo>
                  <a:cubicBezTo>
                    <a:pt x="17660" y="2816"/>
                    <a:pt x="16201" y="4002"/>
                    <a:pt x="14560" y="4883"/>
                  </a:cubicBezTo>
                  <a:cubicBezTo>
                    <a:pt x="13709" y="5339"/>
                    <a:pt x="12858" y="5795"/>
                    <a:pt x="11915" y="6038"/>
                  </a:cubicBezTo>
                  <a:cubicBezTo>
                    <a:pt x="11561" y="6129"/>
                    <a:pt x="11209" y="6170"/>
                    <a:pt x="10860" y="6170"/>
                  </a:cubicBezTo>
                  <a:cubicBezTo>
                    <a:pt x="10162" y="6170"/>
                    <a:pt x="9474" y="6008"/>
                    <a:pt x="8785" y="5765"/>
                  </a:cubicBezTo>
                  <a:cubicBezTo>
                    <a:pt x="7143" y="5157"/>
                    <a:pt x="5532" y="4275"/>
                    <a:pt x="4073" y="3333"/>
                  </a:cubicBezTo>
                  <a:cubicBezTo>
                    <a:pt x="3313" y="2816"/>
                    <a:pt x="2584" y="2269"/>
                    <a:pt x="1915" y="1631"/>
                  </a:cubicBezTo>
                  <a:cubicBezTo>
                    <a:pt x="1368" y="1114"/>
                    <a:pt x="851" y="385"/>
                    <a:pt x="213" y="20"/>
                  </a:cubicBezTo>
                  <a:cubicBezTo>
                    <a:pt x="186" y="6"/>
                    <a:pt x="160" y="0"/>
                    <a:pt x="136" y="0"/>
                  </a:cubicBezTo>
                  <a:close/>
                </a:path>
              </a:pathLst>
            </a:custGeom>
            <a:solidFill>
              <a:srgbClr val="FF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2065000" y="2247775"/>
              <a:ext cx="800" cy="25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1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1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2064750" y="2247425"/>
              <a:ext cx="1050" cy="375"/>
            </a:xfrm>
            <a:custGeom>
              <a:avLst/>
              <a:gdLst/>
              <a:ahLst/>
              <a:cxnLst/>
              <a:rect l="l" t="t" r="r" b="b"/>
              <a:pathLst>
                <a:path w="42" h="15" extrusionOk="0">
                  <a:moveTo>
                    <a:pt x="28" y="1"/>
                  </a:moveTo>
                  <a:cubicBezTo>
                    <a:pt x="14" y="1"/>
                    <a:pt x="1" y="14"/>
                    <a:pt x="41" y="14"/>
                  </a:cubicBezTo>
                  <a:cubicBezTo>
                    <a:pt x="41" y="4"/>
                    <a:pt x="34" y="1"/>
                    <a:pt x="28" y="1"/>
                  </a:cubicBezTo>
                  <a:close/>
                </a:path>
              </a:pathLst>
            </a:custGeom>
            <a:solidFill>
              <a:srgbClr val="61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353750" y="1601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61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1353250" y="1601875"/>
              <a:ext cx="775" cy="350"/>
            </a:xfrm>
            <a:custGeom>
              <a:avLst/>
              <a:gdLst/>
              <a:ahLst/>
              <a:cxnLst/>
              <a:rect l="l" t="t" r="r" b="b"/>
              <a:pathLst>
                <a:path w="31" h="14" extrusionOk="0">
                  <a:moveTo>
                    <a:pt x="20" y="0"/>
                  </a:moveTo>
                  <a:cubicBezTo>
                    <a:pt x="0" y="0"/>
                    <a:pt x="20" y="14"/>
                    <a:pt x="27" y="14"/>
                  </a:cubicBezTo>
                  <a:cubicBezTo>
                    <a:pt x="31" y="14"/>
                    <a:pt x="31" y="10"/>
                    <a:pt x="20" y="0"/>
                  </a:cubicBezTo>
                  <a:close/>
                </a:path>
              </a:pathLst>
            </a:custGeom>
            <a:solidFill>
              <a:srgbClr val="61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697950" y="1354000"/>
              <a:ext cx="1717400" cy="1717525"/>
            </a:xfrm>
            <a:custGeom>
              <a:avLst/>
              <a:gdLst/>
              <a:ahLst/>
              <a:cxnLst/>
              <a:rect l="l" t="t" r="r" b="b"/>
              <a:pathLst>
                <a:path w="68696" h="68701" extrusionOk="0">
                  <a:moveTo>
                    <a:pt x="26253" y="9944"/>
                  </a:moveTo>
                  <a:cubicBezTo>
                    <a:pt x="26250" y="9945"/>
                    <a:pt x="26243" y="9945"/>
                    <a:pt x="26232" y="9945"/>
                  </a:cubicBezTo>
                  <a:cubicBezTo>
                    <a:pt x="26241" y="9954"/>
                    <a:pt x="26248" y="9958"/>
                    <a:pt x="26251" y="9958"/>
                  </a:cubicBezTo>
                  <a:cubicBezTo>
                    <a:pt x="26256" y="9958"/>
                    <a:pt x="26256" y="9952"/>
                    <a:pt x="26253" y="9944"/>
                  </a:cubicBezTo>
                  <a:close/>
                  <a:moveTo>
                    <a:pt x="66112" y="1192"/>
                  </a:moveTo>
                  <a:lnTo>
                    <a:pt x="66112" y="1192"/>
                  </a:lnTo>
                  <a:cubicBezTo>
                    <a:pt x="66081" y="1313"/>
                    <a:pt x="66020" y="1435"/>
                    <a:pt x="65990" y="1556"/>
                  </a:cubicBezTo>
                  <a:cubicBezTo>
                    <a:pt x="65868" y="1891"/>
                    <a:pt x="65777" y="2225"/>
                    <a:pt x="65656" y="2559"/>
                  </a:cubicBezTo>
                  <a:cubicBezTo>
                    <a:pt x="65412" y="3228"/>
                    <a:pt x="65109" y="3897"/>
                    <a:pt x="64805" y="4535"/>
                  </a:cubicBezTo>
                  <a:cubicBezTo>
                    <a:pt x="63801" y="6450"/>
                    <a:pt x="62464" y="8213"/>
                    <a:pt x="60701" y="9459"/>
                  </a:cubicBezTo>
                  <a:cubicBezTo>
                    <a:pt x="59941" y="10006"/>
                    <a:pt x="59090" y="10462"/>
                    <a:pt x="58178" y="10736"/>
                  </a:cubicBezTo>
                  <a:cubicBezTo>
                    <a:pt x="57753" y="10888"/>
                    <a:pt x="57297" y="10979"/>
                    <a:pt x="56841" y="11009"/>
                  </a:cubicBezTo>
                  <a:cubicBezTo>
                    <a:pt x="56598" y="11040"/>
                    <a:pt x="56355" y="11040"/>
                    <a:pt x="56142" y="11040"/>
                  </a:cubicBezTo>
                  <a:lnTo>
                    <a:pt x="56020" y="11040"/>
                  </a:lnTo>
                  <a:cubicBezTo>
                    <a:pt x="56051" y="10948"/>
                    <a:pt x="56051" y="10857"/>
                    <a:pt x="56081" y="10766"/>
                  </a:cubicBezTo>
                  <a:cubicBezTo>
                    <a:pt x="56111" y="10432"/>
                    <a:pt x="56142" y="10128"/>
                    <a:pt x="56203" y="9824"/>
                  </a:cubicBezTo>
                  <a:cubicBezTo>
                    <a:pt x="56324" y="9216"/>
                    <a:pt x="56476" y="8638"/>
                    <a:pt x="56719" y="8091"/>
                  </a:cubicBezTo>
                  <a:cubicBezTo>
                    <a:pt x="57510" y="6085"/>
                    <a:pt x="58969" y="4383"/>
                    <a:pt x="60792" y="3228"/>
                  </a:cubicBezTo>
                  <a:cubicBezTo>
                    <a:pt x="61674" y="2681"/>
                    <a:pt x="62616" y="2225"/>
                    <a:pt x="63589" y="1921"/>
                  </a:cubicBezTo>
                  <a:cubicBezTo>
                    <a:pt x="64075" y="1739"/>
                    <a:pt x="64592" y="1647"/>
                    <a:pt x="65078" y="1495"/>
                  </a:cubicBezTo>
                  <a:cubicBezTo>
                    <a:pt x="65321" y="1404"/>
                    <a:pt x="65595" y="1374"/>
                    <a:pt x="65868" y="1283"/>
                  </a:cubicBezTo>
                  <a:lnTo>
                    <a:pt x="66112" y="1192"/>
                  </a:lnTo>
                  <a:close/>
                  <a:moveTo>
                    <a:pt x="47540" y="827"/>
                  </a:moveTo>
                  <a:cubicBezTo>
                    <a:pt x="47631" y="888"/>
                    <a:pt x="47722" y="979"/>
                    <a:pt x="47813" y="1070"/>
                  </a:cubicBezTo>
                  <a:cubicBezTo>
                    <a:pt x="48087" y="1313"/>
                    <a:pt x="48360" y="1526"/>
                    <a:pt x="48634" y="1769"/>
                  </a:cubicBezTo>
                  <a:cubicBezTo>
                    <a:pt x="49151" y="2255"/>
                    <a:pt x="49637" y="2772"/>
                    <a:pt x="50093" y="3319"/>
                  </a:cubicBezTo>
                  <a:cubicBezTo>
                    <a:pt x="51491" y="4961"/>
                    <a:pt x="52585" y="6875"/>
                    <a:pt x="53102" y="9003"/>
                  </a:cubicBezTo>
                  <a:cubicBezTo>
                    <a:pt x="53315" y="9915"/>
                    <a:pt x="53406" y="10857"/>
                    <a:pt x="53315" y="11800"/>
                  </a:cubicBezTo>
                  <a:cubicBezTo>
                    <a:pt x="53254" y="12255"/>
                    <a:pt x="53163" y="12711"/>
                    <a:pt x="53041" y="13137"/>
                  </a:cubicBezTo>
                  <a:cubicBezTo>
                    <a:pt x="52950" y="13380"/>
                    <a:pt x="52889" y="13593"/>
                    <a:pt x="52798" y="13806"/>
                  </a:cubicBezTo>
                  <a:cubicBezTo>
                    <a:pt x="52768" y="13836"/>
                    <a:pt x="52768" y="13866"/>
                    <a:pt x="52737" y="13897"/>
                  </a:cubicBezTo>
                  <a:cubicBezTo>
                    <a:pt x="52677" y="13866"/>
                    <a:pt x="52585" y="13806"/>
                    <a:pt x="52494" y="13775"/>
                  </a:cubicBezTo>
                  <a:cubicBezTo>
                    <a:pt x="52221" y="13623"/>
                    <a:pt x="51947" y="13471"/>
                    <a:pt x="51674" y="13289"/>
                  </a:cubicBezTo>
                  <a:cubicBezTo>
                    <a:pt x="51187" y="12955"/>
                    <a:pt x="50701" y="12590"/>
                    <a:pt x="50275" y="12164"/>
                  </a:cubicBezTo>
                  <a:cubicBezTo>
                    <a:pt x="48725" y="10645"/>
                    <a:pt x="47753" y="8638"/>
                    <a:pt x="47357" y="6511"/>
                  </a:cubicBezTo>
                  <a:cubicBezTo>
                    <a:pt x="47175" y="5508"/>
                    <a:pt x="47145" y="4474"/>
                    <a:pt x="47205" y="3441"/>
                  </a:cubicBezTo>
                  <a:cubicBezTo>
                    <a:pt x="47266" y="2924"/>
                    <a:pt x="47357" y="2407"/>
                    <a:pt x="47418" y="1891"/>
                  </a:cubicBezTo>
                  <a:cubicBezTo>
                    <a:pt x="47418" y="1617"/>
                    <a:pt x="47509" y="1343"/>
                    <a:pt x="47509" y="1070"/>
                  </a:cubicBezTo>
                  <a:cubicBezTo>
                    <a:pt x="47509" y="979"/>
                    <a:pt x="47509" y="888"/>
                    <a:pt x="47540" y="827"/>
                  </a:cubicBezTo>
                  <a:close/>
                  <a:moveTo>
                    <a:pt x="59152" y="12804"/>
                  </a:moveTo>
                  <a:cubicBezTo>
                    <a:pt x="61016" y="12804"/>
                    <a:pt x="62900" y="13242"/>
                    <a:pt x="64622" y="13958"/>
                  </a:cubicBezTo>
                  <a:cubicBezTo>
                    <a:pt x="65291" y="14231"/>
                    <a:pt x="65929" y="14566"/>
                    <a:pt x="66537" y="14900"/>
                  </a:cubicBezTo>
                  <a:cubicBezTo>
                    <a:pt x="66871" y="15082"/>
                    <a:pt x="67175" y="15265"/>
                    <a:pt x="67449" y="15447"/>
                  </a:cubicBezTo>
                  <a:cubicBezTo>
                    <a:pt x="67571" y="15538"/>
                    <a:pt x="67692" y="15599"/>
                    <a:pt x="67814" y="15660"/>
                  </a:cubicBezTo>
                  <a:lnTo>
                    <a:pt x="67540" y="15751"/>
                  </a:lnTo>
                  <a:cubicBezTo>
                    <a:pt x="67297" y="15842"/>
                    <a:pt x="67054" y="15994"/>
                    <a:pt x="66811" y="16116"/>
                  </a:cubicBezTo>
                  <a:cubicBezTo>
                    <a:pt x="66324" y="16298"/>
                    <a:pt x="65868" y="16572"/>
                    <a:pt x="65412" y="16754"/>
                  </a:cubicBezTo>
                  <a:cubicBezTo>
                    <a:pt x="64440" y="17119"/>
                    <a:pt x="63437" y="17423"/>
                    <a:pt x="62434" y="17544"/>
                  </a:cubicBezTo>
                  <a:cubicBezTo>
                    <a:pt x="61953" y="17605"/>
                    <a:pt x="61472" y="17636"/>
                    <a:pt x="60992" y="17636"/>
                  </a:cubicBezTo>
                  <a:cubicBezTo>
                    <a:pt x="59315" y="17636"/>
                    <a:pt x="57661" y="17260"/>
                    <a:pt x="56172" y="16480"/>
                  </a:cubicBezTo>
                  <a:cubicBezTo>
                    <a:pt x="55625" y="16207"/>
                    <a:pt x="55139" y="15873"/>
                    <a:pt x="54652" y="15477"/>
                  </a:cubicBezTo>
                  <a:cubicBezTo>
                    <a:pt x="54409" y="15295"/>
                    <a:pt x="54166" y="15082"/>
                    <a:pt x="53953" y="14870"/>
                  </a:cubicBezTo>
                  <a:cubicBezTo>
                    <a:pt x="53892" y="14778"/>
                    <a:pt x="53801" y="14718"/>
                    <a:pt x="53741" y="14657"/>
                  </a:cubicBezTo>
                  <a:cubicBezTo>
                    <a:pt x="53771" y="14626"/>
                    <a:pt x="53801" y="14626"/>
                    <a:pt x="53832" y="14596"/>
                  </a:cubicBezTo>
                  <a:cubicBezTo>
                    <a:pt x="53984" y="14444"/>
                    <a:pt x="54166" y="14292"/>
                    <a:pt x="54379" y="14170"/>
                  </a:cubicBezTo>
                  <a:cubicBezTo>
                    <a:pt x="54744" y="13897"/>
                    <a:pt x="55139" y="13654"/>
                    <a:pt x="55564" y="13502"/>
                  </a:cubicBezTo>
                  <a:cubicBezTo>
                    <a:pt x="56446" y="13137"/>
                    <a:pt x="57388" y="12924"/>
                    <a:pt x="58330" y="12833"/>
                  </a:cubicBezTo>
                  <a:cubicBezTo>
                    <a:pt x="58603" y="12814"/>
                    <a:pt x="58877" y="12804"/>
                    <a:pt x="59152" y="12804"/>
                  </a:cubicBezTo>
                  <a:close/>
                  <a:moveTo>
                    <a:pt x="25868" y="9702"/>
                  </a:moveTo>
                  <a:cubicBezTo>
                    <a:pt x="25928" y="9824"/>
                    <a:pt x="26050" y="9915"/>
                    <a:pt x="26232" y="9915"/>
                  </a:cubicBezTo>
                  <a:cubicBezTo>
                    <a:pt x="26232" y="9915"/>
                    <a:pt x="26232" y="9915"/>
                    <a:pt x="26232" y="9915"/>
                  </a:cubicBezTo>
                  <a:lnTo>
                    <a:pt x="26232" y="9915"/>
                  </a:lnTo>
                  <a:cubicBezTo>
                    <a:pt x="26232" y="9915"/>
                    <a:pt x="26232" y="9915"/>
                    <a:pt x="26232" y="9915"/>
                  </a:cubicBezTo>
                  <a:lnTo>
                    <a:pt x="26232" y="9915"/>
                  </a:lnTo>
                  <a:cubicBezTo>
                    <a:pt x="26243" y="9926"/>
                    <a:pt x="26250" y="9936"/>
                    <a:pt x="26253" y="9944"/>
                  </a:cubicBezTo>
                  <a:lnTo>
                    <a:pt x="26253" y="9944"/>
                  </a:lnTo>
                  <a:cubicBezTo>
                    <a:pt x="26259" y="9942"/>
                    <a:pt x="26252" y="9935"/>
                    <a:pt x="26233" y="9916"/>
                  </a:cubicBezTo>
                  <a:lnTo>
                    <a:pt x="26233" y="9916"/>
                  </a:lnTo>
                  <a:cubicBezTo>
                    <a:pt x="26234" y="9917"/>
                    <a:pt x="26240" y="9923"/>
                    <a:pt x="26263" y="9945"/>
                  </a:cubicBezTo>
                  <a:cubicBezTo>
                    <a:pt x="26263" y="9976"/>
                    <a:pt x="26293" y="10006"/>
                    <a:pt x="26293" y="10037"/>
                  </a:cubicBezTo>
                  <a:cubicBezTo>
                    <a:pt x="26288" y="10022"/>
                    <a:pt x="26286" y="10016"/>
                    <a:pt x="26285" y="10016"/>
                  </a:cubicBezTo>
                  <a:lnTo>
                    <a:pt x="26285" y="10016"/>
                  </a:lnTo>
                  <a:cubicBezTo>
                    <a:pt x="26282" y="10016"/>
                    <a:pt x="26309" y="10118"/>
                    <a:pt x="26319" y="10118"/>
                  </a:cubicBezTo>
                  <a:cubicBezTo>
                    <a:pt x="26322" y="10118"/>
                    <a:pt x="26324" y="10112"/>
                    <a:pt x="26324" y="10097"/>
                  </a:cubicBezTo>
                  <a:cubicBezTo>
                    <a:pt x="26324" y="10158"/>
                    <a:pt x="26324" y="10189"/>
                    <a:pt x="26324" y="10249"/>
                  </a:cubicBezTo>
                  <a:cubicBezTo>
                    <a:pt x="26324" y="10249"/>
                    <a:pt x="26324" y="10310"/>
                    <a:pt x="26324" y="10341"/>
                  </a:cubicBezTo>
                  <a:cubicBezTo>
                    <a:pt x="26263" y="10645"/>
                    <a:pt x="25959" y="10948"/>
                    <a:pt x="25746" y="11222"/>
                  </a:cubicBezTo>
                  <a:cubicBezTo>
                    <a:pt x="25473" y="11587"/>
                    <a:pt x="25321" y="11982"/>
                    <a:pt x="25321" y="12407"/>
                  </a:cubicBezTo>
                  <a:cubicBezTo>
                    <a:pt x="25351" y="12833"/>
                    <a:pt x="25503" y="13198"/>
                    <a:pt x="25655" y="13593"/>
                  </a:cubicBezTo>
                  <a:cubicBezTo>
                    <a:pt x="25807" y="13897"/>
                    <a:pt x="25989" y="14231"/>
                    <a:pt x="26050" y="14566"/>
                  </a:cubicBezTo>
                  <a:cubicBezTo>
                    <a:pt x="26111" y="14870"/>
                    <a:pt x="25989" y="15143"/>
                    <a:pt x="25746" y="15417"/>
                  </a:cubicBezTo>
                  <a:cubicBezTo>
                    <a:pt x="25473" y="15781"/>
                    <a:pt x="25199" y="16085"/>
                    <a:pt x="25047" y="16541"/>
                  </a:cubicBezTo>
                  <a:cubicBezTo>
                    <a:pt x="24895" y="16967"/>
                    <a:pt x="24925" y="17453"/>
                    <a:pt x="25017" y="17879"/>
                  </a:cubicBezTo>
                  <a:cubicBezTo>
                    <a:pt x="25199" y="18791"/>
                    <a:pt x="25776" y="19520"/>
                    <a:pt x="26415" y="20158"/>
                  </a:cubicBezTo>
                  <a:cubicBezTo>
                    <a:pt x="27023" y="20797"/>
                    <a:pt x="27752" y="21344"/>
                    <a:pt x="28208" y="22134"/>
                  </a:cubicBezTo>
                  <a:cubicBezTo>
                    <a:pt x="28360" y="22408"/>
                    <a:pt x="28482" y="22772"/>
                    <a:pt x="28512" y="23076"/>
                  </a:cubicBezTo>
                  <a:cubicBezTo>
                    <a:pt x="28542" y="23411"/>
                    <a:pt x="28512" y="23715"/>
                    <a:pt x="28421" y="23988"/>
                  </a:cubicBezTo>
                  <a:cubicBezTo>
                    <a:pt x="28196" y="24505"/>
                    <a:pt x="27706" y="24689"/>
                    <a:pt x="27172" y="24689"/>
                  </a:cubicBezTo>
                  <a:cubicBezTo>
                    <a:pt x="26983" y="24689"/>
                    <a:pt x="26788" y="24666"/>
                    <a:pt x="26597" y="24626"/>
                  </a:cubicBezTo>
                  <a:cubicBezTo>
                    <a:pt x="26141" y="24535"/>
                    <a:pt x="25685" y="24383"/>
                    <a:pt x="25229" y="24262"/>
                  </a:cubicBezTo>
                  <a:cubicBezTo>
                    <a:pt x="24804" y="24110"/>
                    <a:pt x="24409" y="23927"/>
                    <a:pt x="24074" y="23654"/>
                  </a:cubicBezTo>
                  <a:cubicBezTo>
                    <a:pt x="23436" y="23076"/>
                    <a:pt x="22950" y="22347"/>
                    <a:pt x="22311" y="21800"/>
                  </a:cubicBezTo>
                  <a:cubicBezTo>
                    <a:pt x="21496" y="21129"/>
                    <a:pt x="20496" y="20826"/>
                    <a:pt x="19480" y="20826"/>
                  </a:cubicBezTo>
                  <a:cubicBezTo>
                    <a:pt x="18793" y="20826"/>
                    <a:pt x="18098" y="20965"/>
                    <a:pt x="17448" y="21222"/>
                  </a:cubicBezTo>
                  <a:cubicBezTo>
                    <a:pt x="15776" y="21891"/>
                    <a:pt x="14591" y="23319"/>
                    <a:pt x="13770" y="24900"/>
                  </a:cubicBezTo>
                  <a:cubicBezTo>
                    <a:pt x="13375" y="25690"/>
                    <a:pt x="13041" y="26511"/>
                    <a:pt x="12767" y="27362"/>
                  </a:cubicBezTo>
                  <a:cubicBezTo>
                    <a:pt x="12524" y="28061"/>
                    <a:pt x="12281" y="28821"/>
                    <a:pt x="11703" y="29307"/>
                  </a:cubicBezTo>
                  <a:cubicBezTo>
                    <a:pt x="11399" y="29551"/>
                    <a:pt x="11004" y="29672"/>
                    <a:pt x="10609" y="29703"/>
                  </a:cubicBezTo>
                  <a:cubicBezTo>
                    <a:pt x="10092" y="29763"/>
                    <a:pt x="9606" y="29763"/>
                    <a:pt x="9089" y="29763"/>
                  </a:cubicBezTo>
                  <a:cubicBezTo>
                    <a:pt x="8542" y="29794"/>
                    <a:pt x="7995" y="29794"/>
                    <a:pt x="7417" y="29794"/>
                  </a:cubicBezTo>
                  <a:cubicBezTo>
                    <a:pt x="6962" y="29824"/>
                    <a:pt x="6445" y="29794"/>
                    <a:pt x="6019" y="30067"/>
                  </a:cubicBezTo>
                  <a:cubicBezTo>
                    <a:pt x="5624" y="30310"/>
                    <a:pt x="5411" y="30736"/>
                    <a:pt x="5168" y="31101"/>
                  </a:cubicBezTo>
                  <a:cubicBezTo>
                    <a:pt x="5016" y="31374"/>
                    <a:pt x="4773" y="31557"/>
                    <a:pt x="4499" y="31709"/>
                  </a:cubicBezTo>
                  <a:cubicBezTo>
                    <a:pt x="4192" y="31863"/>
                    <a:pt x="3845" y="31939"/>
                    <a:pt x="3499" y="31939"/>
                  </a:cubicBezTo>
                  <a:cubicBezTo>
                    <a:pt x="3229" y="31939"/>
                    <a:pt x="2959" y="31893"/>
                    <a:pt x="2706" y="31800"/>
                  </a:cubicBezTo>
                  <a:cubicBezTo>
                    <a:pt x="2554" y="31769"/>
                    <a:pt x="2402" y="31678"/>
                    <a:pt x="2250" y="31587"/>
                  </a:cubicBezTo>
                  <a:cubicBezTo>
                    <a:pt x="4256" y="23076"/>
                    <a:pt x="8208" y="17180"/>
                    <a:pt x="14378" y="13654"/>
                  </a:cubicBezTo>
                  <a:cubicBezTo>
                    <a:pt x="16810" y="12255"/>
                    <a:pt x="19363" y="11192"/>
                    <a:pt x="21886" y="10462"/>
                  </a:cubicBezTo>
                  <a:cubicBezTo>
                    <a:pt x="23223" y="10097"/>
                    <a:pt x="24561" y="9854"/>
                    <a:pt x="25868" y="9702"/>
                  </a:cubicBezTo>
                  <a:close/>
                  <a:moveTo>
                    <a:pt x="39576" y="10158"/>
                  </a:moveTo>
                  <a:lnTo>
                    <a:pt x="39576" y="10158"/>
                  </a:lnTo>
                  <a:cubicBezTo>
                    <a:pt x="42008" y="10705"/>
                    <a:pt x="44318" y="11526"/>
                    <a:pt x="46506" y="12590"/>
                  </a:cubicBezTo>
                  <a:cubicBezTo>
                    <a:pt x="47205" y="12955"/>
                    <a:pt x="47874" y="13289"/>
                    <a:pt x="48482" y="13654"/>
                  </a:cubicBezTo>
                  <a:cubicBezTo>
                    <a:pt x="54744" y="17240"/>
                    <a:pt x="58725" y="23259"/>
                    <a:pt x="60701" y="32013"/>
                  </a:cubicBezTo>
                  <a:cubicBezTo>
                    <a:pt x="60914" y="32985"/>
                    <a:pt x="61096" y="33988"/>
                    <a:pt x="61218" y="34991"/>
                  </a:cubicBezTo>
                  <a:cubicBezTo>
                    <a:pt x="61157" y="34971"/>
                    <a:pt x="61093" y="34961"/>
                    <a:pt x="61030" y="34961"/>
                  </a:cubicBezTo>
                  <a:cubicBezTo>
                    <a:pt x="60904" y="34961"/>
                    <a:pt x="60782" y="35002"/>
                    <a:pt x="60701" y="35083"/>
                  </a:cubicBezTo>
                  <a:cubicBezTo>
                    <a:pt x="60544" y="35279"/>
                    <a:pt x="60349" y="35348"/>
                    <a:pt x="60124" y="35348"/>
                  </a:cubicBezTo>
                  <a:cubicBezTo>
                    <a:pt x="60001" y="35348"/>
                    <a:pt x="59868" y="35328"/>
                    <a:pt x="59728" y="35295"/>
                  </a:cubicBezTo>
                  <a:cubicBezTo>
                    <a:pt x="59303" y="35174"/>
                    <a:pt x="58908" y="34961"/>
                    <a:pt x="58513" y="34748"/>
                  </a:cubicBezTo>
                  <a:cubicBezTo>
                    <a:pt x="57985" y="34457"/>
                    <a:pt x="57349" y="34188"/>
                    <a:pt x="56741" y="34188"/>
                  </a:cubicBezTo>
                  <a:cubicBezTo>
                    <a:pt x="56332" y="34188"/>
                    <a:pt x="55936" y="34309"/>
                    <a:pt x="55595" y="34627"/>
                  </a:cubicBezTo>
                  <a:cubicBezTo>
                    <a:pt x="55321" y="34900"/>
                    <a:pt x="55108" y="35356"/>
                    <a:pt x="54896" y="35599"/>
                  </a:cubicBezTo>
                  <a:cubicBezTo>
                    <a:pt x="54865" y="35630"/>
                    <a:pt x="54774" y="35690"/>
                    <a:pt x="54774" y="35690"/>
                  </a:cubicBezTo>
                  <a:cubicBezTo>
                    <a:pt x="54744" y="35721"/>
                    <a:pt x="54713" y="35721"/>
                    <a:pt x="54713" y="35751"/>
                  </a:cubicBezTo>
                  <a:lnTo>
                    <a:pt x="54652" y="35751"/>
                  </a:lnTo>
                  <a:cubicBezTo>
                    <a:pt x="54592" y="35751"/>
                    <a:pt x="54622" y="35751"/>
                    <a:pt x="54561" y="35721"/>
                  </a:cubicBezTo>
                  <a:cubicBezTo>
                    <a:pt x="54531" y="35690"/>
                    <a:pt x="54470" y="35599"/>
                    <a:pt x="54409" y="35539"/>
                  </a:cubicBezTo>
                  <a:cubicBezTo>
                    <a:pt x="54318" y="35356"/>
                    <a:pt x="54257" y="35174"/>
                    <a:pt x="54196" y="34961"/>
                  </a:cubicBezTo>
                  <a:cubicBezTo>
                    <a:pt x="54105" y="34687"/>
                    <a:pt x="54044" y="34383"/>
                    <a:pt x="53953" y="34080"/>
                  </a:cubicBezTo>
                  <a:cubicBezTo>
                    <a:pt x="53771" y="33502"/>
                    <a:pt x="53589" y="32955"/>
                    <a:pt x="53315" y="32438"/>
                  </a:cubicBezTo>
                  <a:cubicBezTo>
                    <a:pt x="52829" y="31526"/>
                    <a:pt x="51978" y="30706"/>
                    <a:pt x="50944" y="30523"/>
                  </a:cubicBezTo>
                  <a:cubicBezTo>
                    <a:pt x="50802" y="30488"/>
                    <a:pt x="50659" y="30473"/>
                    <a:pt x="50511" y="30473"/>
                  </a:cubicBezTo>
                  <a:cubicBezTo>
                    <a:pt x="50406" y="30473"/>
                    <a:pt x="50298" y="30480"/>
                    <a:pt x="50184" y="30493"/>
                  </a:cubicBezTo>
                  <a:cubicBezTo>
                    <a:pt x="49880" y="30523"/>
                    <a:pt x="49607" y="30614"/>
                    <a:pt x="49303" y="30645"/>
                  </a:cubicBezTo>
                  <a:cubicBezTo>
                    <a:pt x="49151" y="30645"/>
                    <a:pt x="49060" y="30645"/>
                    <a:pt x="48938" y="30614"/>
                  </a:cubicBezTo>
                  <a:cubicBezTo>
                    <a:pt x="48816" y="30584"/>
                    <a:pt x="48877" y="30584"/>
                    <a:pt x="48756" y="30523"/>
                  </a:cubicBezTo>
                  <a:cubicBezTo>
                    <a:pt x="48756" y="30523"/>
                    <a:pt x="48725" y="30493"/>
                    <a:pt x="48725" y="30493"/>
                  </a:cubicBezTo>
                  <a:cubicBezTo>
                    <a:pt x="48695" y="30462"/>
                    <a:pt x="48664" y="30462"/>
                    <a:pt x="48634" y="30432"/>
                  </a:cubicBezTo>
                  <a:cubicBezTo>
                    <a:pt x="48634" y="30432"/>
                    <a:pt x="48604" y="30371"/>
                    <a:pt x="48604" y="30371"/>
                  </a:cubicBezTo>
                  <a:cubicBezTo>
                    <a:pt x="48573" y="30310"/>
                    <a:pt x="48543" y="30280"/>
                    <a:pt x="48512" y="30250"/>
                  </a:cubicBezTo>
                  <a:cubicBezTo>
                    <a:pt x="48512" y="30250"/>
                    <a:pt x="48482" y="30189"/>
                    <a:pt x="48482" y="30158"/>
                  </a:cubicBezTo>
                  <a:cubicBezTo>
                    <a:pt x="48482" y="30128"/>
                    <a:pt x="48452" y="30098"/>
                    <a:pt x="48452" y="30067"/>
                  </a:cubicBezTo>
                  <a:cubicBezTo>
                    <a:pt x="48452" y="30007"/>
                    <a:pt x="48421" y="29976"/>
                    <a:pt x="48421" y="29915"/>
                  </a:cubicBezTo>
                  <a:cubicBezTo>
                    <a:pt x="48421" y="29915"/>
                    <a:pt x="48391" y="29855"/>
                    <a:pt x="48391" y="29824"/>
                  </a:cubicBezTo>
                  <a:cubicBezTo>
                    <a:pt x="48391" y="29642"/>
                    <a:pt x="48391" y="29459"/>
                    <a:pt x="48391" y="29307"/>
                  </a:cubicBezTo>
                  <a:cubicBezTo>
                    <a:pt x="48391" y="29277"/>
                    <a:pt x="48421" y="29186"/>
                    <a:pt x="48421" y="29186"/>
                  </a:cubicBezTo>
                  <a:cubicBezTo>
                    <a:pt x="48421" y="29155"/>
                    <a:pt x="48452" y="29095"/>
                    <a:pt x="48452" y="29064"/>
                  </a:cubicBezTo>
                  <a:cubicBezTo>
                    <a:pt x="48482" y="28973"/>
                    <a:pt x="48512" y="28851"/>
                    <a:pt x="48543" y="28760"/>
                  </a:cubicBezTo>
                  <a:cubicBezTo>
                    <a:pt x="48604" y="28608"/>
                    <a:pt x="48725" y="28396"/>
                    <a:pt x="48847" y="28213"/>
                  </a:cubicBezTo>
                  <a:cubicBezTo>
                    <a:pt x="49394" y="27332"/>
                    <a:pt x="50093" y="26511"/>
                    <a:pt x="50154" y="25447"/>
                  </a:cubicBezTo>
                  <a:cubicBezTo>
                    <a:pt x="50215" y="24626"/>
                    <a:pt x="49819" y="23867"/>
                    <a:pt x="49364" y="23259"/>
                  </a:cubicBezTo>
                  <a:cubicBezTo>
                    <a:pt x="48877" y="22590"/>
                    <a:pt x="48269" y="21982"/>
                    <a:pt x="47844" y="21313"/>
                  </a:cubicBezTo>
                  <a:cubicBezTo>
                    <a:pt x="47753" y="21161"/>
                    <a:pt x="47661" y="21009"/>
                    <a:pt x="47570" y="20857"/>
                  </a:cubicBezTo>
                  <a:cubicBezTo>
                    <a:pt x="47509" y="20705"/>
                    <a:pt x="47449" y="20553"/>
                    <a:pt x="47388" y="20371"/>
                  </a:cubicBezTo>
                  <a:cubicBezTo>
                    <a:pt x="47297" y="19915"/>
                    <a:pt x="47388" y="19338"/>
                    <a:pt x="47327" y="18791"/>
                  </a:cubicBezTo>
                  <a:cubicBezTo>
                    <a:pt x="47175" y="17818"/>
                    <a:pt x="46263" y="17149"/>
                    <a:pt x="45321" y="16997"/>
                  </a:cubicBezTo>
                  <a:cubicBezTo>
                    <a:pt x="45170" y="16972"/>
                    <a:pt x="45020" y="16960"/>
                    <a:pt x="44872" y="16960"/>
                  </a:cubicBezTo>
                  <a:cubicBezTo>
                    <a:pt x="43945" y="16960"/>
                    <a:pt x="43076" y="17424"/>
                    <a:pt x="42342" y="18000"/>
                  </a:cubicBezTo>
                  <a:cubicBezTo>
                    <a:pt x="41947" y="18304"/>
                    <a:pt x="41613" y="18699"/>
                    <a:pt x="41187" y="18973"/>
                  </a:cubicBezTo>
                  <a:cubicBezTo>
                    <a:pt x="41005" y="19094"/>
                    <a:pt x="40822" y="19186"/>
                    <a:pt x="40610" y="19186"/>
                  </a:cubicBezTo>
                  <a:cubicBezTo>
                    <a:pt x="40518" y="19186"/>
                    <a:pt x="40427" y="19186"/>
                    <a:pt x="40336" y="19155"/>
                  </a:cubicBezTo>
                  <a:cubicBezTo>
                    <a:pt x="40390" y="19155"/>
                    <a:pt x="40204" y="19059"/>
                    <a:pt x="40205" y="19059"/>
                  </a:cubicBezTo>
                  <a:lnTo>
                    <a:pt x="40205" y="19059"/>
                  </a:lnTo>
                  <a:cubicBezTo>
                    <a:pt x="40205" y="19059"/>
                    <a:pt x="40208" y="19061"/>
                    <a:pt x="40214" y="19064"/>
                  </a:cubicBezTo>
                  <a:cubicBezTo>
                    <a:pt x="39607" y="18578"/>
                    <a:pt x="39363" y="17757"/>
                    <a:pt x="38573" y="17484"/>
                  </a:cubicBezTo>
                  <a:cubicBezTo>
                    <a:pt x="38451" y="17440"/>
                    <a:pt x="38324" y="17421"/>
                    <a:pt x="38195" y="17421"/>
                  </a:cubicBezTo>
                  <a:cubicBezTo>
                    <a:pt x="37876" y="17421"/>
                    <a:pt x="37548" y="17536"/>
                    <a:pt x="37266" y="17666"/>
                  </a:cubicBezTo>
                  <a:cubicBezTo>
                    <a:pt x="37084" y="17727"/>
                    <a:pt x="36871" y="17818"/>
                    <a:pt x="36749" y="17879"/>
                  </a:cubicBezTo>
                  <a:cubicBezTo>
                    <a:pt x="36658" y="17939"/>
                    <a:pt x="36567" y="17970"/>
                    <a:pt x="36476" y="17970"/>
                  </a:cubicBezTo>
                  <a:cubicBezTo>
                    <a:pt x="36415" y="18000"/>
                    <a:pt x="36385" y="18000"/>
                    <a:pt x="36354" y="18000"/>
                  </a:cubicBezTo>
                  <a:lnTo>
                    <a:pt x="36172" y="18000"/>
                  </a:lnTo>
                  <a:cubicBezTo>
                    <a:pt x="36172" y="18000"/>
                    <a:pt x="36172" y="18000"/>
                    <a:pt x="36141" y="17970"/>
                  </a:cubicBezTo>
                  <a:cubicBezTo>
                    <a:pt x="36081" y="17939"/>
                    <a:pt x="36050" y="17879"/>
                    <a:pt x="36020" y="17818"/>
                  </a:cubicBezTo>
                  <a:cubicBezTo>
                    <a:pt x="35929" y="17605"/>
                    <a:pt x="35898" y="17392"/>
                    <a:pt x="35868" y="17180"/>
                  </a:cubicBezTo>
                  <a:cubicBezTo>
                    <a:pt x="35837" y="16754"/>
                    <a:pt x="35898" y="16359"/>
                    <a:pt x="36050" y="15964"/>
                  </a:cubicBezTo>
                  <a:cubicBezTo>
                    <a:pt x="36354" y="15234"/>
                    <a:pt x="36962" y="14566"/>
                    <a:pt x="37692" y="14262"/>
                  </a:cubicBezTo>
                  <a:cubicBezTo>
                    <a:pt x="38178" y="14079"/>
                    <a:pt x="38725" y="14079"/>
                    <a:pt x="39181" y="13806"/>
                  </a:cubicBezTo>
                  <a:cubicBezTo>
                    <a:pt x="39546" y="13593"/>
                    <a:pt x="39819" y="13228"/>
                    <a:pt x="39880" y="12803"/>
                  </a:cubicBezTo>
                  <a:cubicBezTo>
                    <a:pt x="40032" y="12043"/>
                    <a:pt x="39667" y="11283"/>
                    <a:pt x="39607" y="10523"/>
                  </a:cubicBezTo>
                  <a:cubicBezTo>
                    <a:pt x="39576" y="10401"/>
                    <a:pt x="39576" y="10280"/>
                    <a:pt x="39576" y="10158"/>
                  </a:cubicBezTo>
                  <a:close/>
                  <a:moveTo>
                    <a:pt x="38318" y="41677"/>
                  </a:moveTo>
                  <a:cubicBezTo>
                    <a:pt x="39108" y="41677"/>
                    <a:pt x="39899" y="41832"/>
                    <a:pt x="40610" y="42165"/>
                  </a:cubicBezTo>
                  <a:cubicBezTo>
                    <a:pt x="41521" y="42560"/>
                    <a:pt x="42281" y="43198"/>
                    <a:pt x="42828" y="44019"/>
                  </a:cubicBezTo>
                  <a:cubicBezTo>
                    <a:pt x="42920" y="44140"/>
                    <a:pt x="42980" y="44262"/>
                    <a:pt x="43041" y="44414"/>
                  </a:cubicBezTo>
                  <a:cubicBezTo>
                    <a:pt x="43011" y="44414"/>
                    <a:pt x="43011" y="44444"/>
                    <a:pt x="42980" y="44475"/>
                  </a:cubicBezTo>
                  <a:cubicBezTo>
                    <a:pt x="42403" y="45174"/>
                    <a:pt x="41977" y="45964"/>
                    <a:pt x="41673" y="46815"/>
                  </a:cubicBezTo>
                  <a:cubicBezTo>
                    <a:pt x="41400" y="47727"/>
                    <a:pt x="41278" y="48791"/>
                    <a:pt x="41613" y="49733"/>
                  </a:cubicBezTo>
                  <a:cubicBezTo>
                    <a:pt x="41734" y="50007"/>
                    <a:pt x="41856" y="50250"/>
                    <a:pt x="42038" y="50493"/>
                  </a:cubicBezTo>
                  <a:cubicBezTo>
                    <a:pt x="40792" y="52317"/>
                    <a:pt x="39120" y="53867"/>
                    <a:pt x="37327" y="55144"/>
                  </a:cubicBezTo>
                  <a:cubicBezTo>
                    <a:pt x="36354" y="55843"/>
                    <a:pt x="35321" y="56451"/>
                    <a:pt x="34287" y="57028"/>
                  </a:cubicBezTo>
                  <a:cubicBezTo>
                    <a:pt x="33771" y="57302"/>
                    <a:pt x="33254" y="57575"/>
                    <a:pt x="32737" y="57849"/>
                  </a:cubicBezTo>
                  <a:cubicBezTo>
                    <a:pt x="32464" y="57970"/>
                    <a:pt x="32190" y="58092"/>
                    <a:pt x="31947" y="58274"/>
                  </a:cubicBezTo>
                  <a:cubicBezTo>
                    <a:pt x="31792" y="58383"/>
                    <a:pt x="31636" y="58426"/>
                    <a:pt x="31479" y="58426"/>
                  </a:cubicBezTo>
                  <a:cubicBezTo>
                    <a:pt x="31018" y="58426"/>
                    <a:pt x="30554" y="58053"/>
                    <a:pt x="30123" y="57849"/>
                  </a:cubicBezTo>
                  <a:cubicBezTo>
                    <a:pt x="29606" y="57575"/>
                    <a:pt x="29059" y="57302"/>
                    <a:pt x="28573" y="57028"/>
                  </a:cubicBezTo>
                  <a:cubicBezTo>
                    <a:pt x="27509" y="56451"/>
                    <a:pt x="26506" y="55843"/>
                    <a:pt x="25533" y="55144"/>
                  </a:cubicBezTo>
                  <a:cubicBezTo>
                    <a:pt x="23710" y="53867"/>
                    <a:pt x="22038" y="52286"/>
                    <a:pt x="20792" y="50432"/>
                  </a:cubicBezTo>
                  <a:cubicBezTo>
                    <a:pt x="20974" y="50098"/>
                    <a:pt x="21096" y="49764"/>
                    <a:pt x="21187" y="49399"/>
                  </a:cubicBezTo>
                  <a:cubicBezTo>
                    <a:pt x="21551" y="47788"/>
                    <a:pt x="20974" y="46147"/>
                    <a:pt x="20001" y="44870"/>
                  </a:cubicBezTo>
                  <a:cubicBezTo>
                    <a:pt x="19910" y="44779"/>
                    <a:pt x="19819" y="44657"/>
                    <a:pt x="19728" y="44566"/>
                  </a:cubicBezTo>
                  <a:cubicBezTo>
                    <a:pt x="19819" y="44384"/>
                    <a:pt x="19910" y="44201"/>
                    <a:pt x="20032" y="44019"/>
                  </a:cubicBezTo>
                  <a:cubicBezTo>
                    <a:pt x="20579" y="43198"/>
                    <a:pt x="21339" y="42560"/>
                    <a:pt x="22251" y="42165"/>
                  </a:cubicBezTo>
                  <a:cubicBezTo>
                    <a:pt x="22961" y="41832"/>
                    <a:pt x="23752" y="41677"/>
                    <a:pt x="24542" y="41677"/>
                  </a:cubicBezTo>
                  <a:cubicBezTo>
                    <a:pt x="24833" y="41677"/>
                    <a:pt x="25125" y="41698"/>
                    <a:pt x="25412" y="41739"/>
                  </a:cubicBezTo>
                  <a:cubicBezTo>
                    <a:pt x="27600" y="42043"/>
                    <a:pt x="29789" y="43381"/>
                    <a:pt x="30822" y="45356"/>
                  </a:cubicBezTo>
                  <a:cubicBezTo>
                    <a:pt x="30944" y="45599"/>
                    <a:pt x="31065" y="45843"/>
                    <a:pt x="31187" y="46086"/>
                  </a:cubicBezTo>
                  <a:cubicBezTo>
                    <a:pt x="31210" y="46179"/>
                    <a:pt x="31287" y="46218"/>
                    <a:pt x="31362" y="46218"/>
                  </a:cubicBezTo>
                  <a:cubicBezTo>
                    <a:pt x="31385" y="46218"/>
                    <a:pt x="31409" y="46215"/>
                    <a:pt x="31430" y="46207"/>
                  </a:cubicBezTo>
                  <a:cubicBezTo>
                    <a:pt x="31452" y="46215"/>
                    <a:pt x="31475" y="46218"/>
                    <a:pt x="31498" y="46218"/>
                  </a:cubicBezTo>
                  <a:cubicBezTo>
                    <a:pt x="31574" y="46218"/>
                    <a:pt x="31650" y="46179"/>
                    <a:pt x="31673" y="46086"/>
                  </a:cubicBezTo>
                  <a:cubicBezTo>
                    <a:pt x="31795" y="45843"/>
                    <a:pt x="31916" y="45599"/>
                    <a:pt x="32038" y="45356"/>
                  </a:cubicBezTo>
                  <a:cubicBezTo>
                    <a:pt x="33071" y="43381"/>
                    <a:pt x="35260" y="42043"/>
                    <a:pt x="37448" y="41739"/>
                  </a:cubicBezTo>
                  <a:cubicBezTo>
                    <a:pt x="37735" y="41698"/>
                    <a:pt x="38027" y="41677"/>
                    <a:pt x="38318" y="41677"/>
                  </a:cubicBezTo>
                  <a:close/>
                  <a:moveTo>
                    <a:pt x="7357" y="53290"/>
                  </a:moveTo>
                  <a:cubicBezTo>
                    <a:pt x="7661" y="53320"/>
                    <a:pt x="7965" y="53442"/>
                    <a:pt x="8208" y="53654"/>
                  </a:cubicBezTo>
                  <a:cubicBezTo>
                    <a:pt x="8451" y="53897"/>
                    <a:pt x="8633" y="54171"/>
                    <a:pt x="8816" y="54475"/>
                  </a:cubicBezTo>
                  <a:cubicBezTo>
                    <a:pt x="9059" y="54779"/>
                    <a:pt x="9302" y="55083"/>
                    <a:pt x="9636" y="55296"/>
                  </a:cubicBezTo>
                  <a:cubicBezTo>
                    <a:pt x="9940" y="55478"/>
                    <a:pt x="10275" y="55569"/>
                    <a:pt x="10609" y="55600"/>
                  </a:cubicBezTo>
                  <a:cubicBezTo>
                    <a:pt x="10684" y="55606"/>
                    <a:pt x="10759" y="55609"/>
                    <a:pt x="10833" y="55609"/>
                  </a:cubicBezTo>
                  <a:cubicBezTo>
                    <a:pt x="11452" y="55609"/>
                    <a:pt x="12049" y="55401"/>
                    <a:pt x="12646" y="55265"/>
                  </a:cubicBezTo>
                  <a:cubicBezTo>
                    <a:pt x="13004" y="55171"/>
                    <a:pt x="13374" y="55077"/>
                    <a:pt x="13741" y="55077"/>
                  </a:cubicBezTo>
                  <a:cubicBezTo>
                    <a:pt x="13965" y="55077"/>
                    <a:pt x="14189" y="55112"/>
                    <a:pt x="14408" y="55204"/>
                  </a:cubicBezTo>
                  <a:cubicBezTo>
                    <a:pt x="14682" y="55326"/>
                    <a:pt x="14986" y="55600"/>
                    <a:pt x="15199" y="55873"/>
                  </a:cubicBezTo>
                  <a:cubicBezTo>
                    <a:pt x="15442" y="56207"/>
                    <a:pt x="15715" y="56542"/>
                    <a:pt x="15928" y="56907"/>
                  </a:cubicBezTo>
                  <a:cubicBezTo>
                    <a:pt x="16171" y="57271"/>
                    <a:pt x="16354" y="57636"/>
                    <a:pt x="16475" y="58062"/>
                  </a:cubicBezTo>
                  <a:cubicBezTo>
                    <a:pt x="16567" y="58457"/>
                    <a:pt x="16567" y="58852"/>
                    <a:pt x="16627" y="59247"/>
                  </a:cubicBezTo>
                  <a:cubicBezTo>
                    <a:pt x="16688" y="59673"/>
                    <a:pt x="16810" y="60098"/>
                    <a:pt x="17114" y="60432"/>
                  </a:cubicBezTo>
                  <a:cubicBezTo>
                    <a:pt x="17357" y="60736"/>
                    <a:pt x="17691" y="60949"/>
                    <a:pt x="17995" y="61132"/>
                  </a:cubicBezTo>
                  <a:cubicBezTo>
                    <a:pt x="18330" y="61344"/>
                    <a:pt x="18664" y="61557"/>
                    <a:pt x="18877" y="61891"/>
                  </a:cubicBezTo>
                  <a:cubicBezTo>
                    <a:pt x="19089" y="62226"/>
                    <a:pt x="19211" y="62621"/>
                    <a:pt x="19241" y="63016"/>
                  </a:cubicBezTo>
                  <a:cubicBezTo>
                    <a:pt x="19272" y="63533"/>
                    <a:pt x="19211" y="63989"/>
                    <a:pt x="19089" y="64475"/>
                  </a:cubicBezTo>
                  <a:cubicBezTo>
                    <a:pt x="18998" y="64718"/>
                    <a:pt x="18907" y="64961"/>
                    <a:pt x="18846" y="65205"/>
                  </a:cubicBezTo>
                  <a:cubicBezTo>
                    <a:pt x="18816" y="65265"/>
                    <a:pt x="18816" y="65296"/>
                    <a:pt x="18785" y="65357"/>
                  </a:cubicBezTo>
                  <a:cubicBezTo>
                    <a:pt x="17722" y="64870"/>
                    <a:pt x="16658" y="64354"/>
                    <a:pt x="15624" y="63746"/>
                  </a:cubicBezTo>
                  <a:lnTo>
                    <a:pt x="15564" y="63715"/>
                  </a:lnTo>
                  <a:cubicBezTo>
                    <a:pt x="15472" y="63685"/>
                    <a:pt x="15412" y="63624"/>
                    <a:pt x="15351" y="63594"/>
                  </a:cubicBezTo>
                  <a:cubicBezTo>
                    <a:pt x="11369" y="61223"/>
                    <a:pt x="8025" y="57818"/>
                    <a:pt x="5624" y="53806"/>
                  </a:cubicBezTo>
                  <a:cubicBezTo>
                    <a:pt x="5837" y="53685"/>
                    <a:pt x="6050" y="53563"/>
                    <a:pt x="6293" y="53472"/>
                  </a:cubicBezTo>
                  <a:cubicBezTo>
                    <a:pt x="6658" y="53350"/>
                    <a:pt x="6992" y="53290"/>
                    <a:pt x="7357" y="53290"/>
                  </a:cubicBezTo>
                  <a:close/>
                  <a:moveTo>
                    <a:pt x="43490" y="40610"/>
                  </a:moveTo>
                  <a:cubicBezTo>
                    <a:pt x="43839" y="40610"/>
                    <a:pt x="44179" y="40722"/>
                    <a:pt x="44470" y="40979"/>
                  </a:cubicBezTo>
                  <a:cubicBezTo>
                    <a:pt x="45108" y="41526"/>
                    <a:pt x="45412" y="42347"/>
                    <a:pt x="46111" y="42864"/>
                  </a:cubicBezTo>
                  <a:cubicBezTo>
                    <a:pt x="46630" y="43223"/>
                    <a:pt x="47191" y="43330"/>
                    <a:pt x="47772" y="43330"/>
                  </a:cubicBezTo>
                  <a:cubicBezTo>
                    <a:pt x="48630" y="43330"/>
                    <a:pt x="49532" y="43097"/>
                    <a:pt x="50404" y="43097"/>
                  </a:cubicBezTo>
                  <a:cubicBezTo>
                    <a:pt x="50742" y="43097"/>
                    <a:pt x="51075" y="43132"/>
                    <a:pt x="51400" y="43229"/>
                  </a:cubicBezTo>
                  <a:cubicBezTo>
                    <a:pt x="52160" y="43441"/>
                    <a:pt x="52829" y="43958"/>
                    <a:pt x="53254" y="44627"/>
                  </a:cubicBezTo>
                  <a:cubicBezTo>
                    <a:pt x="53710" y="45326"/>
                    <a:pt x="54044" y="46147"/>
                    <a:pt x="54804" y="46542"/>
                  </a:cubicBezTo>
                  <a:cubicBezTo>
                    <a:pt x="55126" y="46718"/>
                    <a:pt x="55459" y="46788"/>
                    <a:pt x="55794" y="46788"/>
                  </a:cubicBezTo>
                  <a:cubicBezTo>
                    <a:pt x="56439" y="46788"/>
                    <a:pt x="57092" y="46528"/>
                    <a:pt x="57692" y="46268"/>
                  </a:cubicBezTo>
                  <a:cubicBezTo>
                    <a:pt x="58026" y="46116"/>
                    <a:pt x="58391" y="45964"/>
                    <a:pt x="58756" y="45873"/>
                  </a:cubicBezTo>
                  <a:cubicBezTo>
                    <a:pt x="58879" y="45846"/>
                    <a:pt x="59020" y="45831"/>
                    <a:pt x="59163" y="45831"/>
                  </a:cubicBezTo>
                  <a:cubicBezTo>
                    <a:pt x="59339" y="45831"/>
                    <a:pt x="59517" y="45853"/>
                    <a:pt x="59668" y="45903"/>
                  </a:cubicBezTo>
                  <a:cubicBezTo>
                    <a:pt x="59880" y="45964"/>
                    <a:pt x="60093" y="46086"/>
                    <a:pt x="60184" y="46268"/>
                  </a:cubicBezTo>
                  <a:cubicBezTo>
                    <a:pt x="60215" y="46359"/>
                    <a:pt x="60245" y="46420"/>
                    <a:pt x="60306" y="46481"/>
                  </a:cubicBezTo>
                  <a:cubicBezTo>
                    <a:pt x="60002" y="47697"/>
                    <a:pt x="59607" y="48882"/>
                    <a:pt x="59121" y="50037"/>
                  </a:cubicBezTo>
                  <a:cubicBezTo>
                    <a:pt x="56780" y="55691"/>
                    <a:pt x="52677" y="60524"/>
                    <a:pt x="47509" y="63594"/>
                  </a:cubicBezTo>
                  <a:cubicBezTo>
                    <a:pt x="46020" y="64475"/>
                    <a:pt x="44439" y="65235"/>
                    <a:pt x="42828" y="65843"/>
                  </a:cubicBezTo>
                  <a:cubicBezTo>
                    <a:pt x="42798" y="65843"/>
                    <a:pt x="42768" y="65812"/>
                    <a:pt x="42737" y="65812"/>
                  </a:cubicBezTo>
                  <a:cubicBezTo>
                    <a:pt x="42494" y="65691"/>
                    <a:pt x="42312" y="65539"/>
                    <a:pt x="42190" y="65296"/>
                  </a:cubicBezTo>
                  <a:cubicBezTo>
                    <a:pt x="42160" y="65235"/>
                    <a:pt x="42099" y="65083"/>
                    <a:pt x="42099" y="64961"/>
                  </a:cubicBezTo>
                  <a:cubicBezTo>
                    <a:pt x="42069" y="64840"/>
                    <a:pt x="42069" y="64688"/>
                    <a:pt x="42069" y="64536"/>
                  </a:cubicBezTo>
                  <a:cubicBezTo>
                    <a:pt x="42099" y="63837"/>
                    <a:pt x="42464" y="63290"/>
                    <a:pt x="42950" y="62743"/>
                  </a:cubicBezTo>
                  <a:cubicBezTo>
                    <a:pt x="43528" y="62104"/>
                    <a:pt x="44135" y="61466"/>
                    <a:pt x="44409" y="60615"/>
                  </a:cubicBezTo>
                  <a:cubicBezTo>
                    <a:pt x="44652" y="59703"/>
                    <a:pt x="44409" y="58730"/>
                    <a:pt x="43923" y="57940"/>
                  </a:cubicBezTo>
                  <a:cubicBezTo>
                    <a:pt x="43406" y="57119"/>
                    <a:pt x="42676" y="56481"/>
                    <a:pt x="41947" y="55873"/>
                  </a:cubicBezTo>
                  <a:cubicBezTo>
                    <a:pt x="41309" y="55326"/>
                    <a:pt x="40640" y="54749"/>
                    <a:pt x="40245" y="54019"/>
                  </a:cubicBezTo>
                  <a:cubicBezTo>
                    <a:pt x="41157" y="53168"/>
                    <a:pt x="42008" y="52226"/>
                    <a:pt x="42707" y="51192"/>
                  </a:cubicBezTo>
                  <a:cubicBezTo>
                    <a:pt x="42980" y="51405"/>
                    <a:pt x="43254" y="51557"/>
                    <a:pt x="43558" y="51679"/>
                  </a:cubicBezTo>
                  <a:cubicBezTo>
                    <a:pt x="44010" y="51865"/>
                    <a:pt x="44509" y="51958"/>
                    <a:pt x="45013" y="51958"/>
                  </a:cubicBezTo>
                  <a:cubicBezTo>
                    <a:pt x="45085" y="51958"/>
                    <a:pt x="45158" y="51956"/>
                    <a:pt x="45230" y="51952"/>
                  </a:cubicBezTo>
                  <a:cubicBezTo>
                    <a:pt x="45534" y="51922"/>
                    <a:pt x="45838" y="51831"/>
                    <a:pt x="46111" y="51739"/>
                  </a:cubicBezTo>
                  <a:cubicBezTo>
                    <a:pt x="46415" y="51679"/>
                    <a:pt x="46719" y="51618"/>
                    <a:pt x="46993" y="51496"/>
                  </a:cubicBezTo>
                  <a:cubicBezTo>
                    <a:pt x="47175" y="51435"/>
                    <a:pt x="47175" y="51162"/>
                    <a:pt x="46962" y="51162"/>
                  </a:cubicBezTo>
                  <a:cubicBezTo>
                    <a:pt x="46719" y="51192"/>
                    <a:pt x="46476" y="51192"/>
                    <a:pt x="46233" y="51223"/>
                  </a:cubicBezTo>
                  <a:cubicBezTo>
                    <a:pt x="45990" y="51223"/>
                    <a:pt x="45746" y="51192"/>
                    <a:pt x="45473" y="51162"/>
                  </a:cubicBezTo>
                  <a:cubicBezTo>
                    <a:pt x="45047" y="51071"/>
                    <a:pt x="44591" y="51040"/>
                    <a:pt x="44166" y="50888"/>
                  </a:cubicBezTo>
                  <a:cubicBezTo>
                    <a:pt x="43467" y="50676"/>
                    <a:pt x="42828" y="50220"/>
                    <a:pt x="42525" y="49551"/>
                  </a:cubicBezTo>
                  <a:cubicBezTo>
                    <a:pt x="42221" y="48791"/>
                    <a:pt x="42312" y="47910"/>
                    <a:pt x="42525" y="47150"/>
                  </a:cubicBezTo>
                  <a:cubicBezTo>
                    <a:pt x="42737" y="46420"/>
                    <a:pt x="43102" y="45751"/>
                    <a:pt x="43558" y="45144"/>
                  </a:cubicBezTo>
                  <a:cubicBezTo>
                    <a:pt x="43832" y="44779"/>
                    <a:pt x="44135" y="44475"/>
                    <a:pt x="44470" y="44140"/>
                  </a:cubicBezTo>
                  <a:cubicBezTo>
                    <a:pt x="44622" y="44019"/>
                    <a:pt x="45412" y="43411"/>
                    <a:pt x="45139" y="43168"/>
                  </a:cubicBezTo>
                  <a:cubicBezTo>
                    <a:pt x="45065" y="43108"/>
                    <a:pt x="44980" y="43083"/>
                    <a:pt x="44889" y="43083"/>
                  </a:cubicBezTo>
                  <a:cubicBezTo>
                    <a:pt x="44565" y="43083"/>
                    <a:pt x="44167" y="43397"/>
                    <a:pt x="43953" y="43563"/>
                  </a:cubicBezTo>
                  <a:cubicBezTo>
                    <a:pt x="43892" y="43593"/>
                    <a:pt x="43832" y="43654"/>
                    <a:pt x="43740" y="43715"/>
                  </a:cubicBezTo>
                  <a:cubicBezTo>
                    <a:pt x="43528" y="43320"/>
                    <a:pt x="43224" y="42955"/>
                    <a:pt x="42920" y="42621"/>
                  </a:cubicBezTo>
                  <a:cubicBezTo>
                    <a:pt x="42555" y="42226"/>
                    <a:pt x="42129" y="41922"/>
                    <a:pt x="41673" y="41648"/>
                  </a:cubicBezTo>
                  <a:cubicBezTo>
                    <a:pt x="41917" y="41283"/>
                    <a:pt x="42251" y="40979"/>
                    <a:pt x="42676" y="40797"/>
                  </a:cubicBezTo>
                  <a:cubicBezTo>
                    <a:pt x="42942" y="40678"/>
                    <a:pt x="43219" y="40610"/>
                    <a:pt x="43490" y="40610"/>
                  </a:cubicBezTo>
                  <a:close/>
                  <a:moveTo>
                    <a:pt x="31773" y="9293"/>
                  </a:moveTo>
                  <a:cubicBezTo>
                    <a:pt x="34229" y="9293"/>
                    <a:pt x="36602" y="9541"/>
                    <a:pt x="38877" y="10006"/>
                  </a:cubicBezTo>
                  <a:cubicBezTo>
                    <a:pt x="38816" y="10493"/>
                    <a:pt x="38938" y="11040"/>
                    <a:pt x="39029" y="11556"/>
                  </a:cubicBezTo>
                  <a:cubicBezTo>
                    <a:pt x="39090" y="11891"/>
                    <a:pt x="39181" y="12316"/>
                    <a:pt x="39120" y="12559"/>
                  </a:cubicBezTo>
                  <a:cubicBezTo>
                    <a:pt x="39120" y="12620"/>
                    <a:pt x="39090" y="12651"/>
                    <a:pt x="39090" y="12681"/>
                  </a:cubicBezTo>
                  <a:cubicBezTo>
                    <a:pt x="39090" y="12681"/>
                    <a:pt x="39059" y="12742"/>
                    <a:pt x="39059" y="12772"/>
                  </a:cubicBezTo>
                  <a:cubicBezTo>
                    <a:pt x="39059" y="12803"/>
                    <a:pt x="39029" y="12833"/>
                    <a:pt x="39029" y="12863"/>
                  </a:cubicBezTo>
                  <a:cubicBezTo>
                    <a:pt x="39029" y="12863"/>
                    <a:pt x="38968" y="12924"/>
                    <a:pt x="38968" y="12924"/>
                  </a:cubicBezTo>
                  <a:cubicBezTo>
                    <a:pt x="38816" y="13076"/>
                    <a:pt x="38603" y="13167"/>
                    <a:pt x="38391" y="13198"/>
                  </a:cubicBezTo>
                  <a:cubicBezTo>
                    <a:pt x="37904" y="13319"/>
                    <a:pt x="37448" y="13411"/>
                    <a:pt x="37023" y="13654"/>
                  </a:cubicBezTo>
                  <a:cubicBezTo>
                    <a:pt x="36597" y="13866"/>
                    <a:pt x="36233" y="14170"/>
                    <a:pt x="35929" y="14535"/>
                  </a:cubicBezTo>
                  <a:cubicBezTo>
                    <a:pt x="35321" y="15295"/>
                    <a:pt x="34956" y="16268"/>
                    <a:pt x="35017" y="17240"/>
                  </a:cubicBezTo>
                  <a:cubicBezTo>
                    <a:pt x="35078" y="17757"/>
                    <a:pt x="35199" y="18365"/>
                    <a:pt x="35685" y="18669"/>
                  </a:cubicBezTo>
                  <a:cubicBezTo>
                    <a:pt x="35861" y="18786"/>
                    <a:pt x="36057" y="18833"/>
                    <a:pt x="36262" y="18833"/>
                  </a:cubicBezTo>
                  <a:cubicBezTo>
                    <a:pt x="36482" y="18833"/>
                    <a:pt x="36711" y="18778"/>
                    <a:pt x="36932" y="18699"/>
                  </a:cubicBezTo>
                  <a:cubicBezTo>
                    <a:pt x="37296" y="18547"/>
                    <a:pt x="37722" y="18304"/>
                    <a:pt x="38056" y="18274"/>
                  </a:cubicBezTo>
                  <a:cubicBezTo>
                    <a:pt x="38117" y="18243"/>
                    <a:pt x="38148" y="18243"/>
                    <a:pt x="38208" y="18243"/>
                  </a:cubicBezTo>
                  <a:lnTo>
                    <a:pt x="38239" y="18243"/>
                  </a:lnTo>
                  <a:cubicBezTo>
                    <a:pt x="38239" y="18274"/>
                    <a:pt x="38269" y="18274"/>
                    <a:pt x="38269" y="18274"/>
                  </a:cubicBezTo>
                  <a:cubicBezTo>
                    <a:pt x="38300" y="18274"/>
                    <a:pt x="38330" y="18274"/>
                    <a:pt x="38391" y="18304"/>
                  </a:cubicBezTo>
                  <a:cubicBezTo>
                    <a:pt x="38391" y="18304"/>
                    <a:pt x="38451" y="18335"/>
                    <a:pt x="38451" y="18335"/>
                  </a:cubicBezTo>
                  <a:cubicBezTo>
                    <a:pt x="38573" y="18426"/>
                    <a:pt x="38695" y="18517"/>
                    <a:pt x="38816" y="18669"/>
                  </a:cubicBezTo>
                  <a:cubicBezTo>
                    <a:pt x="38907" y="18791"/>
                    <a:pt x="38999" y="18912"/>
                    <a:pt x="39120" y="19064"/>
                  </a:cubicBezTo>
                  <a:cubicBezTo>
                    <a:pt x="39242" y="19246"/>
                    <a:pt x="39394" y="19429"/>
                    <a:pt x="39546" y="19581"/>
                  </a:cubicBezTo>
                  <a:cubicBezTo>
                    <a:pt x="39858" y="19867"/>
                    <a:pt x="40214" y="20019"/>
                    <a:pt x="40616" y="20019"/>
                  </a:cubicBezTo>
                  <a:cubicBezTo>
                    <a:pt x="40683" y="20019"/>
                    <a:pt x="40752" y="20015"/>
                    <a:pt x="40822" y="20006"/>
                  </a:cubicBezTo>
                  <a:cubicBezTo>
                    <a:pt x="41400" y="19915"/>
                    <a:pt x="41856" y="19550"/>
                    <a:pt x="42251" y="19186"/>
                  </a:cubicBezTo>
                  <a:cubicBezTo>
                    <a:pt x="42676" y="18821"/>
                    <a:pt x="43072" y="18456"/>
                    <a:pt x="43528" y="18183"/>
                  </a:cubicBezTo>
                  <a:cubicBezTo>
                    <a:pt x="43952" y="17954"/>
                    <a:pt x="44429" y="17804"/>
                    <a:pt x="44893" y="17804"/>
                  </a:cubicBezTo>
                  <a:cubicBezTo>
                    <a:pt x="45293" y="17804"/>
                    <a:pt x="45682" y="17915"/>
                    <a:pt x="46020" y="18183"/>
                  </a:cubicBezTo>
                  <a:cubicBezTo>
                    <a:pt x="46385" y="18456"/>
                    <a:pt x="46506" y="18821"/>
                    <a:pt x="46506" y="19277"/>
                  </a:cubicBezTo>
                  <a:cubicBezTo>
                    <a:pt x="46506" y="19794"/>
                    <a:pt x="46446" y="20280"/>
                    <a:pt x="46628" y="20797"/>
                  </a:cubicBezTo>
                  <a:cubicBezTo>
                    <a:pt x="46901" y="21617"/>
                    <a:pt x="47449" y="22286"/>
                    <a:pt x="47996" y="22955"/>
                  </a:cubicBezTo>
                  <a:cubicBezTo>
                    <a:pt x="48482" y="23532"/>
                    <a:pt x="48999" y="24140"/>
                    <a:pt x="49212" y="24809"/>
                  </a:cubicBezTo>
                  <a:cubicBezTo>
                    <a:pt x="49242" y="25022"/>
                    <a:pt x="49272" y="25082"/>
                    <a:pt x="49272" y="25295"/>
                  </a:cubicBezTo>
                  <a:cubicBezTo>
                    <a:pt x="49272" y="25508"/>
                    <a:pt x="49212" y="25721"/>
                    <a:pt x="49151" y="25964"/>
                  </a:cubicBezTo>
                  <a:cubicBezTo>
                    <a:pt x="48999" y="26420"/>
                    <a:pt x="48664" y="26845"/>
                    <a:pt x="48391" y="27271"/>
                  </a:cubicBezTo>
                  <a:cubicBezTo>
                    <a:pt x="47874" y="28031"/>
                    <a:pt x="47418" y="28851"/>
                    <a:pt x="47509" y="29794"/>
                  </a:cubicBezTo>
                  <a:cubicBezTo>
                    <a:pt x="47540" y="30250"/>
                    <a:pt x="47692" y="30675"/>
                    <a:pt x="47996" y="31010"/>
                  </a:cubicBezTo>
                  <a:cubicBezTo>
                    <a:pt x="48283" y="31349"/>
                    <a:pt x="48704" y="31509"/>
                    <a:pt x="49145" y="31509"/>
                  </a:cubicBezTo>
                  <a:cubicBezTo>
                    <a:pt x="49217" y="31509"/>
                    <a:pt x="49290" y="31504"/>
                    <a:pt x="49364" y="31496"/>
                  </a:cubicBezTo>
                  <a:cubicBezTo>
                    <a:pt x="49747" y="31473"/>
                    <a:pt x="50130" y="31351"/>
                    <a:pt x="50526" y="31351"/>
                  </a:cubicBezTo>
                  <a:cubicBezTo>
                    <a:pt x="50663" y="31351"/>
                    <a:pt x="50803" y="31365"/>
                    <a:pt x="50944" y="31405"/>
                  </a:cubicBezTo>
                  <a:cubicBezTo>
                    <a:pt x="51370" y="31526"/>
                    <a:pt x="51734" y="31800"/>
                    <a:pt x="52038" y="32134"/>
                  </a:cubicBezTo>
                  <a:cubicBezTo>
                    <a:pt x="52798" y="32955"/>
                    <a:pt x="53011" y="34140"/>
                    <a:pt x="53345" y="35204"/>
                  </a:cubicBezTo>
                  <a:cubicBezTo>
                    <a:pt x="53497" y="35690"/>
                    <a:pt x="53680" y="36238"/>
                    <a:pt x="54166" y="36511"/>
                  </a:cubicBezTo>
                  <a:cubicBezTo>
                    <a:pt x="54318" y="36592"/>
                    <a:pt x="54477" y="36629"/>
                    <a:pt x="54633" y="36629"/>
                  </a:cubicBezTo>
                  <a:cubicBezTo>
                    <a:pt x="54946" y="36629"/>
                    <a:pt x="55250" y="36481"/>
                    <a:pt x="55473" y="36238"/>
                  </a:cubicBezTo>
                  <a:cubicBezTo>
                    <a:pt x="55747" y="35964"/>
                    <a:pt x="55929" y="35539"/>
                    <a:pt x="56172" y="35295"/>
                  </a:cubicBezTo>
                  <a:cubicBezTo>
                    <a:pt x="56329" y="35121"/>
                    <a:pt x="56527" y="35056"/>
                    <a:pt x="56741" y="35056"/>
                  </a:cubicBezTo>
                  <a:cubicBezTo>
                    <a:pt x="56900" y="35056"/>
                    <a:pt x="57068" y="35092"/>
                    <a:pt x="57236" y="35143"/>
                  </a:cubicBezTo>
                  <a:cubicBezTo>
                    <a:pt x="57722" y="35295"/>
                    <a:pt x="58117" y="35569"/>
                    <a:pt x="58573" y="35782"/>
                  </a:cubicBezTo>
                  <a:cubicBezTo>
                    <a:pt x="59029" y="36025"/>
                    <a:pt x="59516" y="36207"/>
                    <a:pt x="60032" y="36207"/>
                  </a:cubicBezTo>
                  <a:cubicBezTo>
                    <a:pt x="60070" y="36210"/>
                    <a:pt x="60108" y="36211"/>
                    <a:pt x="60146" y="36211"/>
                  </a:cubicBezTo>
                  <a:cubicBezTo>
                    <a:pt x="60564" y="36211"/>
                    <a:pt x="60972" y="36058"/>
                    <a:pt x="61279" y="35751"/>
                  </a:cubicBezTo>
                  <a:lnTo>
                    <a:pt x="61279" y="35751"/>
                  </a:lnTo>
                  <a:cubicBezTo>
                    <a:pt x="61552" y="38973"/>
                    <a:pt x="61339" y="42256"/>
                    <a:pt x="60580" y="45417"/>
                  </a:cubicBezTo>
                  <a:cubicBezTo>
                    <a:pt x="60223" y="45088"/>
                    <a:pt x="59742" y="44957"/>
                    <a:pt x="59250" y="44957"/>
                  </a:cubicBezTo>
                  <a:cubicBezTo>
                    <a:pt x="59196" y="44957"/>
                    <a:pt x="59143" y="44958"/>
                    <a:pt x="59090" y="44961"/>
                  </a:cubicBezTo>
                  <a:cubicBezTo>
                    <a:pt x="58695" y="44961"/>
                    <a:pt x="58330" y="45052"/>
                    <a:pt x="57966" y="45174"/>
                  </a:cubicBezTo>
                  <a:cubicBezTo>
                    <a:pt x="57510" y="45387"/>
                    <a:pt x="57054" y="45599"/>
                    <a:pt x="56567" y="45782"/>
                  </a:cubicBezTo>
                  <a:cubicBezTo>
                    <a:pt x="56333" y="45854"/>
                    <a:pt x="56067" y="45915"/>
                    <a:pt x="55806" y="45915"/>
                  </a:cubicBezTo>
                  <a:cubicBezTo>
                    <a:pt x="55627" y="45915"/>
                    <a:pt x="55451" y="45886"/>
                    <a:pt x="55291" y="45812"/>
                  </a:cubicBezTo>
                  <a:cubicBezTo>
                    <a:pt x="54987" y="45660"/>
                    <a:pt x="54744" y="45356"/>
                    <a:pt x="54561" y="45083"/>
                  </a:cubicBezTo>
                  <a:cubicBezTo>
                    <a:pt x="54348" y="44718"/>
                    <a:pt x="54136" y="44323"/>
                    <a:pt x="53892" y="43988"/>
                  </a:cubicBezTo>
                  <a:cubicBezTo>
                    <a:pt x="53619" y="43593"/>
                    <a:pt x="53285" y="43259"/>
                    <a:pt x="52889" y="42955"/>
                  </a:cubicBezTo>
                  <a:cubicBezTo>
                    <a:pt x="52143" y="42438"/>
                    <a:pt x="51261" y="42193"/>
                    <a:pt x="50397" y="42193"/>
                  </a:cubicBezTo>
                  <a:cubicBezTo>
                    <a:pt x="50346" y="42193"/>
                    <a:pt x="50296" y="42193"/>
                    <a:pt x="50245" y="42195"/>
                  </a:cubicBezTo>
                  <a:cubicBezTo>
                    <a:pt x="49471" y="42245"/>
                    <a:pt x="48696" y="42439"/>
                    <a:pt x="47939" y="42439"/>
                  </a:cubicBezTo>
                  <a:cubicBezTo>
                    <a:pt x="47775" y="42439"/>
                    <a:pt x="47611" y="42430"/>
                    <a:pt x="47449" y="42408"/>
                  </a:cubicBezTo>
                  <a:cubicBezTo>
                    <a:pt x="47053" y="42378"/>
                    <a:pt x="46689" y="42195"/>
                    <a:pt x="46385" y="41922"/>
                  </a:cubicBezTo>
                  <a:cubicBezTo>
                    <a:pt x="46081" y="41648"/>
                    <a:pt x="45868" y="41283"/>
                    <a:pt x="45625" y="40949"/>
                  </a:cubicBezTo>
                  <a:cubicBezTo>
                    <a:pt x="45092" y="40268"/>
                    <a:pt x="44444" y="39732"/>
                    <a:pt x="43541" y="39732"/>
                  </a:cubicBezTo>
                  <a:cubicBezTo>
                    <a:pt x="43517" y="39732"/>
                    <a:pt x="43492" y="39732"/>
                    <a:pt x="43467" y="39733"/>
                  </a:cubicBezTo>
                  <a:cubicBezTo>
                    <a:pt x="42646" y="39733"/>
                    <a:pt x="41856" y="40128"/>
                    <a:pt x="41278" y="40706"/>
                  </a:cubicBezTo>
                  <a:cubicBezTo>
                    <a:pt x="41126" y="40858"/>
                    <a:pt x="41005" y="41040"/>
                    <a:pt x="40914" y="41192"/>
                  </a:cubicBezTo>
                  <a:cubicBezTo>
                    <a:pt x="40610" y="41071"/>
                    <a:pt x="40306" y="40979"/>
                    <a:pt x="39971" y="40888"/>
                  </a:cubicBezTo>
                  <a:cubicBezTo>
                    <a:pt x="39445" y="40743"/>
                    <a:pt x="38895" y="40678"/>
                    <a:pt x="38343" y="40678"/>
                  </a:cubicBezTo>
                  <a:cubicBezTo>
                    <a:pt x="37620" y="40678"/>
                    <a:pt x="36892" y="40790"/>
                    <a:pt x="36202" y="40979"/>
                  </a:cubicBezTo>
                  <a:cubicBezTo>
                    <a:pt x="34986" y="41344"/>
                    <a:pt x="33831" y="42013"/>
                    <a:pt x="32889" y="42864"/>
                  </a:cubicBezTo>
                  <a:cubicBezTo>
                    <a:pt x="32312" y="43350"/>
                    <a:pt x="31734" y="43988"/>
                    <a:pt x="31430" y="44718"/>
                  </a:cubicBezTo>
                  <a:cubicBezTo>
                    <a:pt x="31096" y="43988"/>
                    <a:pt x="30518" y="43350"/>
                    <a:pt x="29941" y="42864"/>
                  </a:cubicBezTo>
                  <a:cubicBezTo>
                    <a:pt x="28998" y="42013"/>
                    <a:pt x="27843" y="41344"/>
                    <a:pt x="26628" y="40979"/>
                  </a:cubicBezTo>
                  <a:cubicBezTo>
                    <a:pt x="25938" y="40790"/>
                    <a:pt x="25210" y="40678"/>
                    <a:pt x="24487" y="40678"/>
                  </a:cubicBezTo>
                  <a:cubicBezTo>
                    <a:pt x="23934" y="40678"/>
                    <a:pt x="23385" y="40743"/>
                    <a:pt x="22858" y="40888"/>
                  </a:cubicBezTo>
                  <a:cubicBezTo>
                    <a:pt x="21764" y="41162"/>
                    <a:pt x="20731" y="41770"/>
                    <a:pt x="19940" y="42590"/>
                  </a:cubicBezTo>
                  <a:cubicBezTo>
                    <a:pt x="19576" y="42955"/>
                    <a:pt x="19272" y="43381"/>
                    <a:pt x="18998" y="43806"/>
                  </a:cubicBezTo>
                  <a:cubicBezTo>
                    <a:pt x="18846" y="43654"/>
                    <a:pt x="18664" y="43502"/>
                    <a:pt x="18451" y="43381"/>
                  </a:cubicBezTo>
                  <a:cubicBezTo>
                    <a:pt x="18360" y="43320"/>
                    <a:pt x="18238" y="43229"/>
                    <a:pt x="18117" y="43168"/>
                  </a:cubicBezTo>
                  <a:cubicBezTo>
                    <a:pt x="17995" y="43107"/>
                    <a:pt x="17874" y="43107"/>
                    <a:pt x="17722" y="43077"/>
                  </a:cubicBezTo>
                  <a:cubicBezTo>
                    <a:pt x="17630" y="43077"/>
                    <a:pt x="17539" y="43137"/>
                    <a:pt x="17570" y="43229"/>
                  </a:cubicBezTo>
                  <a:cubicBezTo>
                    <a:pt x="17630" y="43411"/>
                    <a:pt x="17691" y="43563"/>
                    <a:pt x="17813" y="43715"/>
                  </a:cubicBezTo>
                  <a:cubicBezTo>
                    <a:pt x="17965" y="43867"/>
                    <a:pt x="18117" y="44049"/>
                    <a:pt x="18299" y="44201"/>
                  </a:cubicBezTo>
                  <a:cubicBezTo>
                    <a:pt x="18542" y="44444"/>
                    <a:pt x="18785" y="44718"/>
                    <a:pt x="19029" y="44961"/>
                  </a:cubicBezTo>
                  <a:cubicBezTo>
                    <a:pt x="19454" y="45508"/>
                    <a:pt x="19849" y="46086"/>
                    <a:pt x="20092" y="46724"/>
                  </a:cubicBezTo>
                  <a:cubicBezTo>
                    <a:pt x="20548" y="47910"/>
                    <a:pt x="20548" y="49338"/>
                    <a:pt x="19758" y="50402"/>
                  </a:cubicBezTo>
                  <a:cubicBezTo>
                    <a:pt x="19545" y="50676"/>
                    <a:pt x="19272" y="50888"/>
                    <a:pt x="18968" y="51071"/>
                  </a:cubicBezTo>
                  <a:cubicBezTo>
                    <a:pt x="18816" y="51162"/>
                    <a:pt x="18633" y="51192"/>
                    <a:pt x="18482" y="51253"/>
                  </a:cubicBezTo>
                  <a:cubicBezTo>
                    <a:pt x="18390" y="51253"/>
                    <a:pt x="18299" y="51283"/>
                    <a:pt x="18208" y="51314"/>
                  </a:cubicBezTo>
                  <a:cubicBezTo>
                    <a:pt x="18086" y="51314"/>
                    <a:pt x="17995" y="51375"/>
                    <a:pt x="17874" y="51405"/>
                  </a:cubicBezTo>
                  <a:cubicBezTo>
                    <a:pt x="17722" y="51435"/>
                    <a:pt x="17630" y="51679"/>
                    <a:pt x="17782" y="51800"/>
                  </a:cubicBezTo>
                  <a:cubicBezTo>
                    <a:pt x="17965" y="51983"/>
                    <a:pt x="18086" y="52043"/>
                    <a:pt x="18330" y="52074"/>
                  </a:cubicBezTo>
                  <a:cubicBezTo>
                    <a:pt x="18395" y="52082"/>
                    <a:pt x="18458" y="52086"/>
                    <a:pt x="18520" y="52086"/>
                  </a:cubicBezTo>
                  <a:cubicBezTo>
                    <a:pt x="18689" y="52086"/>
                    <a:pt x="18851" y="52057"/>
                    <a:pt x="19029" y="52013"/>
                  </a:cubicBezTo>
                  <a:cubicBezTo>
                    <a:pt x="19424" y="51861"/>
                    <a:pt x="19758" y="51618"/>
                    <a:pt x="20062" y="51344"/>
                  </a:cubicBezTo>
                  <a:cubicBezTo>
                    <a:pt x="20092" y="51314"/>
                    <a:pt x="20123" y="51283"/>
                    <a:pt x="20153" y="51253"/>
                  </a:cubicBezTo>
                  <a:cubicBezTo>
                    <a:pt x="21217" y="52773"/>
                    <a:pt x="22585" y="54080"/>
                    <a:pt x="24014" y="55204"/>
                  </a:cubicBezTo>
                  <a:cubicBezTo>
                    <a:pt x="24986" y="55964"/>
                    <a:pt x="26020" y="56663"/>
                    <a:pt x="27083" y="57302"/>
                  </a:cubicBezTo>
                  <a:cubicBezTo>
                    <a:pt x="27631" y="57606"/>
                    <a:pt x="28178" y="57910"/>
                    <a:pt x="28725" y="58214"/>
                  </a:cubicBezTo>
                  <a:cubicBezTo>
                    <a:pt x="28998" y="58335"/>
                    <a:pt x="29302" y="58487"/>
                    <a:pt x="29576" y="58639"/>
                  </a:cubicBezTo>
                  <a:cubicBezTo>
                    <a:pt x="30005" y="58840"/>
                    <a:pt x="30785" y="59283"/>
                    <a:pt x="31306" y="59283"/>
                  </a:cubicBezTo>
                  <a:cubicBezTo>
                    <a:pt x="31339" y="59283"/>
                    <a:pt x="31370" y="59281"/>
                    <a:pt x="31400" y="59277"/>
                  </a:cubicBezTo>
                  <a:cubicBezTo>
                    <a:pt x="31441" y="59281"/>
                    <a:pt x="31483" y="59283"/>
                    <a:pt x="31525" y="59283"/>
                  </a:cubicBezTo>
                  <a:cubicBezTo>
                    <a:pt x="32125" y="59283"/>
                    <a:pt x="32742" y="58895"/>
                    <a:pt x="33254" y="58639"/>
                  </a:cubicBezTo>
                  <a:cubicBezTo>
                    <a:pt x="33527" y="58487"/>
                    <a:pt x="33831" y="58335"/>
                    <a:pt x="34105" y="58214"/>
                  </a:cubicBezTo>
                  <a:cubicBezTo>
                    <a:pt x="34652" y="57910"/>
                    <a:pt x="35199" y="57606"/>
                    <a:pt x="35746" y="57302"/>
                  </a:cubicBezTo>
                  <a:cubicBezTo>
                    <a:pt x="36810" y="56663"/>
                    <a:pt x="37844" y="55964"/>
                    <a:pt x="38816" y="55204"/>
                  </a:cubicBezTo>
                  <a:cubicBezTo>
                    <a:pt x="39090" y="54992"/>
                    <a:pt x="39333" y="54779"/>
                    <a:pt x="39576" y="54566"/>
                  </a:cubicBezTo>
                  <a:cubicBezTo>
                    <a:pt x="39728" y="54840"/>
                    <a:pt x="39910" y="55083"/>
                    <a:pt x="40123" y="55296"/>
                  </a:cubicBezTo>
                  <a:cubicBezTo>
                    <a:pt x="40762" y="56025"/>
                    <a:pt x="41582" y="56603"/>
                    <a:pt x="42281" y="57271"/>
                  </a:cubicBezTo>
                  <a:cubicBezTo>
                    <a:pt x="42920" y="57879"/>
                    <a:pt x="43558" y="58670"/>
                    <a:pt x="43649" y="59581"/>
                  </a:cubicBezTo>
                  <a:cubicBezTo>
                    <a:pt x="43740" y="60463"/>
                    <a:pt x="43224" y="61162"/>
                    <a:pt x="42676" y="61800"/>
                  </a:cubicBezTo>
                  <a:cubicBezTo>
                    <a:pt x="42160" y="62408"/>
                    <a:pt x="41552" y="63016"/>
                    <a:pt x="41339" y="63837"/>
                  </a:cubicBezTo>
                  <a:cubicBezTo>
                    <a:pt x="41157" y="64536"/>
                    <a:pt x="41217" y="65357"/>
                    <a:pt x="41673" y="65934"/>
                  </a:cubicBezTo>
                  <a:cubicBezTo>
                    <a:pt x="41765" y="66025"/>
                    <a:pt x="41825" y="66086"/>
                    <a:pt x="41917" y="66147"/>
                  </a:cubicBezTo>
                  <a:cubicBezTo>
                    <a:pt x="41248" y="66360"/>
                    <a:pt x="40579" y="66572"/>
                    <a:pt x="39910" y="66755"/>
                  </a:cubicBezTo>
                  <a:cubicBezTo>
                    <a:pt x="37560" y="67364"/>
                    <a:pt x="34933" y="67669"/>
                    <a:pt x="31923" y="67669"/>
                  </a:cubicBezTo>
                  <a:cubicBezTo>
                    <a:pt x="31780" y="67669"/>
                    <a:pt x="31636" y="67668"/>
                    <a:pt x="31491" y="67667"/>
                  </a:cubicBezTo>
                  <a:cubicBezTo>
                    <a:pt x="28968" y="67636"/>
                    <a:pt x="26050" y="67515"/>
                    <a:pt x="23162" y="66816"/>
                  </a:cubicBezTo>
                  <a:cubicBezTo>
                    <a:pt x="21886" y="66481"/>
                    <a:pt x="20640" y="66086"/>
                    <a:pt x="19454" y="65600"/>
                  </a:cubicBezTo>
                  <a:lnTo>
                    <a:pt x="19454" y="65539"/>
                  </a:lnTo>
                  <a:cubicBezTo>
                    <a:pt x="19576" y="65296"/>
                    <a:pt x="19667" y="65083"/>
                    <a:pt x="19728" y="64840"/>
                  </a:cubicBezTo>
                  <a:cubicBezTo>
                    <a:pt x="19910" y="64354"/>
                    <a:pt x="20001" y="63867"/>
                    <a:pt x="20032" y="63381"/>
                  </a:cubicBezTo>
                  <a:cubicBezTo>
                    <a:pt x="20092" y="62530"/>
                    <a:pt x="19849" y="61618"/>
                    <a:pt x="19241" y="61010"/>
                  </a:cubicBezTo>
                  <a:cubicBezTo>
                    <a:pt x="18968" y="60706"/>
                    <a:pt x="18603" y="60493"/>
                    <a:pt x="18269" y="60281"/>
                  </a:cubicBezTo>
                  <a:cubicBezTo>
                    <a:pt x="17965" y="60098"/>
                    <a:pt x="17661" y="59885"/>
                    <a:pt x="17539" y="59521"/>
                  </a:cubicBezTo>
                  <a:cubicBezTo>
                    <a:pt x="17418" y="59125"/>
                    <a:pt x="17418" y="58700"/>
                    <a:pt x="17357" y="58305"/>
                  </a:cubicBezTo>
                  <a:cubicBezTo>
                    <a:pt x="17296" y="57818"/>
                    <a:pt x="17174" y="57393"/>
                    <a:pt x="16962" y="56937"/>
                  </a:cubicBezTo>
                  <a:cubicBezTo>
                    <a:pt x="16749" y="56542"/>
                    <a:pt x="16475" y="56177"/>
                    <a:pt x="16232" y="55812"/>
                  </a:cubicBezTo>
                  <a:cubicBezTo>
                    <a:pt x="15959" y="55448"/>
                    <a:pt x="15715" y="55083"/>
                    <a:pt x="15351" y="54779"/>
                  </a:cubicBezTo>
                  <a:cubicBezTo>
                    <a:pt x="14872" y="54369"/>
                    <a:pt x="14325" y="54215"/>
                    <a:pt x="13735" y="54215"/>
                  </a:cubicBezTo>
                  <a:cubicBezTo>
                    <a:pt x="13538" y="54215"/>
                    <a:pt x="13337" y="54232"/>
                    <a:pt x="13132" y="54262"/>
                  </a:cubicBezTo>
                  <a:cubicBezTo>
                    <a:pt x="12494" y="54353"/>
                    <a:pt x="11794" y="54627"/>
                    <a:pt x="11156" y="54688"/>
                  </a:cubicBezTo>
                  <a:cubicBezTo>
                    <a:pt x="11018" y="54713"/>
                    <a:pt x="10890" y="54728"/>
                    <a:pt x="10768" y="54728"/>
                  </a:cubicBezTo>
                  <a:cubicBezTo>
                    <a:pt x="10595" y="54728"/>
                    <a:pt x="10435" y="54698"/>
                    <a:pt x="10275" y="54627"/>
                  </a:cubicBezTo>
                  <a:cubicBezTo>
                    <a:pt x="10001" y="54536"/>
                    <a:pt x="9758" y="54262"/>
                    <a:pt x="9576" y="54019"/>
                  </a:cubicBezTo>
                  <a:cubicBezTo>
                    <a:pt x="9332" y="53654"/>
                    <a:pt x="9089" y="53259"/>
                    <a:pt x="8755" y="52986"/>
                  </a:cubicBezTo>
                  <a:cubicBezTo>
                    <a:pt x="8390" y="52651"/>
                    <a:pt x="7965" y="52469"/>
                    <a:pt x="7478" y="52408"/>
                  </a:cubicBezTo>
                  <a:cubicBezTo>
                    <a:pt x="7402" y="52403"/>
                    <a:pt x="7326" y="52400"/>
                    <a:pt x="7250" y="52400"/>
                  </a:cubicBezTo>
                  <a:cubicBezTo>
                    <a:pt x="6871" y="52400"/>
                    <a:pt x="6495" y="52464"/>
                    <a:pt x="6141" y="52590"/>
                  </a:cubicBezTo>
                  <a:cubicBezTo>
                    <a:pt x="5806" y="52682"/>
                    <a:pt x="5472" y="52834"/>
                    <a:pt x="5199" y="53046"/>
                  </a:cubicBezTo>
                  <a:cubicBezTo>
                    <a:pt x="4651" y="52043"/>
                    <a:pt x="4165" y="51040"/>
                    <a:pt x="3740" y="50007"/>
                  </a:cubicBezTo>
                  <a:cubicBezTo>
                    <a:pt x="1430" y="44444"/>
                    <a:pt x="852" y="38183"/>
                    <a:pt x="2068" y="32347"/>
                  </a:cubicBezTo>
                  <a:lnTo>
                    <a:pt x="2068" y="32347"/>
                  </a:lnTo>
                  <a:cubicBezTo>
                    <a:pt x="2159" y="32408"/>
                    <a:pt x="2250" y="32469"/>
                    <a:pt x="2341" y="32499"/>
                  </a:cubicBezTo>
                  <a:cubicBezTo>
                    <a:pt x="2676" y="32651"/>
                    <a:pt x="3071" y="32742"/>
                    <a:pt x="3436" y="32742"/>
                  </a:cubicBezTo>
                  <a:cubicBezTo>
                    <a:pt x="3506" y="32748"/>
                    <a:pt x="3576" y="32750"/>
                    <a:pt x="3645" y="32750"/>
                  </a:cubicBezTo>
                  <a:cubicBezTo>
                    <a:pt x="4334" y="32750"/>
                    <a:pt x="5009" y="32482"/>
                    <a:pt x="5533" y="32013"/>
                  </a:cubicBezTo>
                  <a:cubicBezTo>
                    <a:pt x="5837" y="31709"/>
                    <a:pt x="5989" y="31344"/>
                    <a:pt x="6232" y="31010"/>
                  </a:cubicBezTo>
                  <a:cubicBezTo>
                    <a:pt x="6475" y="30675"/>
                    <a:pt x="6870" y="30675"/>
                    <a:pt x="7265" y="30675"/>
                  </a:cubicBezTo>
                  <a:cubicBezTo>
                    <a:pt x="7843" y="30645"/>
                    <a:pt x="8421" y="30645"/>
                    <a:pt x="8968" y="30614"/>
                  </a:cubicBezTo>
                  <a:cubicBezTo>
                    <a:pt x="9515" y="30614"/>
                    <a:pt x="10062" y="30614"/>
                    <a:pt x="10609" y="30554"/>
                  </a:cubicBezTo>
                  <a:cubicBezTo>
                    <a:pt x="11095" y="30523"/>
                    <a:pt x="11582" y="30402"/>
                    <a:pt x="12007" y="30128"/>
                  </a:cubicBezTo>
                  <a:cubicBezTo>
                    <a:pt x="12372" y="29885"/>
                    <a:pt x="12646" y="29581"/>
                    <a:pt x="12889" y="29216"/>
                  </a:cubicBezTo>
                  <a:cubicBezTo>
                    <a:pt x="13345" y="28487"/>
                    <a:pt x="13557" y="27636"/>
                    <a:pt x="13831" y="26845"/>
                  </a:cubicBezTo>
                  <a:cubicBezTo>
                    <a:pt x="14439" y="25204"/>
                    <a:pt x="15351" y="23502"/>
                    <a:pt x="16810" y="22499"/>
                  </a:cubicBezTo>
                  <a:cubicBezTo>
                    <a:pt x="17580" y="21974"/>
                    <a:pt x="18542" y="21650"/>
                    <a:pt x="19486" y="21650"/>
                  </a:cubicBezTo>
                  <a:cubicBezTo>
                    <a:pt x="20181" y="21650"/>
                    <a:pt x="20867" y="21826"/>
                    <a:pt x="21460" y="22225"/>
                  </a:cubicBezTo>
                  <a:cubicBezTo>
                    <a:pt x="22190" y="22712"/>
                    <a:pt x="22646" y="23502"/>
                    <a:pt x="23254" y="24079"/>
                  </a:cubicBezTo>
                  <a:cubicBezTo>
                    <a:pt x="23618" y="24414"/>
                    <a:pt x="24044" y="24718"/>
                    <a:pt x="24500" y="24900"/>
                  </a:cubicBezTo>
                  <a:cubicBezTo>
                    <a:pt x="24956" y="25082"/>
                    <a:pt x="25442" y="25234"/>
                    <a:pt x="25928" y="25356"/>
                  </a:cubicBezTo>
                  <a:cubicBezTo>
                    <a:pt x="26337" y="25465"/>
                    <a:pt x="26776" y="25549"/>
                    <a:pt x="27205" y="25549"/>
                  </a:cubicBezTo>
                  <a:cubicBezTo>
                    <a:pt x="27733" y="25549"/>
                    <a:pt x="28245" y="25421"/>
                    <a:pt x="28664" y="25052"/>
                  </a:cubicBezTo>
                  <a:cubicBezTo>
                    <a:pt x="29333" y="24535"/>
                    <a:pt x="29485" y="23654"/>
                    <a:pt x="29363" y="22864"/>
                  </a:cubicBezTo>
                  <a:cubicBezTo>
                    <a:pt x="29242" y="21952"/>
                    <a:pt x="28694" y="21222"/>
                    <a:pt x="28087" y="20584"/>
                  </a:cubicBezTo>
                  <a:cubicBezTo>
                    <a:pt x="27448" y="19915"/>
                    <a:pt x="26688" y="19368"/>
                    <a:pt x="26232" y="18547"/>
                  </a:cubicBezTo>
                  <a:cubicBezTo>
                    <a:pt x="25807" y="17879"/>
                    <a:pt x="25624" y="17028"/>
                    <a:pt x="26141" y="16329"/>
                  </a:cubicBezTo>
                  <a:cubicBezTo>
                    <a:pt x="26415" y="15964"/>
                    <a:pt x="26719" y="15660"/>
                    <a:pt x="26871" y="15204"/>
                  </a:cubicBezTo>
                  <a:cubicBezTo>
                    <a:pt x="26992" y="14809"/>
                    <a:pt x="26932" y="14383"/>
                    <a:pt x="26780" y="13988"/>
                  </a:cubicBezTo>
                  <a:cubicBezTo>
                    <a:pt x="26658" y="13623"/>
                    <a:pt x="26445" y="13259"/>
                    <a:pt x="26324" y="12894"/>
                  </a:cubicBezTo>
                  <a:cubicBezTo>
                    <a:pt x="26263" y="12772"/>
                    <a:pt x="26202" y="12590"/>
                    <a:pt x="26202" y="12468"/>
                  </a:cubicBezTo>
                  <a:cubicBezTo>
                    <a:pt x="26172" y="12286"/>
                    <a:pt x="26202" y="12164"/>
                    <a:pt x="26293" y="11982"/>
                  </a:cubicBezTo>
                  <a:cubicBezTo>
                    <a:pt x="26476" y="11587"/>
                    <a:pt x="26840" y="11313"/>
                    <a:pt x="27053" y="10918"/>
                  </a:cubicBezTo>
                  <a:cubicBezTo>
                    <a:pt x="27205" y="10553"/>
                    <a:pt x="27266" y="10128"/>
                    <a:pt x="27114" y="9763"/>
                  </a:cubicBezTo>
                  <a:cubicBezTo>
                    <a:pt x="27114" y="9672"/>
                    <a:pt x="27053" y="9611"/>
                    <a:pt x="27023" y="9550"/>
                  </a:cubicBezTo>
                  <a:cubicBezTo>
                    <a:pt x="28026" y="9459"/>
                    <a:pt x="29029" y="9398"/>
                    <a:pt x="29971" y="9338"/>
                  </a:cubicBezTo>
                  <a:cubicBezTo>
                    <a:pt x="30576" y="9308"/>
                    <a:pt x="31177" y="9293"/>
                    <a:pt x="31773" y="9293"/>
                  </a:cubicBezTo>
                  <a:close/>
                  <a:moveTo>
                    <a:pt x="47310" y="0"/>
                  </a:moveTo>
                  <a:cubicBezTo>
                    <a:pt x="47205" y="0"/>
                    <a:pt x="47110" y="83"/>
                    <a:pt x="47084" y="188"/>
                  </a:cubicBezTo>
                  <a:cubicBezTo>
                    <a:pt x="47084" y="188"/>
                    <a:pt x="47053" y="188"/>
                    <a:pt x="47053" y="219"/>
                  </a:cubicBezTo>
                  <a:cubicBezTo>
                    <a:pt x="47053" y="219"/>
                    <a:pt x="47053" y="219"/>
                    <a:pt x="47053" y="249"/>
                  </a:cubicBezTo>
                  <a:cubicBezTo>
                    <a:pt x="47023" y="249"/>
                    <a:pt x="47023" y="280"/>
                    <a:pt x="46993" y="310"/>
                  </a:cubicBezTo>
                  <a:cubicBezTo>
                    <a:pt x="46962" y="371"/>
                    <a:pt x="46962" y="462"/>
                    <a:pt x="46932" y="523"/>
                  </a:cubicBezTo>
                  <a:cubicBezTo>
                    <a:pt x="46901" y="614"/>
                    <a:pt x="46871" y="705"/>
                    <a:pt x="46841" y="796"/>
                  </a:cubicBezTo>
                  <a:cubicBezTo>
                    <a:pt x="46810" y="888"/>
                    <a:pt x="46780" y="948"/>
                    <a:pt x="46750" y="1040"/>
                  </a:cubicBezTo>
                  <a:cubicBezTo>
                    <a:pt x="46658" y="1313"/>
                    <a:pt x="46567" y="1647"/>
                    <a:pt x="46506" y="1921"/>
                  </a:cubicBezTo>
                  <a:cubicBezTo>
                    <a:pt x="46385" y="2559"/>
                    <a:pt x="46324" y="3198"/>
                    <a:pt x="46294" y="3806"/>
                  </a:cubicBezTo>
                  <a:cubicBezTo>
                    <a:pt x="46202" y="6055"/>
                    <a:pt x="46658" y="8365"/>
                    <a:pt x="47783" y="10310"/>
                  </a:cubicBezTo>
                  <a:cubicBezTo>
                    <a:pt x="48360" y="11374"/>
                    <a:pt x="49151" y="12316"/>
                    <a:pt x="50063" y="13107"/>
                  </a:cubicBezTo>
                  <a:cubicBezTo>
                    <a:pt x="50519" y="13502"/>
                    <a:pt x="50975" y="13866"/>
                    <a:pt x="51491" y="14170"/>
                  </a:cubicBezTo>
                  <a:cubicBezTo>
                    <a:pt x="51765" y="14322"/>
                    <a:pt x="52038" y="14444"/>
                    <a:pt x="52282" y="14566"/>
                  </a:cubicBezTo>
                  <a:lnTo>
                    <a:pt x="52312" y="14566"/>
                  </a:lnTo>
                  <a:cubicBezTo>
                    <a:pt x="52221" y="14718"/>
                    <a:pt x="52099" y="14870"/>
                    <a:pt x="51978" y="14991"/>
                  </a:cubicBezTo>
                  <a:cubicBezTo>
                    <a:pt x="51856" y="14900"/>
                    <a:pt x="51734" y="14809"/>
                    <a:pt x="51613" y="14718"/>
                  </a:cubicBezTo>
                  <a:cubicBezTo>
                    <a:pt x="51552" y="14687"/>
                    <a:pt x="51522" y="14657"/>
                    <a:pt x="51461" y="14596"/>
                  </a:cubicBezTo>
                  <a:cubicBezTo>
                    <a:pt x="51187" y="14414"/>
                    <a:pt x="50883" y="14201"/>
                    <a:pt x="50610" y="13988"/>
                  </a:cubicBezTo>
                  <a:cubicBezTo>
                    <a:pt x="50488" y="13927"/>
                    <a:pt x="50397" y="13866"/>
                    <a:pt x="50275" y="13806"/>
                  </a:cubicBezTo>
                  <a:cubicBezTo>
                    <a:pt x="50063" y="13684"/>
                    <a:pt x="49880" y="13563"/>
                    <a:pt x="49728" y="13441"/>
                  </a:cubicBezTo>
                  <a:lnTo>
                    <a:pt x="49728" y="13411"/>
                  </a:lnTo>
                  <a:cubicBezTo>
                    <a:pt x="48239" y="12468"/>
                    <a:pt x="46628" y="11648"/>
                    <a:pt x="44926" y="10918"/>
                  </a:cubicBezTo>
                  <a:cubicBezTo>
                    <a:pt x="43193" y="10219"/>
                    <a:pt x="41461" y="9641"/>
                    <a:pt x="39728" y="9246"/>
                  </a:cubicBezTo>
                  <a:cubicBezTo>
                    <a:pt x="39669" y="9187"/>
                    <a:pt x="39584" y="9140"/>
                    <a:pt x="39498" y="9140"/>
                  </a:cubicBezTo>
                  <a:cubicBezTo>
                    <a:pt x="39452" y="9140"/>
                    <a:pt x="39406" y="9154"/>
                    <a:pt x="39363" y="9186"/>
                  </a:cubicBezTo>
                  <a:cubicBezTo>
                    <a:pt x="38178" y="8942"/>
                    <a:pt x="37023" y="8760"/>
                    <a:pt x="35868" y="8669"/>
                  </a:cubicBezTo>
                  <a:cubicBezTo>
                    <a:pt x="34313" y="8543"/>
                    <a:pt x="32819" y="8480"/>
                    <a:pt x="31381" y="8480"/>
                  </a:cubicBezTo>
                  <a:cubicBezTo>
                    <a:pt x="26553" y="8480"/>
                    <a:pt x="22365" y="9192"/>
                    <a:pt x="18664" y="10645"/>
                  </a:cubicBezTo>
                  <a:cubicBezTo>
                    <a:pt x="18421" y="10736"/>
                    <a:pt x="18208" y="10827"/>
                    <a:pt x="17965" y="10918"/>
                  </a:cubicBezTo>
                  <a:cubicBezTo>
                    <a:pt x="14500" y="12377"/>
                    <a:pt x="11551" y="14231"/>
                    <a:pt x="9180" y="16480"/>
                  </a:cubicBezTo>
                  <a:cubicBezTo>
                    <a:pt x="6749" y="18760"/>
                    <a:pt x="4712" y="21860"/>
                    <a:pt x="3284" y="25447"/>
                  </a:cubicBezTo>
                  <a:cubicBezTo>
                    <a:pt x="2554" y="27271"/>
                    <a:pt x="1946" y="29155"/>
                    <a:pt x="1490" y="31040"/>
                  </a:cubicBezTo>
                  <a:cubicBezTo>
                    <a:pt x="1217" y="32104"/>
                    <a:pt x="1004" y="33168"/>
                    <a:pt x="852" y="34231"/>
                  </a:cubicBezTo>
                  <a:cubicBezTo>
                    <a:pt x="1" y="40402"/>
                    <a:pt x="1065" y="46876"/>
                    <a:pt x="3922" y="52530"/>
                  </a:cubicBezTo>
                  <a:cubicBezTo>
                    <a:pt x="6718" y="58092"/>
                    <a:pt x="11339" y="62682"/>
                    <a:pt x="16901" y="65448"/>
                  </a:cubicBezTo>
                  <a:cubicBezTo>
                    <a:pt x="19393" y="66694"/>
                    <a:pt x="22068" y="67575"/>
                    <a:pt x="24804" y="68092"/>
                  </a:cubicBezTo>
                  <a:cubicBezTo>
                    <a:pt x="27023" y="68487"/>
                    <a:pt x="29272" y="68700"/>
                    <a:pt x="31521" y="68700"/>
                  </a:cubicBezTo>
                  <a:cubicBezTo>
                    <a:pt x="35138" y="68700"/>
                    <a:pt x="38695" y="68153"/>
                    <a:pt x="41917" y="67089"/>
                  </a:cubicBezTo>
                  <a:cubicBezTo>
                    <a:pt x="43284" y="66664"/>
                    <a:pt x="44652" y="66086"/>
                    <a:pt x="45959" y="65448"/>
                  </a:cubicBezTo>
                  <a:cubicBezTo>
                    <a:pt x="51522" y="62682"/>
                    <a:pt x="56142" y="58092"/>
                    <a:pt x="58969" y="52530"/>
                  </a:cubicBezTo>
                  <a:cubicBezTo>
                    <a:pt x="61795" y="46876"/>
                    <a:pt x="62890" y="40402"/>
                    <a:pt x="62008" y="34231"/>
                  </a:cubicBezTo>
                  <a:cubicBezTo>
                    <a:pt x="61765" y="32438"/>
                    <a:pt x="61309" y="30523"/>
                    <a:pt x="60701" y="28608"/>
                  </a:cubicBezTo>
                  <a:cubicBezTo>
                    <a:pt x="60428" y="27727"/>
                    <a:pt x="60093" y="26785"/>
                    <a:pt x="59728" y="25873"/>
                  </a:cubicBezTo>
                  <a:cubicBezTo>
                    <a:pt x="59394" y="25022"/>
                    <a:pt x="59029" y="24110"/>
                    <a:pt x="58543" y="23198"/>
                  </a:cubicBezTo>
                  <a:cubicBezTo>
                    <a:pt x="57631" y="21526"/>
                    <a:pt x="56719" y="19946"/>
                    <a:pt x="55564" y="18487"/>
                  </a:cubicBezTo>
                  <a:cubicBezTo>
                    <a:pt x="54774" y="17484"/>
                    <a:pt x="53832" y="16511"/>
                    <a:pt x="52707" y="15569"/>
                  </a:cubicBezTo>
                  <a:cubicBezTo>
                    <a:pt x="52798" y="15477"/>
                    <a:pt x="52859" y="15356"/>
                    <a:pt x="52950" y="15265"/>
                  </a:cubicBezTo>
                  <a:lnTo>
                    <a:pt x="53102" y="15082"/>
                  </a:lnTo>
                  <a:cubicBezTo>
                    <a:pt x="53133" y="15173"/>
                    <a:pt x="53193" y="15234"/>
                    <a:pt x="53254" y="15295"/>
                  </a:cubicBezTo>
                  <a:cubicBezTo>
                    <a:pt x="53467" y="15538"/>
                    <a:pt x="53680" y="15751"/>
                    <a:pt x="53892" y="15933"/>
                  </a:cubicBezTo>
                  <a:cubicBezTo>
                    <a:pt x="54318" y="16329"/>
                    <a:pt x="54804" y="16693"/>
                    <a:pt x="55321" y="16997"/>
                  </a:cubicBezTo>
                  <a:cubicBezTo>
                    <a:pt x="56355" y="17636"/>
                    <a:pt x="57479" y="18061"/>
                    <a:pt x="58665" y="18335"/>
                  </a:cubicBezTo>
                  <a:cubicBezTo>
                    <a:pt x="59398" y="18485"/>
                    <a:pt x="60142" y="18556"/>
                    <a:pt x="60886" y="18556"/>
                  </a:cubicBezTo>
                  <a:cubicBezTo>
                    <a:pt x="62392" y="18556"/>
                    <a:pt x="63897" y="18266"/>
                    <a:pt x="65321" y="17757"/>
                  </a:cubicBezTo>
                  <a:cubicBezTo>
                    <a:pt x="65899" y="17544"/>
                    <a:pt x="66476" y="17271"/>
                    <a:pt x="67054" y="16997"/>
                  </a:cubicBezTo>
                  <a:cubicBezTo>
                    <a:pt x="67327" y="16845"/>
                    <a:pt x="67571" y="16663"/>
                    <a:pt x="67814" y="16480"/>
                  </a:cubicBezTo>
                  <a:cubicBezTo>
                    <a:pt x="67875" y="16450"/>
                    <a:pt x="67935" y="16389"/>
                    <a:pt x="68026" y="16329"/>
                  </a:cubicBezTo>
                  <a:cubicBezTo>
                    <a:pt x="68087" y="16268"/>
                    <a:pt x="68178" y="16207"/>
                    <a:pt x="68270" y="16177"/>
                  </a:cubicBezTo>
                  <a:cubicBezTo>
                    <a:pt x="68330" y="16116"/>
                    <a:pt x="68391" y="16085"/>
                    <a:pt x="68422" y="16025"/>
                  </a:cubicBezTo>
                  <a:cubicBezTo>
                    <a:pt x="68452" y="15994"/>
                    <a:pt x="68482" y="15964"/>
                    <a:pt x="68482" y="15964"/>
                  </a:cubicBezTo>
                  <a:cubicBezTo>
                    <a:pt x="68513" y="15933"/>
                    <a:pt x="68513" y="15933"/>
                    <a:pt x="68513" y="15933"/>
                  </a:cubicBezTo>
                  <a:cubicBezTo>
                    <a:pt x="68513" y="15933"/>
                    <a:pt x="68543" y="15933"/>
                    <a:pt x="68543" y="15903"/>
                  </a:cubicBezTo>
                  <a:cubicBezTo>
                    <a:pt x="68634" y="15842"/>
                    <a:pt x="68695" y="15690"/>
                    <a:pt x="68634" y="15599"/>
                  </a:cubicBezTo>
                  <a:cubicBezTo>
                    <a:pt x="68300" y="15052"/>
                    <a:pt x="67631" y="14687"/>
                    <a:pt x="67115" y="14353"/>
                  </a:cubicBezTo>
                  <a:cubicBezTo>
                    <a:pt x="66537" y="14018"/>
                    <a:pt x="65990" y="13714"/>
                    <a:pt x="65382" y="13441"/>
                  </a:cubicBezTo>
                  <a:cubicBezTo>
                    <a:pt x="64197" y="12894"/>
                    <a:pt x="62950" y="12499"/>
                    <a:pt x="61674" y="12255"/>
                  </a:cubicBezTo>
                  <a:cubicBezTo>
                    <a:pt x="60823" y="12088"/>
                    <a:pt x="59945" y="11991"/>
                    <a:pt x="59068" y="11991"/>
                  </a:cubicBezTo>
                  <a:cubicBezTo>
                    <a:pt x="57876" y="11991"/>
                    <a:pt x="56685" y="12170"/>
                    <a:pt x="55564" y="12590"/>
                  </a:cubicBezTo>
                  <a:cubicBezTo>
                    <a:pt x="55412" y="12651"/>
                    <a:pt x="55260" y="12742"/>
                    <a:pt x="55078" y="12803"/>
                  </a:cubicBezTo>
                  <a:cubicBezTo>
                    <a:pt x="55200" y="12681"/>
                    <a:pt x="55291" y="12559"/>
                    <a:pt x="55412" y="12468"/>
                  </a:cubicBezTo>
                  <a:cubicBezTo>
                    <a:pt x="55564" y="12286"/>
                    <a:pt x="55716" y="12134"/>
                    <a:pt x="55868" y="11982"/>
                  </a:cubicBezTo>
                  <a:cubicBezTo>
                    <a:pt x="55899" y="11952"/>
                    <a:pt x="55929" y="11921"/>
                    <a:pt x="55929" y="11891"/>
                  </a:cubicBezTo>
                  <a:lnTo>
                    <a:pt x="56203" y="11891"/>
                  </a:lnTo>
                  <a:cubicBezTo>
                    <a:pt x="56507" y="11891"/>
                    <a:pt x="56810" y="11891"/>
                    <a:pt x="57114" y="11860"/>
                  </a:cubicBezTo>
                  <a:cubicBezTo>
                    <a:pt x="57662" y="11769"/>
                    <a:pt x="58239" y="11648"/>
                    <a:pt x="58756" y="11435"/>
                  </a:cubicBezTo>
                  <a:cubicBezTo>
                    <a:pt x="60701" y="10766"/>
                    <a:pt x="62373" y="9368"/>
                    <a:pt x="63650" y="7757"/>
                  </a:cubicBezTo>
                  <a:cubicBezTo>
                    <a:pt x="64470" y="6754"/>
                    <a:pt x="65139" y="5629"/>
                    <a:pt x="65716" y="4444"/>
                  </a:cubicBezTo>
                  <a:cubicBezTo>
                    <a:pt x="65990" y="3866"/>
                    <a:pt x="66233" y="3258"/>
                    <a:pt x="66416" y="2650"/>
                  </a:cubicBezTo>
                  <a:cubicBezTo>
                    <a:pt x="66628" y="2043"/>
                    <a:pt x="66902" y="1343"/>
                    <a:pt x="66780" y="705"/>
                  </a:cubicBezTo>
                  <a:cubicBezTo>
                    <a:pt x="66780" y="600"/>
                    <a:pt x="66666" y="517"/>
                    <a:pt x="66556" y="517"/>
                  </a:cubicBezTo>
                  <a:cubicBezTo>
                    <a:pt x="66539" y="517"/>
                    <a:pt x="66523" y="519"/>
                    <a:pt x="66507" y="523"/>
                  </a:cubicBezTo>
                  <a:lnTo>
                    <a:pt x="66446" y="523"/>
                  </a:lnTo>
                  <a:cubicBezTo>
                    <a:pt x="66416" y="523"/>
                    <a:pt x="66385" y="492"/>
                    <a:pt x="66355" y="492"/>
                  </a:cubicBezTo>
                  <a:cubicBezTo>
                    <a:pt x="66294" y="492"/>
                    <a:pt x="66203" y="492"/>
                    <a:pt x="66142" y="523"/>
                  </a:cubicBezTo>
                  <a:cubicBezTo>
                    <a:pt x="66051" y="523"/>
                    <a:pt x="65929" y="523"/>
                    <a:pt x="65838" y="553"/>
                  </a:cubicBezTo>
                  <a:lnTo>
                    <a:pt x="65595" y="553"/>
                  </a:lnTo>
                  <a:cubicBezTo>
                    <a:pt x="65291" y="553"/>
                    <a:pt x="64987" y="614"/>
                    <a:pt x="64683" y="675"/>
                  </a:cubicBezTo>
                  <a:cubicBezTo>
                    <a:pt x="64075" y="796"/>
                    <a:pt x="63467" y="979"/>
                    <a:pt x="62859" y="1192"/>
                  </a:cubicBezTo>
                  <a:cubicBezTo>
                    <a:pt x="60762" y="1982"/>
                    <a:pt x="58817" y="3289"/>
                    <a:pt x="57418" y="5082"/>
                  </a:cubicBezTo>
                  <a:cubicBezTo>
                    <a:pt x="56689" y="6024"/>
                    <a:pt x="56111" y="7119"/>
                    <a:pt x="55716" y="8243"/>
                  </a:cubicBezTo>
                  <a:cubicBezTo>
                    <a:pt x="55534" y="8821"/>
                    <a:pt x="55412" y="9398"/>
                    <a:pt x="55321" y="9976"/>
                  </a:cubicBezTo>
                  <a:cubicBezTo>
                    <a:pt x="55291" y="10280"/>
                    <a:pt x="55260" y="10584"/>
                    <a:pt x="55260" y="10888"/>
                  </a:cubicBezTo>
                  <a:cubicBezTo>
                    <a:pt x="55260" y="11009"/>
                    <a:pt x="55260" y="11161"/>
                    <a:pt x="55291" y="11283"/>
                  </a:cubicBezTo>
                  <a:cubicBezTo>
                    <a:pt x="55230" y="11344"/>
                    <a:pt x="55169" y="11374"/>
                    <a:pt x="55108" y="11435"/>
                  </a:cubicBezTo>
                  <a:cubicBezTo>
                    <a:pt x="54956" y="11617"/>
                    <a:pt x="54804" y="11769"/>
                    <a:pt x="54622" y="11952"/>
                  </a:cubicBezTo>
                  <a:cubicBezTo>
                    <a:pt x="54440" y="12134"/>
                    <a:pt x="54227" y="12347"/>
                    <a:pt x="54044" y="12559"/>
                  </a:cubicBezTo>
                  <a:cubicBezTo>
                    <a:pt x="54105" y="12225"/>
                    <a:pt x="54166" y="11891"/>
                    <a:pt x="54166" y="11526"/>
                  </a:cubicBezTo>
                  <a:cubicBezTo>
                    <a:pt x="54288" y="9489"/>
                    <a:pt x="53649" y="7392"/>
                    <a:pt x="52646" y="5599"/>
                  </a:cubicBezTo>
                  <a:cubicBezTo>
                    <a:pt x="52038" y="4474"/>
                    <a:pt x="51248" y="3410"/>
                    <a:pt x="50397" y="2438"/>
                  </a:cubicBezTo>
                  <a:cubicBezTo>
                    <a:pt x="49941" y="1951"/>
                    <a:pt x="49485" y="1495"/>
                    <a:pt x="48999" y="1070"/>
                  </a:cubicBezTo>
                  <a:cubicBezTo>
                    <a:pt x="48512" y="675"/>
                    <a:pt x="47996" y="158"/>
                    <a:pt x="47357" y="6"/>
                  </a:cubicBezTo>
                  <a:cubicBezTo>
                    <a:pt x="47341" y="2"/>
                    <a:pt x="47325" y="0"/>
                    <a:pt x="473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1686575" y="2106425"/>
              <a:ext cx="190000" cy="190000"/>
            </a:xfrm>
            <a:custGeom>
              <a:avLst/>
              <a:gdLst/>
              <a:ahLst/>
              <a:cxnLst/>
              <a:rect l="l" t="t" r="r" b="b"/>
              <a:pathLst>
                <a:path w="7600" h="7600" extrusionOk="0">
                  <a:moveTo>
                    <a:pt x="3800" y="821"/>
                  </a:moveTo>
                  <a:cubicBezTo>
                    <a:pt x="5442" y="821"/>
                    <a:pt x="6779" y="2159"/>
                    <a:pt x="6779" y="3800"/>
                  </a:cubicBezTo>
                  <a:cubicBezTo>
                    <a:pt x="6779" y="5442"/>
                    <a:pt x="5442" y="6779"/>
                    <a:pt x="3800" y="6779"/>
                  </a:cubicBezTo>
                  <a:cubicBezTo>
                    <a:pt x="2159" y="6779"/>
                    <a:pt x="821" y="5442"/>
                    <a:pt x="821" y="3800"/>
                  </a:cubicBezTo>
                  <a:cubicBezTo>
                    <a:pt x="821" y="2159"/>
                    <a:pt x="2159" y="821"/>
                    <a:pt x="3800" y="821"/>
                  </a:cubicBezTo>
                  <a:close/>
                  <a:moveTo>
                    <a:pt x="3800" y="1"/>
                  </a:moveTo>
                  <a:cubicBezTo>
                    <a:pt x="1703" y="1"/>
                    <a:pt x="1" y="1703"/>
                    <a:pt x="1" y="3800"/>
                  </a:cubicBezTo>
                  <a:cubicBezTo>
                    <a:pt x="1" y="5897"/>
                    <a:pt x="1703" y="7600"/>
                    <a:pt x="3800" y="7600"/>
                  </a:cubicBezTo>
                  <a:cubicBezTo>
                    <a:pt x="5897" y="7600"/>
                    <a:pt x="7600" y="5897"/>
                    <a:pt x="7600" y="3800"/>
                  </a:cubicBezTo>
                  <a:cubicBezTo>
                    <a:pt x="7600" y="1703"/>
                    <a:pt x="5897" y="1"/>
                    <a:pt x="38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1596925" y="2033475"/>
              <a:ext cx="86650" cy="87425"/>
            </a:xfrm>
            <a:custGeom>
              <a:avLst/>
              <a:gdLst/>
              <a:ahLst/>
              <a:cxnLst/>
              <a:rect l="l" t="t" r="r" b="b"/>
              <a:pathLst>
                <a:path w="3466" h="3497" extrusionOk="0">
                  <a:moveTo>
                    <a:pt x="1733" y="1"/>
                  </a:moveTo>
                  <a:cubicBezTo>
                    <a:pt x="760" y="1"/>
                    <a:pt x="0" y="791"/>
                    <a:pt x="0" y="1733"/>
                  </a:cubicBezTo>
                  <a:cubicBezTo>
                    <a:pt x="0" y="2706"/>
                    <a:pt x="760" y="3496"/>
                    <a:pt x="1733" y="3496"/>
                  </a:cubicBezTo>
                  <a:cubicBezTo>
                    <a:pt x="2675" y="3496"/>
                    <a:pt x="3465" y="2706"/>
                    <a:pt x="3465" y="1733"/>
                  </a:cubicBezTo>
                  <a:cubicBezTo>
                    <a:pt x="3465" y="791"/>
                    <a:pt x="2675" y="1"/>
                    <a:pt x="1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1104500" y="2106425"/>
              <a:ext cx="190000" cy="190000"/>
            </a:xfrm>
            <a:custGeom>
              <a:avLst/>
              <a:gdLst/>
              <a:ahLst/>
              <a:cxnLst/>
              <a:rect l="l" t="t" r="r" b="b"/>
              <a:pathLst>
                <a:path w="7600" h="7600" extrusionOk="0">
                  <a:moveTo>
                    <a:pt x="3800" y="821"/>
                  </a:moveTo>
                  <a:cubicBezTo>
                    <a:pt x="5441" y="821"/>
                    <a:pt x="6779" y="2159"/>
                    <a:pt x="6779" y="3800"/>
                  </a:cubicBezTo>
                  <a:cubicBezTo>
                    <a:pt x="6779" y="5442"/>
                    <a:pt x="5441" y="6779"/>
                    <a:pt x="3800" y="6779"/>
                  </a:cubicBezTo>
                  <a:cubicBezTo>
                    <a:pt x="2159" y="6779"/>
                    <a:pt x="821" y="5442"/>
                    <a:pt x="821" y="3800"/>
                  </a:cubicBezTo>
                  <a:cubicBezTo>
                    <a:pt x="821" y="2159"/>
                    <a:pt x="2159" y="821"/>
                    <a:pt x="3800" y="821"/>
                  </a:cubicBezTo>
                  <a:close/>
                  <a:moveTo>
                    <a:pt x="3800" y="1"/>
                  </a:moveTo>
                  <a:cubicBezTo>
                    <a:pt x="1703" y="1"/>
                    <a:pt x="1" y="1703"/>
                    <a:pt x="1" y="3800"/>
                  </a:cubicBezTo>
                  <a:cubicBezTo>
                    <a:pt x="1" y="5897"/>
                    <a:pt x="1703" y="7600"/>
                    <a:pt x="3800" y="7600"/>
                  </a:cubicBezTo>
                  <a:cubicBezTo>
                    <a:pt x="5897" y="7600"/>
                    <a:pt x="7600" y="5897"/>
                    <a:pt x="7600" y="3800"/>
                  </a:cubicBezTo>
                  <a:cubicBezTo>
                    <a:pt x="7600" y="1703"/>
                    <a:pt x="5897" y="1"/>
                    <a:pt x="38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1301325" y="2033475"/>
              <a:ext cx="86650" cy="87425"/>
            </a:xfrm>
            <a:custGeom>
              <a:avLst/>
              <a:gdLst/>
              <a:ahLst/>
              <a:cxnLst/>
              <a:rect l="l" t="t" r="r" b="b"/>
              <a:pathLst>
                <a:path w="3466" h="3497" extrusionOk="0">
                  <a:moveTo>
                    <a:pt x="1733" y="1"/>
                  </a:moveTo>
                  <a:cubicBezTo>
                    <a:pt x="760" y="1"/>
                    <a:pt x="0" y="791"/>
                    <a:pt x="0" y="1733"/>
                  </a:cubicBezTo>
                  <a:cubicBezTo>
                    <a:pt x="0" y="2706"/>
                    <a:pt x="760" y="3496"/>
                    <a:pt x="1733" y="3496"/>
                  </a:cubicBezTo>
                  <a:cubicBezTo>
                    <a:pt x="2705" y="3496"/>
                    <a:pt x="3465" y="2706"/>
                    <a:pt x="3465" y="1733"/>
                  </a:cubicBezTo>
                  <a:cubicBezTo>
                    <a:pt x="3465" y="791"/>
                    <a:pt x="2705" y="1"/>
                    <a:pt x="1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770150" y="2345800"/>
              <a:ext cx="221925" cy="195300"/>
            </a:xfrm>
            <a:custGeom>
              <a:avLst/>
              <a:gdLst/>
              <a:ahLst/>
              <a:cxnLst/>
              <a:rect l="l" t="t" r="r" b="b"/>
              <a:pathLst>
                <a:path w="8877" h="7812" extrusionOk="0">
                  <a:moveTo>
                    <a:pt x="5144" y="848"/>
                  </a:moveTo>
                  <a:cubicBezTo>
                    <a:pt x="5239" y="848"/>
                    <a:pt x="5340" y="879"/>
                    <a:pt x="5441" y="943"/>
                  </a:cubicBezTo>
                  <a:cubicBezTo>
                    <a:pt x="5776" y="1125"/>
                    <a:pt x="5897" y="1490"/>
                    <a:pt x="5958" y="1824"/>
                  </a:cubicBezTo>
                  <a:cubicBezTo>
                    <a:pt x="6080" y="2250"/>
                    <a:pt x="6049" y="2675"/>
                    <a:pt x="6171" y="3101"/>
                  </a:cubicBezTo>
                  <a:cubicBezTo>
                    <a:pt x="6292" y="3526"/>
                    <a:pt x="6566" y="3861"/>
                    <a:pt x="6931" y="4134"/>
                  </a:cubicBezTo>
                  <a:cubicBezTo>
                    <a:pt x="7235" y="4377"/>
                    <a:pt x="7539" y="4529"/>
                    <a:pt x="7721" y="4894"/>
                  </a:cubicBezTo>
                  <a:cubicBezTo>
                    <a:pt x="7843" y="5198"/>
                    <a:pt x="7873" y="5532"/>
                    <a:pt x="7721" y="5836"/>
                  </a:cubicBezTo>
                  <a:cubicBezTo>
                    <a:pt x="7569" y="6110"/>
                    <a:pt x="7295" y="6292"/>
                    <a:pt x="6992" y="6292"/>
                  </a:cubicBezTo>
                  <a:cubicBezTo>
                    <a:pt x="6601" y="6292"/>
                    <a:pt x="6232" y="6158"/>
                    <a:pt x="5867" y="6158"/>
                  </a:cubicBezTo>
                  <a:cubicBezTo>
                    <a:pt x="5806" y="6158"/>
                    <a:pt x="5745" y="6162"/>
                    <a:pt x="5685" y="6171"/>
                  </a:cubicBezTo>
                  <a:cubicBezTo>
                    <a:pt x="5259" y="6231"/>
                    <a:pt x="4955" y="6475"/>
                    <a:pt x="4621" y="6718"/>
                  </a:cubicBezTo>
                  <a:cubicBezTo>
                    <a:pt x="4447" y="6841"/>
                    <a:pt x="4274" y="6985"/>
                    <a:pt x="4085" y="6985"/>
                  </a:cubicBezTo>
                  <a:cubicBezTo>
                    <a:pt x="4041" y="6985"/>
                    <a:pt x="3997" y="6978"/>
                    <a:pt x="3952" y="6961"/>
                  </a:cubicBezTo>
                  <a:cubicBezTo>
                    <a:pt x="3891" y="6930"/>
                    <a:pt x="3770" y="6809"/>
                    <a:pt x="3709" y="6718"/>
                  </a:cubicBezTo>
                  <a:cubicBezTo>
                    <a:pt x="3618" y="6596"/>
                    <a:pt x="3526" y="6444"/>
                    <a:pt x="3435" y="6292"/>
                  </a:cubicBezTo>
                  <a:cubicBezTo>
                    <a:pt x="3222" y="5958"/>
                    <a:pt x="3010" y="5593"/>
                    <a:pt x="2736" y="5320"/>
                  </a:cubicBezTo>
                  <a:cubicBezTo>
                    <a:pt x="2371" y="4985"/>
                    <a:pt x="1946" y="4742"/>
                    <a:pt x="1490" y="4560"/>
                  </a:cubicBezTo>
                  <a:cubicBezTo>
                    <a:pt x="1338" y="4529"/>
                    <a:pt x="1095" y="4499"/>
                    <a:pt x="973" y="4347"/>
                  </a:cubicBezTo>
                  <a:cubicBezTo>
                    <a:pt x="882" y="4225"/>
                    <a:pt x="912" y="4073"/>
                    <a:pt x="943" y="3952"/>
                  </a:cubicBezTo>
                  <a:cubicBezTo>
                    <a:pt x="1034" y="3557"/>
                    <a:pt x="1247" y="3192"/>
                    <a:pt x="1520" y="2888"/>
                  </a:cubicBezTo>
                  <a:cubicBezTo>
                    <a:pt x="1885" y="2409"/>
                    <a:pt x="2335" y="2324"/>
                    <a:pt x="2833" y="2324"/>
                  </a:cubicBezTo>
                  <a:cubicBezTo>
                    <a:pt x="2998" y="2324"/>
                    <a:pt x="3169" y="2333"/>
                    <a:pt x="3344" y="2341"/>
                  </a:cubicBezTo>
                  <a:cubicBezTo>
                    <a:pt x="3770" y="2341"/>
                    <a:pt x="4104" y="2128"/>
                    <a:pt x="4347" y="1794"/>
                  </a:cubicBezTo>
                  <a:cubicBezTo>
                    <a:pt x="4529" y="1581"/>
                    <a:pt x="4651" y="1216"/>
                    <a:pt x="4803" y="1034"/>
                  </a:cubicBezTo>
                  <a:cubicBezTo>
                    <a:pt x="4892" y="910"/>
                    <a:pt x="5011" y="848"/>
                    <a:pt x="5144" y="848"/>
                  </a:cubicBezTo>
                  <a:close/>
                  <a:moveTo>
                    <a:pt x="5168" y="0"/>
                  </a:moveTo>
                  <a:cubicBezTo>
                    <a:pt x="4621" y="0"/>
                    <a:pt x="4226" y="304"/>
                    <a:pt x="3982" y="760"/>
                  </a:cubicBezTo>
                  <a:cubicBezTo>
                    <a:pt x="3861" y="912"/>
                    <a:pt x="3800" y="1095"/>
                    <a:pt x="3678" y="1277"/>
                  </a:cubicBezTo>
                  <a:cubicBezTo>
                    <a:pt x="3618" y="1399"/>
                    <a:pt x="3526" y="1490"/>
                    <a:pt x="3405" y="1490"/>
                  </a:cubicBezTo>
                  <a:cubicBezTo>
                    <a:pt x="3380" y="1492"/>
                    <a:pt x="3356" y="1494"/>
                    <a:pt x="3331" y="1494"/>
                  </a:cubicBezTo>
                  <a:cubicBezTo>
                    <a:pt x="3082" y="1494"/>
                    <a:pt x="2833" y="1365"/>
                    <a:pt x="2584" y="1338"/>
                  </a:cubicBezTo>
                  <a:cubicBezTo>
                    <a:pt x="2531" y="1331"/>
                    <a:pt x="2478" y="1328"/>
                    <a:pt x="2427" y="1328"/>
                  </a:cubicBezTo>
                  <a:cubicBezTo>
                    <a:pt x="1501" y="1328"/>
                    <a:pt x="799" y="2322"/>
                    <a:pt x="396" y="3070"/>
                  </a:cubicBezTo>
                  <a:cubicBezTo>
                    <a:pt x="183" y="3496"/>
                    <a:pt x="1" y="3982"/>
                    <a:pt x="122" y="4468"/>
                  </a:cubicBezTo>
                  <a:cubicBezTo>
                    <a:pt x="274" y="5016"/>
                    <a:pt x="791" y="5198"/>
                    <a:pt x="1277" y="5380"/>
                  </a:cubicBezTo>
                  <a:cubicBezTo>
                    <a:pt x="1703" y="5502"/>
                    <a:pt x="2067" y="5806"/>
                    <a:pt x="2341" y="6140"/>
                  </a:cubicBezTo>
                  <a:cubicBezTo>
                    <a:pt x="2615" y="6444"/>
                    <a:pt x="2767" y="6809"/>
                    <a:pt x="2979" y="7143"/>
                  </a:cubicBezTo>
                  <a:cubicBezTo>
                    <a:pt x="3253" y="7508"/>
                    <a:pt x="3618" y="7782"/>
                    <a:pt x="4074" y="7812"/>
                  </a:cubicBezTo>
                  <a:cubicBezTo>
                    <a:pt x="4529" y="7812"/>
                    <a:pt x="4894" y="7538"/>
                    <a:pt x="5229" y="7265"/>
                  </a:cubicBezTo>
                  <a:cubicBezTo>
                    <a:pt x="5381" y="7174"/>
                    <a:pt x="5502" y="7052"/>
                    <a:pt x="5654" y="7022"/>
                  </a:cubicBezTo>
                  <a:cubicBezTo>
                    <a:pt x="5738" y="6986"/>
                    <a:pt x="5826" y="6974"/>
                    <a:pt x="5915" y="6974"/>
                  </a:cubicBezTo>
                  <a:cubicBezTo>
                    <a:pt x="6053" y="6974"/>
                    <a:pt x="6194" y="7003"/>
                    <a:pt x="6323" y="7022"/>
                  </a:cubicBezTo>
                  <a:cubicBezTo>
                    <a:pt x="6550" y="7062"/>
                    <a:pt x="6777" y="7096"/>
                    <a:pt x="6998" y="7096"/>
                  </a:cubicBezTo>
                  <a:cubicBezTo>
                    <a:pt x="7282" y="7096"/>
                    <a:pt x="7557" y="7040"/>
                    <a:pt x="7812" y="6870"/>
                  </a:cubicBezTo>
                  <a:cubicBezTo>
                    <a:pt x="8694" y="6323"/>
                    <a:pt x="8876" y="5137"/>
                    <a:pt x="8329" y="4286"/>
                  </a:cubicBezTo>
                  <a:cubicBezTo>
                    <a:pt x="8207" y="4104"/>
                    <a:pt x="8055" y="3952"/>
                    <a:pt x="7873" y="3800"/>
                  </a:cubicBezTo>
                  <a:cubicBezTo>
                    <a:pt x="7691" y="3648"/>
                    <a:pt x="7478" y="3526"/>
                    <a:pt x="7295" y="3374"/>
                  </a:cubicBezTo>
                  <a:cubicBezTo>
                    <a:pt x="6961" y="3070"/>
                    <a:pt x="6931" y="2645"/>
                    <a:pt x="6870" y="2219"/>
                  </a:cubicBezTo>
                  <a:cubicBezTo>
                    <a:pt x="6809" y="1702"/>
                    <a:pt x="6718" y="1155"/>
                    <a:pt x="6414" y="730"/>
                  </a:cubicBezTo>
                  <a:cubicBezTo>
                    <a:pt x="6140" y="304"/>
                    <a:pt x="5685" y="31"/>
                    <a:pt x="51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1419850" y="2178325"/>
              <a:ext cx="139100" cy="140900"/>
            </a:xfrm>
            <a:custGeom>
              <a:avLst/>
              <a:gdLst/>
              <a:ahLst/>
              <a:cxnLst/>
              <a:rect l="l" t="t" r="r" b="b"/>
              <a:pathLst>
                <a:path w="5564" h="5636" extrusionOk="0">
                  <a:moveTo>
                    <a:pt x="488" y="0"/>
                  </a:moveTo>
                  <a:cubicBezTo>
                    <a:pt x="457" y="0"/>
                    <a:pt x="423" y="15"/>
                    <a:pt x="396" y="43"/>
                  </a:cubicBezTo>
                  <a:cubicBezTo>
                    <a:pt x="366" y="73"/>
                    <a:pt x="274" y="73"/>
                    <a:pt x="214" y="134"/>
                  </a:cubicBezTo>
                  <a:cubicBezTo>
                    <a:pt x="183" y="164"/>
                    <a:pt x="153" y="225"/>
                    <a:pt x="153" y="255"/>
                  </a:cubicBezTo>
                  <a:cubicBezTo>
                    <a:pt x="92" y="377"/>
                    <a:pt x="62" y="529"/>
                    <a:pt x="31" y="651"/>
                  </a:cubicBezTo>
                  <a:cubicBezTo>
                    <a:pt x="1" y="924"/>
                    <a:pt x="1" y="1167"/>
                    <a:pt x="1" y="1441"/>
                  </a:cubicBezTo>
                  <a:cubicBezTo>
                    <a:pt x="31" y="1927"/>
                    <a:pt x="62" y="2383"/>
                    <a:pt x="122" y="2869"/>
                  </a:cubicBezTo>
                  <a:cubicBezTo>
                    <a:pt x="305" y="3751"/>
                    <a:pt x="700" y="4632"/>
                    <a:pt x="1460" y="5149"/>
                  </a:cubicBezTo>
                  <a:cubicBezTo>
                    <a:pt x="1855" y="5453"/>
                    <a:pt x="2311" y="5605"/>
                    <a:pt x="2767" y="5635"/>
                  </a:cubicBezTo>
                  <a:cubicBezTo>
                    <a:pt x="2767" y="5575"/>
                    <a:pt x="2797" y="5544"/>
                    <a:pt x="2797" y="5483"/>
                  </a:cubicBezTo>
                  <a:cubicBezTo>
                    <a:pt x="2797" y="5544"/>
                    <a:pt x="2797" y="5575"/>
                    <a:pt x="2797" y="5635"/>
                  </a:cubicBezTo>
                  <a:cubicBezTo>
                    <a:pt x="3253" y="5605"/>
                    <a:pt x="3740" y="5453"/>
                    <a:pt x="4104" y="5149"/>
                  </a:cubicBezTo>
                  <a:cubicBezTo>
                    <a:pt x="4864" y="4602"/>
                    <a:pt x="5259" y="3751"/>
                    <a:pt x="5411" y="2869"/>
                  </a:cubicBezTo>
                  <a:cubicBezTo>
                    <a:pt x="5502" y="2383"/>
                    <a:pt x="5533" y="1927"/>
                    <a:pt x="5563" y="1441"/>
                  </a:cubicBezTo>
                  <a:cubicBezTo>
                    <a:pt x="5563" y="1167"/>
                    <a:pt x="5563" y="924"/>
                    <a:pt x="5502" y="651"/>
                  </a:cubicBezTo>
                  <a:cubicBezTo>
                    <a:pt x="5502" y="529"/>
                    <a:pt x="5472" y="377"/>
                    <a:pt x="5411" y="255"/>
                  </a:cubicBezTo>
                  <a:cubicBezTo>
                    <a:pt x="5411" y="195"/>
                    <a:pt x="5350" y="164"/>
                    <a:pt x="5320" y="134"/>
                  </a:cubicBezTo>
                  <a:cubicBezTo>
                    <a:pt x="5290" y="73"/>
                    <a:pt x="5198" y="73"/>
                    <a:pt x="5168" y="43"/>
                  </a:cubicBezTo>
                  <a:cubicBezTo>
                    <a:pt x="5141" y="15"/>
                    <a:pt x="5107" y="0"/>
                    <a:pt x="5073" y="0"/>
                  </a:cubicBezTo>
                  <a:cubicBezTo>
                    <a:pt x="5031" y="0"/>
                    <a:pt x="4989" y="23"/>
                    <a:pt x="4955" y="73"/>
                  </a:cubicBezTo>
                  <a:cubicBezTo>
                    <a:pt x="4925" y="103"/>
                    <a:pt x="4864" y="134"/>
                    <a:pt x="4834" y="195"/>
                  </a:cubicBezTo>
                  <a:cubicBezTo>
                    <a:pt x="4803" y="255"/>
                    <a:pt x="4803" y="316"/>
                    <a:pt x="4773" y="377"/>
                  </a:cubicBezTo>
                  <a:cubicBezTo>
                    <a:pt x="4773" y="499"/>
                    <a:pt x="4773" y="620"/>
                    <a:pt x="4773" y="711"/>
                  </a:cubicBezTo>
                  <a:cubicBezTo>
                    <a:pt x="4773" y="985"/>
                    <a:pt x="4773" y="1228"/>
                    <a:pt x="4743" y="1502"/>
                  </a:cubicBezTo>
                  <a:cubicBezTo>
                    <a:pt x="4712" y="1927"/>
                    <a:pt x="4651" y="2353"/>
                    <a:pt x="4560" y="2809"/>
                  </a:cubicBezTo>
                  <a:cubicBezTo>
                    <a:pt x="4408" y="3447"/>
                    <a:pt x="4135" y="4116"/>
                    <a:pt x="3527" y="4511"/>
                  </a:cubicBezTo>
                  <a:cubicBezTo>
                    <a:pt x="3284" y="4632"/>
                    <a:pt x="3040" y="4724"/>
                    <a:pt x="2767" y="4754"/>
                  </a:cubicBezTo>
                  <a:cubicBezTo>
                    <a:pt x="2524" y="4724"/>
                    <a:pt x="2250" y="4632"/>
                    <a:pt x="2037" y="4511"/>
                  </a:cubicBezTo>
                  <a:cubicBezTo>
                    <a:pt x="1429" y="4116"/>
                    <a:pt x="1156" y="3447"/>
                    <a:pt x="1004" y="2809"/>
                  </a:cubicBezTo>
                  <a:cubicBezTo>
                    <a:pt x="882" y="2353"/>
                    <a:pt x="852" y="1927"/>
                    <a:pt x="822" y="1502"/>
                  </a:cubicBezTo>
                  <a:cubicBezTo>
                    <a:pt x="791" y="1228"/>
                    <a:pt x="791" y="985"/>
                    <a:pt x="791" y="711"/>
                  </a:cubicBezTo>
                  <a:cubicBezTo>
                    <a:pt x="791" y="620"/>
                    <a:pt x="791" y="499"/>
                    <a:pt x="761" y="377"/>
                  </a:cubicBezTo>
                  <a:cubicBezTo>
                    <a:pt x="761" y="316"/>
                    <a:pt x="761" y="255"/>
                    <a:pt x="700" y="195"/>
                  </a:cubicBezTo>
                  <a:cubicBezTo>
                    <a:pt x="670" y="134"/>
                    <a:pt x="609" y="103"/>
                    <a:pt x="578" y="73"/>
                  </a:cubicBezTo>
                  <a:cubicBezTo>
                    <a:pt x="562" y="23"/>
                    <a:pt x="526" y="0"/>
                    <a:pt x="4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eace Day Activities by Slidesgo">
  <a:themeElements>
    <a:clrScheme name="Simple Light">
      <a:dk1>
        <a:srgbClr val="FF8389"/>
      </a:dk1>
      <a:lt1>
        <a:srgbClr val="FCACB4"/>
      </a:lt1>
      <a:dk2>
        <a:srgbClr val="FFE2E6"/>
      </a:dk2>
      <a:lt2>
        <a:srgbClr val="26D3BA"/>
      </a:lt2>
      <a:accent1>
        <a:srgbClr val="80F6FF"/>
      </a:accent1>
      <a:accent2>
        <a:srgbClr val="FFC2A4"/>
      </a:accent2>
      <a:accent3>
        <a:srgbClr val="7876DD"/>
      </a:accent3>
      <a:accent4>
        <a:srgbClr val="A2C96F"/>
      </a:accent4>
      <a:accent5>
        <a:srgbClr val="000000"/>
      </a:accent5>
      <a:accent6>
        <a:srgbClr val="FF838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On-screen Show (16:9)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Comfortaa</vt:lpstr>
      <vt:lpstr>Amatic SC</vt:lpstr>
      <vt:lpstr>Nunito</vt:lpstr>
      <vt:lpstr>Patrick Hand</vt:lpstr>
      <vt:lpstr>Fira Sans</vt:lpstr>
      <vt:lpstr>Comfortaa Regular</vt:lpstr>
      <vt:lpstr>Arial</vt:lpstr>
      <vt:lpstr>Comic Sans MS</vt:lpstr>
      <vt:lpstr>Gloria Hallelujah</vt:lpstr>
      <vt:lpstr>Peace Day Activities by Slidesgo</vt:lpstr>
      <vt:lpstr>Donors Choose</vt:lpstr>
      <vt:lpstr>Group Members</vt:lpstr>
      <vt:lpstr>A platform for charity organizations to promote their services, monetary and otherwise, and events.  A service to allow users to quickly and easily find trustworthy organizations to donate to.</vt:lpstr>
      <vt:lpstr>Problems</vt:lpstr>
      <vt:lpstr>Motivation</vt:lpstr>
      <vt:lpstr>Goals and Objectives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Donors Choose</dc:title>
  <cp:lastModifiedBy>A. Khan</cp:lastModifiedBy>
  <cp:revision>1</cp:revision>
  <dcterms:modified xsi:type="dcterms:W3CDTF">2021-01-31T19:47:16Z</dcterms:modified>
</cp:coreProperties>
</file>