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Fjalla One"/>
      <p:regular r:id="rId20"/>
    </p:embeddedFont>
    <p:embeddedFont>
      <p:font typeface="Barlow Semi Condensed Medium"/>
      <p:regular r:id="rId21"/>
      <p:bold r:id="rId22"/>
      <p:italic r:id="rId23"/>
      <p:boldItalic r:id="rId24"/>
    </p:embeddedFont>
    <p:embeddedFont>
      <p:font typeface="Barlow Semi Condense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jallaOne-regular.fntdata"/><Relationship Id="rId22" Type="http://schemas.openxmlformats.org/officeDocument/2006/relationships/font" Target="fonts/BarlowSemiCondensedMedium-bold.fntdata"/><Relationship Id="rId21" Type="http://schemas.openxmlformats.org/officeDocument/2006/relationships/font" Target="fonts/BarlowSemiCondensedMedium-regular.fntdata"/><Relationship Id="rId24" Type="http://schemas.openxmlformats.org/officeDocument/2006/relationships/font" Target="fonts/BarlowSemiCondensedMedium-boldItalic.fntdata"/><Relationship Id="rId23" Type="http://schemas.openxmlformats.org/officeDocument/2006/relationships/font" Target="fonts/BarlowSemiCondensed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bold.fntdata"/><Relationship Id="rId25" Type="http://schemas.openxmlformats.org/officeDocument/2006/relationships/font" Target="fonts/BarlowSemiCondensed-regular.fntdata"/><Relationship Id="rId28" Type="http://schemas.openxmlformats.org/officeDocument/2006/relationships/font" Target="fonts/BarlowSemiCondensed-boldItalic.fntdata"/><Relationship Id="rId27" Type="http://schemas.openxmlformats.org/officeDocument/2006/relationships/font" Target="fonts/BarlowSemiCondense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6" name="Shape 2186"/>
        <p:cNvGrpSpPr/>
        <p:nvPr/>
      </p:nvGrpSpPr>
      <p:grpSpPr>
        <a:xfrm>
          <a:off x="0" y="0"/>
          <a:ext cx="0" cy="0"/>
          <a:chOff x="0" y="0"/>
          <a:chExt cx="0" cy="0"/>
        </a:xfrm>
      </p:grpSpPr>
      <p:sp>
        <p:nvSpPr>
          <p:cNvPr id="2187" name="Google Shape;2187;ga485666c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8" name="Google Shape;2188;ga485666c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a485666c0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a485666c0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8714a43093_3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8714a43093_3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3" name="Shape 2293"/>
        <p:cNvGrpSpPr/>
        <p:nvPr/>
      </p:nvGrpSpPr>
      <p:grpSpPr>
        <a:xfrm>
          <a:off x="0" y="0"/>
          <a:ext cx="0" cy="0"/>
          <a:chOff x="0" y="0"/>
          <a:chExt cx="0" cy="0"/>
        </a:xfrm>
      </p:grpSpPr>
      <p:sp>
        <p:nvSpPr>
          <p:cNvPr id="2294" name="Google Shape;2294;ga485666c0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5" name="Google Shape;2295;ga485666c0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7" name="Shape 2317"/>
        <p:cNvGrpSpPr/>
        <p:nvPr/>
      </p:nvGrpSpPr>
      <p:grpSpPr>
        <a:xfrm>
          <a:off x="0" y="0"/>
          <a:ext cx="0" cy="0"/>
          <a:chOff x="0" y="0"/>
          <a:chExt cx="0" cy="0"/>
        </a:xfrm>
      </p:grpSpPr>
      <p:sp>
        <p:nvSpPr>
          <p:cNvPr id="2318" name="Google Shape;2318;ga485666c0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9" name="Google Shape;2319;ga485666c0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8" name="Shape 2338"/>
        <p:cNvGrpSpPr/>
        <p:nvPr/>
      </p:nvGrpSpPr>
      <p:grpSpPr>
        <a:xfrm>
          <a:off x="0" y="0"/>
          <a:ext cx="0" cy="0"/>
          <a:chOff x="0" y="0"/>
          <a:chExt cx="0" cy="0"/>
        </a:xfrm>
      </p:grpSpPr>
      <p:sp>
        <p:nvSpPr>
          <p:cNvPr id="2339" name="Google Shape;2339;g8714a43093_5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0" name="Google Shape;2340;g8714a43093_5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86fa6133bc_4_2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86fa6133bc_4_2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8714a43093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0" name="Google Shape;2110;g8714a43093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ga4753db4b4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0" name="Google Shape;2130;ga4753db4b4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6" name="Shape 2146"/>
        <p:cNvGrpSpPr/>
        <p:nvPr/>
      </p:nvGrpSpPr>
      <p:grpSpPr>
        <a:xfrm>
          <a:off x="0" y="0"/>
          <a:ext cx="0" cy="0"/>
          <a:chOff x="0" y="0"/>
          <a:chExt cx="0" cy="0"/>
        </a:xfrm>
      </p:grpSpPr>
      <p:sp>
        <p:nvSpPr>
          <p:cNvPr id="2147" name="Google Shape;2147;g8714a43093_5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8" name="Google Shape;2148;g8714a43093_5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6" name="Shape 2166"/>
        <p:cNvGrpSpPr/>
        <p:nvPr/>
      </p:nvGrpSpPr>
      <p:grpSpPr>
        <a:xfrm>
          <a:off x="0" y="0"/>
          <a:ext cx="0" cy="0"/>
          <a:chOff x="0" y="0"/>
          <a:chExt cx="0" cy="0"/>
        </a:xfrm>
      </p:grpSpPr>
      <p:sp>
        <p:nvSpPr>
          <p:cNvPr id="2167" name="Google Shape;2167;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8" name="Google Shape;2168;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2" name="Shape 2172"/>
        <p:cNvGrpSpPr/>
        <p:nvPr/>
      </p:nvGrpSpPr>
      <p:grpSpPr>
        <a:xfrm>
          <a:off x="0" y="0"/>
          <a:ext cx="0" cy="0"/>
          <a:chOff x="0" y="0"/>
          <a:chExt cx="0" cy="0"/>
        </a:xfrm>
      </p:grpSpPr>
      <p:sp>
        <p:nvSpPr>
          <p:cNvPr id="2173" name="Google Shape;2173;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4" name="Google Shape;2174;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ga485666c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0" name="Google Shape;2180;ga485666c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0" name="Google Shape;10;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9pPr>
          </a:lstStyle>
          <a:p/>
        </p:txBody>
      </p:sp>
      <p:cxnSp>
        <p:nvCxnSpPr>
          <p:cNvPr id="11" name="Google Shape;11;p2"/>
          <p:cNvCxnSpPr/>
          <p:nvPr/>
        </p:nvCxnSpPr>
        <p:spPr>
          <a:xfrm flipH="1">
            <a:off x="5827050" y="451300"/>
            <a:ext cx="1672500" cy="126000"/>
          </a:xfrm>
          <a:prstGeom prst="straightConnector1">
            <a:avLst/>
          </a:prstGeom>
          <a:noFill/>
          <a:ln cap="flat" cmpd="sng" w="9525">
            <a:solidFill>
              <a:srgbClr val="374957"/>
            </a:solidFill>
            <a:prstDash val="solid"/>
            <a:round/>
            <a:headEnd len="med" w="med" type="none"/>
            <a:tailEnd len="med" w="med" type="none"/>
          </a:ln>
        </p:spPr>
      </p:cxnSp>
      <p:cxnSp>
        <p:nvCxnSpPr>
          <p:cNvPr id="12" name="Google Shape;12;p2"/>
          <p:cNvCxnSpPr/>
          <p:nvPr/>
        </p:nvCxnSpPr>
        <p:spPr>
          <a:xfrm rot="10800000">
            <a:off x="7512925" y="457850"/>
            <a:ext cx="829500" cy="743400"/>
          </a:xfrm>
          <a:prstGeom prst="straightConnector1">
            <a:avLst/>
          </a:prstGeom>
          <a:noFill/>
          <a:ln cap="flat" cmpd="sng" w="9525">
            <a:solidFill>
              <a:srgbClr val="374957"/>
            </a:solidFill>
            <a:prstDash val="solid"/>
            <a:round/>
            <a:headEnd len="med" w="med" type="none"/>
            <a:tailEnd len="med" w="med" type="none"/>
          </a:ln>
        </p:spPr>
      </p:cxnSp>
      <p:cxnSp>
        <p:nvCxnSpPr>
          <p:cNvPr id="13" name="Google Shape;13;p2"/>
          <p:cNvCxnSpPr/>
          <p:nvPr/>
        </p:nvCxnSpPr>
        <p:spPr>
          <a:xfrm flipH="1">
            <a:off x="8348975" y="-6625"/>
            <a:ext cx="796500" cy="1188000"/>
          </a:xfrm>
          <a:prstGeom prst="straightConnector1">
            <a:avLst/>
          </a:prstGeom>
          <a:noFill/>
          <a:ln cap="flat" cmpd="sng" w="9525">
            <a:solidFill>
              <a:srgbClr val="374957"/>
            </a:solidFill>
            <a:prstDash val="solid"/>
            <a:round/>
            <a:headEnd len="med" w="med" type="none"/>
            <a:tailEnd len="med" w="med" type="none"/>
          </a:ln>
        </p:spPr>
      </p:cxnSp>
      <p:grpSp>
        <p:nvGrpSpPr>
          <p:cNvPr id="14" name="Google Shape;14;p2"/>
          <p:cNvGrpSpPr/>
          <p:nvPr/>
        </p:nvGrpSpPr>
        <p:grpSpPr>
          <a:xfrm>
            <a:off x="8064275" y="887850"/>
            <a:ext cx="581800" cy="582350"/>
            <a:chOff x="8064275" y="887850"/>
            <a:chExt cx="581800" cy="582350"/>
          </a:xfrm>
        </p:grpSpPr>
        <p:sp>
          <p:nvSpPr>
            <p:cNvPr id="15" name="Google Shape;15;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7353050" y="316275"/>
            <a:ext cx="292025" cy="292575"/>
            <a:chOff x="7353050" y="316275"/>
            <a:chExt cx="292025" cy="292575"/>
          </a:xfrm>
        </p:grpSpPr>
        <p:sp>
          <p:nvSpPr>
            <p:cNvPr id="22" name="Google Shape;22;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5443350" y="289275"/>
            <a:ext cx="175013" cy="27000"/>
            <a:chOff x="5662375" y="212375"/>
            <a:chExt cx="175013" cy="27000"/>
          </a:xfrm>
        </p:grpSpPr>
        <p:sp>
          <p:nvSpPr>
            <p:cNvPr id="33" name="Google Shape;33;p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8490050" y="170875"/>
            <a:ext cx="175013" cy="27000"/>
            <a:chOff x="5662375" y="212375"/>
            <a:chExt cx="175013" cy="27000"/>
          </a:xfrm>
        </p:grpSpPr>
        <p:sp>
          <p:nvSpPr>
            <p:cNvPr id="37" name="Google Shape;37;p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8068750" y="1581800"/>
            <a:ext cx="175013" cy="27000"/>
            <a:chOff x="5662375" y="212375"/>
            <a:chExt cx="175013" cy="27000"/>
          </a:xfrm>
        </p:grpSpPr>
        <p:sp>
          <p:nvSpPr>
            <p:cNvPr id="41" name="Google Shape;41;p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77C6FC"/>
                </a:solidFill>
                <a:latin typeface="Barlow Semi Condensed Medium"/>
                <a:ea typeface="Barlow Semi Condensed Medium"/>
                <a:cs typeface="Barlow Semi Condensed Medium"/>
                <a:sym typeface="Barlow Semi Condensed Medium"/>
              </a:defRPr>
            </a:lvl1pPr>
            <a:lvl2pPr lvl="1">
              <a:buNone/>
              <a:defRPr>
                <a:solidFill>
                  <a:srgbClr val="77C6FC"/>
                </a:solidFill>
                <a:latin typeface="Barlow Semi Condensed Medium"/>
                <a:ea typeface="Barlow Semi Condensed Medium"/>
                <a:cs typeface="Barlow Semi Condensed Medium"/>
                <a:sym typeface="Barlow Semi Condensed Medium"/>
              </a:defRPr>
            </a:lvl2pPr>
            <a:lvl3pPr lvl="2">
              <a:buNone/>
              <a:defRPr>
                <a:solidFill>
                  <a:srgbClr val="77C6FC"/>
                </a:solidFill>
                <a:latin typeface="Barlow Semi Condensed Medium"/>
                <a:ea typeface="Barlow Semi Condensed Medium"/>
                <a:cs typeface="Barlow Semi Condensed Medium"/>
                <a:sym typeface="Barlow Semi Condensed Medium"/>
              </a:defRPr>
            </a:lvl3pPr>
            <a:lvl4pPr lvl="3">
              <a:buNone/>
              <a:defRPr>
                <a:solidFill>
                  <a:srgbClr val="77C6FC"/>
                </a:solidFill>
                <a:latin typeface="Barlow Semi Condensed Medium"/>
                <a:ea typeface="Barlow Semi Condensed Medium"/>
                <a:cs typeface="Barlow Semi Condensed Medium"/>
                <a:sym typeface="Barlow Semi Condensed Medium"/>
              </a:defRPr>
            </a:lvl4pPr>
            <a:lvl5pPr lvl="4">
              <a:buNone/>
              <a:defRPr>
                <a:solidFill>
                  <a:srgbClr val="77C6FC"/>
                </a:solidFill>
                <a:latin typeface="Barlow Semi Condensed Medium"/>
                <a:ea typeface="Barlow Semi Condensed Medium"/>
                <a:cs typeface="Barlow Semi Condensed Medium"/>
                <a:sym typeface="Barlow Semi Condensed Medium"/>
              </a:defRPr>
            </a:lvl5pPr>
            <a:lvl6pPr lvl="5">
              <a:buNone/>
              <a:defRPr>
                <a:solidFill>
                  <a:srgbClr val="77C6FC"/>
                </a:solidFill>
                <a:latin typeface="Barlow Semi Condensed Medium"/>
                <a:ea typeface="Barlow Semi Condensed Medium"/>
                <a:cs typeface="Barlow Semi Condensed Medium"/>
                <a:sym typeface="Barlow Semi Condensed Medium"/>
              </a:defRPr>
            </a:lvl6pPr>
            <a:lvl7pPr lvl="6">
              <a:buNone/>
              <a:defRPr>
                <a:solidFill>
                  <a:srgbClr val="77C6FC"/>
                </a:solidFill>
                <a:latin typeface="Barlow Semi Condensed Medium"/>
                <a:ea typeface="Barlow Semi Condensed Medium"/>
                <a:cs typeface="Barlow Semi Condensed Medium"/>
                <a:sym typeface="Barlow Semi Condensed Medium"/>
              </a:defRPr>
            </a:lvl7pPr>
            <a:lvl8pPr lvl="7">
              <a:buNone/>
              <a:defRPr>
                <a:solidFill>
                  <a:srgbClr val="77C6FC"/>
                </a:solidFill>
                <a:latin typeface="Barlow Semi Condensed Medium"/>
                <a:ea typeface="Barlow Semi Condensed Medium"/>
                <a:cs typeface="Barlow Semi Condensed Medium"/>
                <a:sym typeface="Barlow Semi Condensed Medium"/>
              </a:defRPr>
            </a:lvl8pPr>
            <a:lvl9pPr lvl="8">
              <a:buNone/>
              <a:defRPr>
                <a:solidFill>
                  <a:srgbClr val="77C6FC"/>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5" name="Shape 555"/>
        <p:cNvGrpSpPr/>
        <p:nvPr/>
      </p:nvGrpSpPr>
      <p:grpSpPr>
        <a:xfrm>
          <a:off x="0" y="0"/>
          <a:ext cx="0" cy="0"/>
          <a:chOff x="0" y="0"/>
          <a:chExt cx="0" cy="0"/>
        </a:xfrm>
      </p:grpSpPr>
      <p:grpSp>
        <p:nvGrpSpPr>
          <p:cNvPr id="556" name="Google Shape;556;p11"/>
          <p:cNvGrpSpPr/>
          <p:nvPr/>
        </p:nvGrpSpPr>
        <p:grpSpPr>
          <a:xfrm rot="10800000">
            <a:off x="1954823" y="1124844"/>
            <a:ext cx="5234354" cy="3069144"/>
            <a:chOff x="1098425" y="237675"/>
            <a:chExt cx="5358675" cy="5174750"/>
          </a:xfrm>
        </p:grpSpPr>
        <p:sp>
          <p:nvSpPr>
            <p:cNvPr id="557" name="Google Shape;55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800">
                <a:solidFill>
                  <a:srgbClr val="595959"/>
                </a:solidFill>
                <a:latin typeface="Barlow Semi Condensed"/>
                <a:ea typeface="Barlow Semi Condensed"/>
                <a:cs typeface="Barlow Semi Condensed"/>
                <a:sym typeface="Barlow Semi Condensed"/>
              </a:defRPr>
            </a:lvl1pPr>
            <a:lvl2pPr lvl="1">
              <a:spcBef>
                <a:spcPts val="0"/>
              </a:spcBef>
              <a:spcAft>
                <a:spcPts val="0"/>
              </a:spcAft>
              <a:buNone/>
              <a:defRPr sz="1800">
                <a:solidFill>
                  <a:srgbClr val="595959"/>
                </a:solidFill>
                <a:latin typeface="Barlow Semi Condensed"/>
                <a:ea typeface="Barlow Semi Condensed"/>
                <a:cs typeface="Barlow Semi Condensed"/>
                <a:sym typeface="Barlow Semi Condensed"/>
              </a:defRPr>
            </a:lvl2pPr>
            <a:lvl3pPr lvl="2">
              <a:spcBef>
                <a:spcPts val="0"/>
              </a:spcBef>
              <a:spcAft>
                <a:spcPts val="0"/>
              </a:spcAft>
              <a:buNone/>
              <a:defRPr sz="1800">
                <a:solidFill>
                  <a:srgbClr val="595959"/>
                </a:solidFill>
                <a:latin typeface="Barlow Semi Condensed"/>
                <a:ea typeface="Barlow Semi Condensed"/>
                <a:cs typeface="Barlow Semi Condensed"/>
                <a:sym typeface="Barlow Semi Condensed"/>
              </a:defRPr>
            </a:lvl3pPr>
            <a:lvl4pPr lvl="3">
              <a:spcBef>
                <a:spcPts val="0"/>
              </a:spcBef>
              <a:spcAft>
                <a:spcPts val="0"/>
              </a:spcAft>
              <a:buNone/>
              <a:defRPr sz="1800">
                <a:solidFill>
                  <a:srgbClr val="595959"/>
                </a:solidFill>
                <a:latin typeface="Barlow Semi Condensed"/>
                <a:ea typeface="Barlow Semi Condensed"/>
                <a:cs typeface="Barlow Semi Condensed"/>
                <a:sym typeface="Barlow Semi Condensed"/>
              </a:defRPr>
            </a:lvl4pPr>
            <a:lvl5pPr lvl="4">
              <a:spcBef>
                <a:spcPts val="0"/>
              </a:spcBef>
              <a:spcAft>
                <a:spcPts val="0"/>
              </a:spcAft>
              <a:buNone/>
              <a:defRPr sz="1800">
                <a:solidFill>
                  <a:srgbClr val="595959"/>
                </a:solidFill>
                <a:latin typeface="Barlow Semi Condensed"/>
                <a:ea typeface="Barlow Semi Condensed"/>
                <a:cs typeface="Barlow Semi Condensed"/>
                <a:sym typeface="Barlow Semi Condensed"/>
              </a:defRPr>
            </a:lvl5pPr>
            <a:lvl6pPr lvl="5">
              <a:spcBef>
                <a:spcPts val="0"/>
              </a:spcBef>
              <a:spcAft>
                <a:spcPts val="0"/>
              </a:spcAft>
              <a:buNone/>
              <a:defRPr sz="1800">
                <a:solidFill>
                  <a:srgbClr val="595959"/>
                </a:solidFill>
                <a:latin typeface="Barlow Semi Condensed"/>
                <a:ea typeface="Barlow Semi Condensed"/>
                <a:cs typeface="Barlow Semi Condensed"/>
                <a:sym typeface="Barlow Semi Condensed"/>
              </a:defRPr>
            </a:lvl6pPr>
            <a:lvl7pPr lvl="6">
              <a:spcBef>
                <a:spcPts val="0"/>
              </a:spcBef>
              <a:spcAft>
                <a:spcPts val="0"/>
              </a:spcAft>
              <a:buNone/>
              <a:defRPr sz="1800">
                <a:solidFill>
                  <a:srgbClr val="595959"/>
                </a:solidFill>
                <a:latin typeface="Barlow Semi Condensed"/>
                <a:ea typeface="Barlow Semi Condensed"/>
                <a:cs typeface="Barlow Semi Condensed"/>
                <a:sym typeface="Barlow Semi Condensed"/>
              </a:defRPr>
            </a:lvl7pPr>
            <a:lvl8pPr lvl="7">
              <a:spcBef>
                <a:spcPts val="0"/>
              </a:spcBef>
              <a:spcAft>
                <a:spcPts val="0"/>
              </a:spcAft>
              <a:buNone/>
              <a:defRPr sz="1800">
                <a:solidFill>
                  <a:srgbClr val="595959"/>
                </a:solidFill>
                <a:latin typeface="Barlow Semi Condensed"/>
                <a:ea typeface="Barlow Semi Condensed"/>
                <a:cs typeface="Barlow Semi Condensed"/>
                <a:sym typeface="Barlow Semi Condensed"/>
              </a:defRPr>
            </a:lvl8pPr>
            <a:lvl9pPr lvl="8">
              <a:spcBef>
                <a:spcPts val="0"/>
              </a:spcBef>
              <a:spcAft>
                <a:spcPts val="0"/>
              </a:spcAft>
              <a:buNone/>
              <a:defRPr sz="1800">
                <a:solidFill>
                  <a:srgbClr val="595959"/>
                </a:solidFill>
                <a:latin typeface="Barlow Semi Condensed"/>
                <a:ea typeface="Barlow Semi Condensed"/>
                <a:cs typeface="Barlow Semi Condensed"/>
                <a:sym typeface="Barlow Semi Condensed"/>
              </a:defRPr>
            </a:lvl9pPr>
          </a:lstStyle>
          <a:p/>
        </p:txBody>
      </p:sp>
      <p:cxnSp>
        <p:nvCxnSpPr>
          <p:cNvPr id="561" name="Google Shape;561;p11"/>
          <p:cNvCxnSpPr/>
          <p:nvPr/>
        </p:nvCxnSpPr>
        <p:spPr>
          <a:xfrm rot="5400000">
            <a:off x="7269708" y="3324550"/>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562" name="Google Shape;562;p11"/>
          <p:cNvCxnSpPr/>
          <p:nvPr/>
        </p:nvCxnSpPr>
        <p:spPr>
          <a:xfrm flipH="1" rot="-5400000">
            <a:off x="7181408" y="2082400"/>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563" name="Google Shape;563;p11"/>
          <p:cNvCxnSpPr/>
          <p:nvPr/>
        </p:nvCxnSpPr>
        <p:spPr>
          <a:xfrm rot="5400000">
            <a:off x="7232433" y="736375"/>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564" name="Google Shape;564;p11"/>
          <p:cNvCxnSpPr/>
          <p:nvPr/>
        </p:nvCxnSpPr>
        <p:spPr>
          <a:xfrm rot="5400000">
            <a:off x="8168433" y="-6660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565" name="Google Shape;565;p11"/>
          <p:cNvGrpSpPr/>
          <p:nvPr/>
        </p:nvGrpSpPr>
        <p:grpSpPr>
          <a:xfrm flipH="1" rot="5400000">
            <a:off x="7407333" y="1284925"/>
            <a:ext cx="581800" cy="582350"/>
            <a:chOff x="8064275" y="887850"/>
            <a:chExt cx="581800" cy="582350"/>
          </a:xfrm>
        </p:grpSpPr>
        <p:sp>
          <p:nvSpPr>
            <p:cNvPr id="566" name="Google Shape;56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flipH="1" rot="5400000">
            <a:off x="7869720" y="2754200"/>
            <a:ext cx="292025" cy="292575"/>
            <a:chOff x="7353050" y="316275"/>
            <a:chExt cx="292025" cy="292575"/>
          </a:xfrm>
        </p:grpSpPr>
        <p:sp>
          <p:nvSpPr>
            <p:cNvPr id="573" name="Google Shape;57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11"/>
          <p:cNvGrpSpPr/>
          <p:nvPr/>
        </p:nvGrpSpPr>
        <p:grpSpPr>
          <a:xfrm flipH="1" rot="5400000">
            <a:off x="8012458" y="178175"/>
            <a:ext cx="175000" cy="175000"/>
            <a:chOff x="8792300" y="321275"/>
            <a:chExt cx="175000" cy="175000"/>
          </a:xfrm>
        </p:grpSpPr>
        <p:sp>
          <p:nvSpPr>
            <p:cNvPr id="578" name="Google Shape;57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11"/>
          <p:cNvGrpSpPr/>
          <p:nvPr/>
        </p:nvGrpSpPr>
        <p:grpSpPr>
          <a:xfrm rot="5400000">
            <a:off x="7551683" y="3879926"/>
            <a:ext cx="293111" cy="293388"/>
            <a:chOff x="3164039" y="430875"/>
            <a:chExt cx="293111" cy="293388"/>
          </a:xfrm>
        </p:grpSpPr>
        <p:sp>
          <p:nvSpPr>
            <p:cNvPr id="583" name="Google Shape;58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11"/>
          <p:cNvGrpSpPr/>
          <p:nvPr/>
        </p:nvGrpSpPr>
        <p:grpSpPr>
          <a:xfrm flipH="1" rot="5400000">
            <a:off x="8259052" y="323144"/>
            <a:ext cx="175013" cy="27000"/>
            <a:chOff x="5662375" y="212375"/>
            <a:chExt cx="175013" cy="27000"/>
          </a:xfrm>
        </p:grpSpPr>
        <p:sp>
          <p:nvSpPr>
            <p:cNvPr id="590" name="Google Shape;590;p11"/>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3" name="Google Shape;593;p11"/>
          <p:cNvCxnSpPr/>
          <p:nvPr/>
        </p:nvCxnSpPr>
        <p:spPr>
          <a:xfrm flipH="1" rot="5400000">
            <a:off x="740850" y="2598325"/>
            <a:ext cx="1672500" cy="126000"/>
          </a:xfrm>
          <a:prstGeom prst="straightConnector1">
            <a:avLst/>
          </a:prstGeom>
          <a:noFill/>
          <a:ln cap="flat" cmpd="sng" w="9525">
            <a:solidFill>
              <a:srgbClr val="374957"/>
            </a:solidFill>
            <a:prstDash val="solid"/>
            <a:round/>
            <a:headEnd len="med" w="med" type="none"/>
            <a:tailEnd len="med" w="med" type="none"/>
          </a:ln>
        </p:spPr>
      </p:cxnSp>
      <p:cxnSp>
        <p:nvCxnSpPr>
          <p:cNvPr id="594" name="Google Shape;594;p11"/>
          <p:cNvCxnSpPr/>
          <p:nvPr/>
        </p:nvCxnSpPr>
        <p:spPr>
          <a:xfrm rot="-5400000">
            <a:off x="847100" y="3554000"/>
            <a:ext cx="829500" cy="743400"/>
          </a:xfrm>
          <a:prstGeom prst="straightConnector1">
            <a:avLst/>
          </a:prstGeom>
          <a:noFill/>
          <a:ln cap="flat" cmpd="sng" w="9525">
            <a:solidFill>
              <a:srgbClr val="374957"/>
            </a:solidFill>
            <a:prstDash val="solid"/>
            <a:round/>
            <a:headEnd len="med" w="med" type="none"/>
            <a:tailEnd len="med" w="med" type="none"/>
          </a:ln>
        </p:spPr>
      </p:cxnSp>
      <p:cxnSp>
        <p:nvCxnSpPr>
          <p:cNvPr id="595" name="Google Shape;595;p11"/>
          <p:cNvCxnSpPr/>
          <p:nvPr/>
        </p:nvCxnSpPr>
        <p:spPr>
          <a:xfrm flipH="1" rot="5400000">
            <a:off x="1105775" y="4151250"/>
            <a:ext cx="796500" cy="1188000"/>
          </a:xfrm>
          <a:prstGeom prst="straightConnector1">
            <a:avLst/>
          </a:prstGeom>
          <a:noFill/>
          <a:ln cap="flat" cmpd="sng" w="9525">
            <a:solidFill>
              <a:srgbClr val="374957"/>
            </a:solidFill>
            <a:prstDash val="solid"/>
            <a:round/>
            <a:headEnd len="med" w="med" type="none"/>
            <a:tailEnd len="med" w="med" type="none"/>
          </a:ln>
        </p:spPr>
      </p:cxnSp>
      <p:grpSp>
        <p:nvGrpSpPr>
          <p:cNvPr id="596" name="Google Shape;596;p11"/>
          <p:cNvGrpSpPr/>
          <p:nvPr/>
        </p:nvGrpSpPr>
        <p:grpSpPr>
          <a:xfrm rot="5400000">
            <a:off x="621475" y="4062025"/>
            <a:ext cx="581800" cy="582350"/>
            <a:chOff x="8064275" y="887850"/>
            <a:chExt cx="581800" cy="582350"/>
          </a:xfrm>
        </p:grpSpPr>
        <p:sp>
          <p:nvSpPr>
            <p:cNvPr id="597" name="Google Shape;59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11"/>
          <p:cNvGrpSpPr/>
          <p:nvPr/>
        </p:nvGrpSpPr>
        <p:grpSpPr>
          <a:xfrm rot="5400000">
            <a:off x="1482825" y="3350800"/>
            <a:ext cx="292025" cy="292575"/>
            <a:chOff x="7353050" y="316275"/>
            <a:chExt cx="292025" cy="292575"/>
          </a:xfrm>
        </p:grpSpPr>
        <p:sp>
          <p:nvSpPr>
            <p:cNvPr id="604" name="Google Shape;60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11"/>
          <p:cNvGrpSpPr/>
          <p:nvPr/>
        </p:nvGrpSpPr>
        <p:grpSpPr>
          <a:xfrm rot="5400000">
            <a:off x="1595125" y="4790325"/>
            <a:ext cx="175000" cy="175000"/>
            <a:chOff x="8792300" y="321275"/>
            <a:chExt cx="175000" cy="175000"/>
          </a:xfrm>
        </p:grpSpPr>
        <p:sp>
          <p:nvSpPr>
            <p:cNvPr id="609" name="Google Shape;60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11"/>
          <p:cNvGrpSpPr/>
          <p:nvPr/>
        </p:nvGrpSpPr>
        <p:grpSpPr>
          <a:xfrm rot="5400000">
            <a:off x="1701119" y="1515381"/>
            <a:ext cx="175013" cy="27000"/>
            <a:chOff x="5662375" y="212375"/>
            <a:chExt cx="175013" cy="27000"/>
          </a:xfrm>
        </p:grpSpPr>
        <p:sp>
          <p:nvSpPr>
            <p:cNvPr id="620" name="Google Shape;620;p11"/>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11"/>
          <p:cNvGrpSpPr/>
          <p:nvPr/>
        </p:nvGrpSpPr>
        <p:grpSpPr>
          <a:xfrm rot="5400000">
            <a:off x="1819519" y="4562081"/>
            <a:ext cx="175013" cy="27000"/>
            <a:chOff x="5662375" y="212375"/>
            <a:chExt cx="175013" cy="27000"/>
          </a:xfrm>
        </p:grpSpPr>
        <p:sp>
          <p:nvSpPr>
            <p:cNvPr id="624" name="Google Shape;624;p11"/>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11"/>
          <p:cNvGrpSpPr/>
          <p:nvPr/>
        </p:nvGrpSpPr>
        <p:grpSpPr>
          <a:xfrm rot="5400000">
            <a:off x="408594" y="4140781"/>
            <a:ext cx="175013" cy="27000"/>
            <a:chOff x="5662375" y="212375"/>
            <a:chExt cx="175013" cy="27000"/>
          </a:xfrm>
        </p:grpSpPr>
        <p:sp>
          <p:nvSpPr>
            <p:cNvPr id="628" name="Google Shape;628;p11"/>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32" name="Google Shape;63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3" name="Shape 633"/>
        <p:cNvGrpSpPr/>
        <p:nvPr/>
      </p:nvGrpSpPr>
      <p:grpSpPr>
        <a:xfrm>
          <a:off x="0" y="0"/>
          <a:ext cx="0" cy="0"/>
          <a:chOff x="0" y="0"/>
          <a:chExt cx="0" cy="0"/>
        </a:xfrm>
      </p:grpSpPr>
      <p:sp>
        <p:nvSpPr>
          <p:cNvPr id="634" name="Google Shape;63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35" name="Shape 635"/>
        <p:cNvGrpSpPr/>
        <p:nvPr/>
      </p:nvGrpSpPr>
      <p:grpSpPr>
        <a:xfrm>
          <a:off x="0" y="0"/>
          <a:ext cx="0" cy="0"/>
          <a:chOff x="0" y="0"/>
          <a:chExt cx="0" cy="0"/>
        </a:xfrm>
      </p:grpSpPr>
      <p:sp>
        <p:nvSpPr>
          <p:cNvPr id="636" name="Google Shape;636;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37" name="Google Shape;637;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638" name="Google Shape;638;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9" name="Google Shape;639;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640" name="Google Shape;640;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1" name="Google Shape;641;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642" name="Google Shape;642;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644" name="Google Shape;644;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5" name="Google Shape;645;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rgbClr val="FFFFFF"/>
                </a:solidFill>
              </a:defRPr>
            </a:lvl1pPr>
            <a:lvl2pPr lvl="1" rtl="0" algn="ctr">
              <a:spcBef>
                <a:spcPts val="0"/>
              </a:spcBef>
              <a:spcAft>
                <a:spcPts val="0"/>
              </a:spcAft>
              <a:buClr>
                <a:srgbClr val="FFFFFF"/>
              </a:buClr>
              <a:buSzPts val="2000"/>
              <a:buNone/>
              <a:defRPr sz="2000">
                <a:solidFill>
                  <a:srgbClr val="FFFFFF"/>
                </a:solidFill>
              </a:defRPr>
            </a:lvl2pPr>
            <a:lvl3pPr lvl="2" rtl="0" algn="ctr">
              <a:spcBef>
                <a:spcPts val="0"/>
              </a:spcBef>
              <a:spcAft>
                <a:spcPts val="0"/>
              </a:spcAft>
              <a:buClr>
                <a:srgbClr val="FFFFFF"/>
              </a:buClr>
              <a:buSzPts val="2000"/>
              <a:buNone/>
              <a:defRPr sz="2000">
                <a:solidFill>
                  <a:srgbClr val="FFFFFF"/>
                </a:solidFill>
              </a:defRPr>
            </a:lvl3pPr>
            <a:lvl4pPr lvl="3" rtl="0" algn="ctr">
              <a:spcBef>
                <a:spcPts val="0"/>
              </a:spcBef>
              <a:spcAft>
                <a:spcPts val="0"/>
              </a:spcAft>
              <a:buClr>
                <a:srgbClr val="FFFFFF"/>
              </a:buClr>
              <a:buSzPts val="2000"/>
              <a:buNone/>
              <a:defRPr sz="2000">
                <a:solidFill>
                  <a:srgbClr val="FFFFFF"/>
                </a:solidFill>
              </a:defRPr>
            </a:lvl4pPr>
            <a:lvl5pPr lvl="4" rtl="0" algn="ctr">
              <a:spcBef>
                <a:spcPts val="0"/>
              </a:spcBef>
              <a:spcAft>
                <a:spcPts val="0"/>
              </a:spcAft>
              <a:buClr>
                <a:srgbClr val="FFFFFF"/>
              </a:buClr>
              <a:buSzPts val="2000"/>
              <a:buNone/>
              <a:defRPr sz="2000">
                <a:solidFill>
                  <a:srgbClr val="FFFFFF"/>
                </a:solidFill>
              </a:defRPr>
            </a:lvl5pPr>
            <a:lvl6pPr lvl="5" rtl="0" algn="ctr">
              <a:spcBef>
                <a:spcPts val="0"/>
              </a:spcBef>
              <a:spcAft>
                <a:spcPts val="0"/>
              </a:spcAft>
              <a:buClr>
                <a:srgbClr val="FFFFFF"/>
              </a:buClr>
              <a:buSzPts val="2000"/>
              <a:buNone/>
              <a:defRPr sz="2000">
                <a:solidFill>
                  <a:srgbClr val="FFFFFF"/>
                </a:solidFill>
              </a:defRPr>
            </a:lvl6pPr>
            <a:lvl7pPr lvl="6" rtl="0" algn="ctr">
              <a:spcBef>
                <a:spcPts val="0"/>
              </a:spcBef>
              <a:spcAft>
                <a:spcPts val="0"/>
              </a:spcAft>
              <a:buClr>
                <a:srgbClr val="FFFFFF"/>
              </a:buClr>
              <a:buSzPts val="2000"/>
              <a:buNone/>
              <a:defRPr sz="2000">
                <a:solidFill>
                  <a:srgbClr val="FFFFFF"/>
                </a:solidFill>
              </a:defRPr>
            </a:lvl7pPr>
            <a:lvl8pPr lvl="7" rtl="0" algn="ctr">
              <a:spcBef>
                <a:spcPts val="0"/>
              </a:spcBef>
              <a:spcAft>
                <a:spcPts val="0"/>
              </a:spcAft>
              <a:buClr>
                <a:srgbClr val="FFFFFF"/>
              </a:buClr>
              <a:buSzPts val="2000"/>
              <a:buNone/>
              <a:defRPr sz="2000">
                <a:solidFill>
                  <a:srgbClr val="FFFFFF"/>
                </a:solidFill>
              </a:defRPr>
            </a:lvl8pPr>
            <a:lvl9pPr lvl="8" rtl="0" algn="ctr">
              <a:spcBef>
                <a:spcPts val="0"/>
              </a:spcBef>
              <a:spcAft>
                <a:spcPts val="0"/>
              </a:spcAft>
              <a:buClr>
                <a:srgbClr val="FFFFFF"/>
              </a:buClr>
              <a:buSzPts val="2000"/>
              <a:buNone/>
              <a:defRPr sz="2000">
                <a:solidFill>
                  <a:srgbClr val="FFFFFF"/>
                </a:solidFill>
              </a:defRPr>
            </a:lvl9pPr>
          </a:lstStyle>
          <a:p>
            <a:r>
              <a:t>xx%</a:t>
            </a:r>
          </a:p>
        </p:txBody>
      </p:sp>
      <p:sp>
        <p:nvSpPr>
          <p:cNvPr id="646" name="Google Shape;646;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rgbClr val="FFFFFF"/>
                </a:solidFill>
              </a:defRPr>
            </a:lvl1pPr>
            <a:lvl2pPr lvl="1" rtl="0" algn="ctr">
              <a:spcBef>
                <a:spcPts val="0"/>
              </a:spcBef>
              <a:spcAft>
                <a:spcPts val="0"/>
              </a:spcAft>
              <a:buClr>
                <a:srgbClr val="FFFFFF"/>
              </a:buClr>
              <a:buSzPts val="2000"/>
              <a:buNone/>
              <a:defRPr sz="2000">
                <a:solidFill>
                  <a:srgbClr val="FFFFFF"/>
                </a:solidFill>
              </a:defRPr>
            </a:lvl2pPr>
            <a:lvl3pPr lvl="2" rtl="0" algn="ctr">
              <a:spcBef>
                <a:spcPts val="0"/>
              </a:spcBef>
              <a:spcAft>
                <a:spcPts val="0"/>
              </a:spcAft>
              <a:buClr>
                <a:srgbClr val="FFFFFF"/>
              </a:buClr>
              <a:buSzPts val="2000"/>
              <a:buNone/>
              <a:defRPr sz="2000">
                <a:solidFill>
                  <a:srgbClr val="FFFFFF"/>
                </a:solidFill>
              </a:defRPr>
            </a:lvl3pPr>
            <a:lvl4pPr lvl="3" rtl="0" algn="ctr">
              <a:spcBef>
                <a:spcPts val="0"/>
              </a:spcBef>
              <a:spcAft>
                <a:spcPts val="0"/>
              </a:spcAft>
              <a:buClr>
                <a:srgbClr val="FFFFFF"/>
              </a:buClr>
              <a:buSzPts val="2000"/>
              <a:buNone/>
              <a:defRPr sz="2000">
                <a:solidFill>
                  <a:srgbClr val="FFFFFF"/>
                </a:solidFill>
              </a:defRPr>
            </a:lvl4pPr>
            <a:lvl5pPr lvl="4" rtl="0" algn="ctr">
              <a:spcBef>
                <a:spcPts val="0"/>
              </a:spcBef>
              <a:spcAft>
                <a:spcPts val="0"/>
              </a:spcAft>
              <a:buClr>
                <a:srgbClr val="FFFFFF"/>
              </a:buClr>
              <a:buSzPts val="2000"/>
              <a:buNone/>
              <a:defRPr sz="2000">
                <a:solidFill>
                  <a:srgbClr val="FFFFFF"/>
                </a:solidFill>
              </a:defRPr>
            </a:lvl5pPr>
            <a:lvl6pPr lvl="5" rtl="0" algn="ctr">
              <a:spcBef>
                <a:spcPts val="0"/>
              </a:spcBef>
              <a:spcAft>
                <a:spcPts val="0"/>
              </a:spcAft>
              <a:buClr>
                <a:srgbClr val="FFFFFF"/>
              </a:buClr>
              <a:buSzPts val="2000"/>
              <a:buNone/>
              <a:defRPr sz="2000">
                <a:solidFill>
                  <a:srgbClr val="FFFFFF"/>
                </a:solidFill>
              </a:defRPr>
            </a:lvl6pPr>
            <a:lvl7pPr lvl="6" rtl="0" algn="ctr">
              <a:spcBef>
                <a:spcPts val="0"/>
              </a:spcBef>
              <a:spcAft>
                <a:spcPts val="0"/>
              </a:spcAft>
              <a:buClr>
                <a:srgbClr val="FFFFFF"/>
              </a:buClr>
              <a:buSzPts val="2000"/>
              <a:buNone/>
              <a:defRPr sz="2000">
                <a:solidFill>
                  <a:srgbClr val="FFFFFF"/>
                </a:solidFill>
              </a:defRPr>
            </a:lvl7pPr>
            <a:lvl8pPr lvl="7" rtl="0" algn="ctr">
              <a:spcBef>
                <a:spcPts val="0"/>
              </a:spcBef>
              <a:spcAft>
                <a:spcPts val="0"/>
              </a:spcAft>
              <a:buClr>
                <a:srgbClr val="FFFFFF"/>
              </a:buClr>
              <a:buSzPts val="2000"/>
              <a:buNone/>
              <a:defRPr sz="2000">
                <a:solidFill>
                  <a:srgbClr val="FFFFFF"/>
                </a:solidFill>
              </a:defRPr>
            </a:lvl8pPr>
            <a:lvl9pPr lvl="8" rtl="0" algn="ctr">
              <a:spcBef>
                <a:spcPts val="0"/>
              </a:spcBef>
              <a:spcAft>
                <a:spcPts val="0"/>
              </a:spcAft>
              <a:buClr>
                <a:srgbClr val="FFFFFF"/>
              </a:buClr>
              <a:buSzPts val="2000"/>
              <a:buNone/>
              <a:defRPr sz="2000">
                <a:solidFill>
                  <a:srgbClr val="FFFFFF"/>
                </a:solidFill>
              </a:defRPr>
            </a:lvl9pPr>
          </a:lstStyle>
          <a:p>
            <a:r>
              <a:t>xx%</a:t>
            </a:r>
          </a:p>
        </p:txBody>
      </p:sp>
      <p:sp>
        <p:nvSpPr>
          <p:cNvPr id="647" name="Google Shape;647;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rgbClr val="FFFFFF"/>
                </a:solidFill>
              </a:defRPr>
            </a:lvl1pPr>
            <a:lvl2pPr lvl="1" rtl="0" algn="ctr">
              <a:spcBef>
                <a:spcPts val="0"/>
              </a:spcBef>
              <a:spcAft>
                <a:spcPts val="0"/>
              </a:spcAft>
              <a:buClr>
                <a:srgbClr val="FFFFFF"/>
              </a:buClr>
              <a:buSzPts val="2000"/>
              <a:buNone/>
              <a:defRPr sz="2000">
                <a:solidFill>
                  <a:srgbClr val="FFFFFF"/>
                </a:solidFill>
              </a:defRPr>
            </a:lvl2pPr>
            <a:lvl3pPr lvl="2" rtl="0" algn="ctr">
              <a:spcBef>
                <a:spcPts val="0"/>
              </a:spcBef>
              <a:spcAft>
                <a:spcPts val="0"/>
              </a:spcAft>
              <a:buClr>
                <a:srgbClr val="FFFFFF"/>
              </a:buClr>
              <a:buSzPts val="2000"/>
              <a:buNone/>
              <a:defRPr sz="2000">
                <a:solidFill>
                  <a:srgbClr val="FFFFFF"/>
                </a:solidFill>
              </a:defRPr>
            </a:lvl3pPr>
            <a:lvl4pPr lvl="3" rtl="0" algn="ctr">
              <a:spcBef>
                <a:spcPts val="0"/>
              </a:spcBef>
              <a:spcAft>
                <a:spcPts val="0"/>
              </a:spcAft>
              <a:buClr>
                <a:srgbClr val="FFFFFF"/>
              </a:buClr>
              <a:buSzPts val="2000"/>
              <a:buNone/>
              <a:defRPr sz="2000">
                <a:solidFill>
                  <a:srgbClr val="FFFFFF"/>
                </a:solidFill>
              </a:defRPr>
            </a:lvl4pPr>
            <a:lvl5pPr lvl="4" rtl="0" algn="ctr">
              <a:spcBef>
                <a:spcPts val="0"/>
              </a:spcBef>
              <a:spcAft>
                <a:spcPts val="0"/>
              </a:spcAft>
              <a:buClr>
                <a:srgbClr val="FFFFFF"/>
              </a:buClr>
              <a:buSzPts val="2000"/>
              <a:buNone/>
              <a:defRPr sz="2000">
                <a:solidFill>
                  <a:srgbClr val="FFFFFF"/>
                </a:solidFill>
              </a:defRPr>
            </a:lvl5pPr>
            <a:lvl6pPr lvl="5" rtl="0" algn="ctr">
              <a:spcBef>
                <a:spcPts val="0"/>
              </a:spcBef>
              <a:spcAft>
                <a:spcPts val="0"/>
              </a:spcAft>
              <a:buClr>
                <a:srgbClr val="FFFFFF"/>
              </a:buClr>
              <a:buSzPts val="2000"/>
              <a:buNone/>
              <a:defRPr sz="2000">
                <a:solidFill>
                  <a:srgbClr val="FFFFFF"/>
                </a:solidFill>
              </a:defRPr>
            </a:lvl6pPr>
            <a:lvl7pPr lvl="6" rtl="0" algn="ctr">
              <a:spcBef>
                <a:spcPts val="0"/>
              </a:spcBef>
              <a:spcAft>
                <a:spcPts val="0"/>
              </a:spcAft>
              <a:buClr>
                <a:srgbClr val="FFFFFF"/>
              </a:buClr>
              <a:buSzPts val="2000"/>
              <a:buNone/>
              <a:defRPr sz="2000">
                <a:solidFill>
                  <a:srgbClr val="FFFFFF"/>
                </a:solidFill>
              </a:defRPr>
            </a:lvl7pPr>
            <a:lvl8pPr lvl="7" rtl="0" algn="ctr">
              <a:spcBef>
                <a:spcPts val="0"/>
              </a:spcBef>
              <a:spcAft>
                <a:spcPts val="0"/>
              </a:spcAft>
              <a:buClr>
                <a:srgbClr val="FFFFFF"/>
              </a:buClr>
              <a:buSzPts val="2000"/>
              <a:buNone/>
              <a:defRPr sz="2000">
                <a:solidFill>
                  <a:srgbClr val="FFFFFF"/>
                </a:solidFill>
              </a:defRPr>
            </a:lvl8pPr>
            <a:lvl9pPr lvl="8" rtl="0" algn="ctr">
              <a:spcBef>
                <a:spcPts val="0"/>
              </a:spcBef>
              <a:spcAft>
                <a:spcPts val="0"/>
              </a:spcAft>
              <a:buClr>
                <a:srgbClr val="FFFFFF"/>
              </a:buClr>
              <a:buSzPts val="2000"/>
              <a:buNone/>
              <a:defRPr sz="2000">
                <a:solidFill>
                  <a:srgbClr val="FFFFFF"/>
                </a:solidFill>
              </a:defRPr>
            </a:lvl9pPr>
          </a:lstStyle>
          <a:p>
            <a:r>
              <a:t>xx%</a:t>
            </a:r>
          </a:p>
        </p:txBody>
      </p:sp>
      <p:sp>
        <p:nvSpPr>
          <p:cNvPr id="648" name="Google Shape;648;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rgbClr val="FFFFFF"/>
                </a:solidFill>
              </a:defRPr>
            </a:lvl1pPr>
            <a:lvl2pPr lvl="1" rtl="0" algn="ctr">
              <a:spcBef>
                <a:spcPts val="0"/>
              </a:spcBef>
              <a:spcAft>
                <a:spcPts val="0"/>
              </a:spcAft>
              <a:buClr>
                <a:srgbClr val="FFFFFF"/>
              </a:buClr>
              <a:buSzPts val="2000"/>
              <a:buNone/>
              <a:defRPr sz="2000">
                <a:solidFill>
                  <a:srgbClr val="FFFFFF"/>
                </a:solidFill>
              </a:defRPr>
            </a:lvl2pPr>
            <a:lvl3pPr lvl="2" rtl="0" algn="ctr">
              <a:spcBef>
                <a:spcPts val="0"/>
              </a:spcBef>
              <a:spcAft>
                <a:spcPts val="0"/>
              </a:spcAft>
              <a:buClr>
                <a:srgbClr val="FFFFFF"/>
              </a:buClr>
              <a:buSzPts val="2000"/>
              <a:buNone/>
              <a:defRPr sz="2000">
                <a:solidFill>
                  <a:srgbClr val="FFFFFF"/>
                </a:solidFill>
              </a:defRPr>
            </a:lvl3pPr>
            <a:lvl4pPr lvl="3" rtl="0" algn="ctr">
              <a:spcBef>
                <a:spcPts val="0"/>
              </a:spcBef>
              <a:spcAft>
                <a:spcPts val="0"/>
              </a:spcAft>
              <a:buClr>
                <a:srgbClr val="FFFFFF"/>
              </a:buClr>
              <a:buSzPts val="2000"/>
              <a:buNone/>
              <a:defRPr sz="2000">
                <a:solidFill>
                  <a:srgbClr val="FFFFFF"/>
                </a:solidFill>
              </a:defRPr>
            </a:lvl4pPr>
            <a:lvl5pPr lvl="4" rtl="0" algn="ctr">
              <a:spcBef>
                <a:spcPts val="0"/>
              </a:spcBef>
              <a:spcAft>
                <a:spcPts val="0"/>
              </a:spcAft>
              <a:buClr>
                <a:srgbClr val="FFFFFF"/>
              </a:buClr>
              <a:buSzPts val="2000"/>
              <a:buNone/>
              <a:defRPr sz="2000">
                <a:solidFill>
                  <a:srgbClr val="FFFFFF"/>
                </a:solidFill>
              </a:defRPr>
            </a:lvl5pPr>
            <a:lvl6pPr lvl="5" rtl="0" algn="ctr">
              <a:spcBef>
                <a:spcPts val="0"/>
              </a:spcBef>
              <a:spcAft>
                <a:spcPts val="0"/>
              </a:spcAft>
              <a:buClr>
                <a:srgbClr val="FFFFFF"/>
              </a:buClr>
              <a:buSzPts val="2000"/>
              <a:buNone/>
              <a:defRPr sz="2000">
                <a:solidFill>
                  <a:srgbClr val="FFFFFF"/>
                </a:solidFill>
              </a:defRPr>
            </a:lvl6pPr>
            <a:lvl7pPr lvl="6" rtl="0" algn="ctr">
              <a:spcBef>
                <a:spcPts val="0"/>
              </a:spcBef>
              <a:spcAft>
                <a:spcPts val="0"/>
              </a:spcAft>
              <a:buClr>
                <a:srgbClr val="FFFFFF"/>
              </a:buClr>
              <a:buSzPts val="2000"/>
              <a:buNone/>
              <a:defRPr sz="2000">
                <a:solidFill>
                  <a:srgbClr val="FFFFFF"/>
                </a:solidFill>
              </a:defRPr>
            </a:lvl7pPr>
            <a:lvl8pPr lvl="7" rtl="0" algn="ctr">
              <a:spcBef>
                <a:spcPts val="0"/>
              </a:spcBef>
              <a:spcAft>
                <a:spcPts val="0"/>
              </a:spcAft>
              <a:buClr>
                <a:srgbClr val="FFFFFF"/>
              </a:buClr>
              <a:buSzPts val="2000"/>
              <a:buNone/>
              <a:defRPr sz="2000">
                <a:solidFill>
                  <a:srgbClr val="FFFFFF"/>
                </a:solidFill>
              </a:defRPr>
            </a:lvl8pPr>
            <a:lvl9pPr lvl="8" rtl="0" algn="ctr">
              <a:spcBef>
                <a:spcPts val="0"/>
              </a:spcBef>
              <a:spcAft>
                <a:spcPts val="0"/>
              </a:spcAft>
              <a:buClr>
                <a:srgbClr val="FFFFFF"/>
              </a:buClr>
              <a:buSzPts val="2000"/>
              <a:buNone/>
              <a:defRPr sz="2000">
                <a:solidFill>
                  <a:srgbClr val="FFFFFF"/>
                </a:solidFill>
              </a:defRPr>
            </a:lvl9pPr>
          </a:lstStyle>
          <a:p>
            <a:r>
              <a:t>xx%</a:t>
            </a:r>
          </a:p>
        </p:txBody>
      </p:sp>
      <p:sp>
        <p:nvSpPr>
          <p:cNvPr id="649" name="Google Shape;64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77C6FC"/>
                </a:solidFill>
                <a:latin typeface="Barlow Semi Condensed Medium"/>
                <a:ea typeface="Barlow Semi Condensed Medium"/>
                <a:cs typeface="Barlow Semi Condensed Medium"/>
                <a:sym typeface="Barlow Semi Condensed Medium"/>
              </a:defRPr>
            </a:lvl1pPr>
            <a:lvl2pPr lvl="1">
              <a:buNone/>
              <a:defRPr>
                <a:solidFill>
                  <a:srgbClr val="77C6FC"/>
                </a:solidFill>
                <a:latin typeface="Barlow Semi Condensed Medium"/>
                <a:ea typeface="Barlow Semi Condensed Medium"/>
                <a:cs typeface="Barlow Semi Condensed Medium"/>
                <a:sym typeface="Barlow Semi Condensed Medium"/>
              </a:defRPr>
            </a:lvl2pPr>
            <a:lvl3pPr lvl="2">
              <a:buNone/>
              <a:defRPr>
                <a:solidFill>
                  <a:srgbClr val="77C6FC"/>
                </a:solidFill>
                <a:latin typeface="Barlow Semi Condensed Medium"/>
                <a:ea typeface="Barlow Semi Condensed Medium"/>
                <a:cs typeface="Barlow Semi Condensed Medium"/>
                <a:sym typeface="Barlow Semi Condensed Medium"/>
              </a:defRPr>
            </a:lvl3pPr>
            <a:lvl4pPr lvl="3">
              <a:buNone/>
              <a:defRPr>
                <a:solidFill>
                  <a:srgbClr val="77C6FC"/>
                </a:solidFill>
                <a:latin typeface="Barlow Semi Condensed Medium"/>
                <a:ea typeface="Barlow Semi Condensed Medium"/>
                <a:cs typeface="Barlow Semi Condensed Medium"/>
                <a:sym typeface="Barlow Semi Condensed Medium"/>
              </a:defRPr>
            </a:lvl4pPr>
            <a:lvl5pPr lvl="4">
              <a:buNone/>
              <a:defRPr>
                <a:solidFill>
                  <a:srgbClr val="77C6FC"/>
                </a:solidFill>
                <a:latin typeface="Barlow Semi Condensed Medium"/>
                <a:ea typeface="Barlow Semi Condensed Medium"/>
                <a:cs typeface="Barlow Semi Condensed Medium"/>
                <a:sym typeface="Barlow Semi Condensed Medium"/>
              </a:defRPr>
            </a:lvl5pPr>
            <a:lvl6pPr lvl="5">
              <a:buNone/>
              <a:defRPr>
                <a:solidFill>
                  <a:srgbClr val="77C6FC"/>
                </a:solidFill>
                <a:latin typeface="Barlow Semi Condensed Medium"/>
                <a:ea typeface="Barlow Semi Condensed Medium"/>
                <a:cs typeface="Barlow Semi Condensed Medium"/>
                <a:sym typeface="Barlow Semi Condensed Medium"/>
              </a:defRPr>
            </a:lvl6pPr>
            <a:lvl7pPr lvl="6">
              <a:buNone/>
              <a:defRPr>
                <a:solidFill>
                  <a:srgbClr val="77C6FC"/>
                </a:solidFill>
                <a:latin typeface="Barlow Semi Condensed Medium"/>
                <a:ea typeface="Barlow Semi Condensed Medium"/>
                <a:cs typeface="Barlow Semi Condensed Medium"/>
                <a:sym typeface="Barlow Semi Condensed Medium"/>
              </a:defRPr>
            </a:lvl7pPr>
            <a:lvl8pPr lvl="7">
              <a:buNone/>
              <a:defRPr>
                <a:solidFill>
                  <a:srgbClr val="77C6FC"/>
                </a:solidFill>
                <a:latin typeface="Barlow Semi Condensed Medium"/>
                <a:ea typeface="Barlow Semi Condensed Medium"/>
                <a:cs typeface="Barlow Semi Condensed Medium"/>
                <a:sym typeface="Barlow Semi Condensed Medium"/>
              </a:defRPr>
            </a:lvl8pPr>
            <a:lvl9pPr lvl="8">
              <a:buNone/>
              <a:defRPr>
                <a:solidFill>
                  <a:srgbClr val="77C6FC"/>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50" name="Shape 650"/>
        <p:cNvGrpSpPr/>
        <p:nvPr/>
      </p:nvGrpSpPr>
      <p:grpSpPr>
        <a:xfrm>
          <a:off x="0" y="0"/>
          <a:ext cx="0" cy="0"/>
          <a:chOff x="0" y="0"/>
          <a:chExt cx="0" cy="0"/>
        </a:xfrm>
      </p:grpSpPr>
      <p:sp>
        <p:nvSpPr>
          <p:cNvPr id="651" name="Google Shape;651;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52" name="Google Shape;652;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653" name="Google Shape;653;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654" name="Google Shape;654;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655" name="Google Shape;655;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56" name="Google Shape;656;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57" name="Google Shape;657;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58" name="Google Shape;658;p14"/>
          <p:cNvGrpSpPr/>
          <p:nvPr/>
        </p:nvGrpSpPr>
        <p:grpSpPr>
          <a:xfrm>
            <a:off x="261711" y="-1158"/>
            <a:ext cx="8550326" cy="3981600"/>
            <a:chOff x="261711" y="-1158"/>
            <a:chExt cx="8550326" cy="3981600"/>
          </a:xfrm>
        </p:grpSpPr>
        <p:cxnSp>
          <p:nvCxnSpPr>
            <p:cNvPr id="659" name="Google Shape;659;p14"/>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660" name="Google Shape;660;p14"/>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661" name="Google Shape;661;p14"/>
            <p:cNvGrpSpPr/>
            <p:nvPr/>
          </p:nvGrpSpPr>
          <p:grpSpPr>
            <a:xfrm rot="10800000">
              <a:off x="343275" y="3300779"/>
              <a:ext cx="344736" cy="345385"/>
              <a:chOff x="7353050" y="316275"/>
              <a:chExt cx="292025" cy="292575"/>
            </a:xfrm>
          </p:grpSpPr>
          <p:sp>
            <p:nvSpPr>
              <p:cNvPr id="662" name="Google Shape;662;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14"/>
            <p:cNvGrpSpPr/>
            <p:nvPr/>
          </p:nvGrpSpPr>
          <p:grpSpPr>
            <a:xfrm rot="10800000">
              <a:off x="8520013" y="714742"/>
              <a:ext cx="292025" cy="292575"/>
              <a:chOff x="7353050" y="316275"/>
              <a:chExt cx="292025" cy="292575"/>
            </a:xfrm>
          </p:grpSpPr>
          <p:sp>
            <p:nvSpPr>
              <p:cNvPr id="667" name="Google Shape;667;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14"/>
            <p:cNvGrpSpPr/>
            <p:nvPr/>
          </p:nvGrpSpPr>
          <p:grpSpPr>
            <a:xfrm rot="10800000">
              <a:off x="261711" y="465077"/>
              <a:ext cx="507562" cy="507984"/>
              <a:chOff x="8064275" y="887850"/>
              <a:chExt cx="581800" cy="582350"/>
            </a:xfrm>
          </p:grpSpPr>
          <p:sp>
            <p:nvSpPr>
              <p:cNvPr id="672" name="Google Shape;672;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8" name="Google Shape;67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77C6FC"/>
                </a:solidFill>
                <a:latin typeface="Barlow Semi Condensed Medium"/>
                <a:ea typeface="Barlow Semi Condensed Medium"/>
                <a:cs typeface="Barlow Semi Condensed Medium"/>
                <a:sym typeface="Barlow Semi Condensed Medium"/>
              </a:defRPr>
            </a:lvl1pPr>
            <a:lvl2pPr lvl="1">
              <a:buNone/>
              <a:defRPr>
                <a:solidFill>
                  <a:srgbClr val="77C6FC"/>
                </a:solidFill>
                <a:latin typeface="Barlow Semi Condensed Medium"/>
                <a:ea typeface="Barlow Semi Condensed Medium"/>
                <a:cs typeface="Barlow Semi Condensed Medium"/>
                <a:sym typeface="Barlow Semi Condensed Medium"/>
              </a:defRPr>
            </a:lvl2pPr>
            <a:lvl3pPr lvl="2">
              <a:buNone/>
              <a:defRPr>
                <a:solidFill>
                  <a:srgbClr val="77C6FC"/>
                </a:solidFill>
                <a:latin typeface="Barlow Semi Condensed Medium"/>
                <a:ea typeface="Barlow Semi Condensed Medium"/>
                <a:cs typeface="Barlow Semi Condensed Medium"/>
                <a:sym typeface="Barlow Semi Condensed Medium"/>
              </a:defRPr>
            </a:lvl3pPr>
            <a:lvl4pPr lvl="3">
              <a:buNone/>
              <a:defRPr>
                <a:solidFill>
                  <a:srgbClr val="77C6FC"/>
                </a:solidFill>
                <a:latin typeface="Barlow Semi Condensed Medium"/>
                <a:ea typeface="Barlow Semi Condensed Medium"/>
                <a:cs typeface="Barlow Semi Condensed Medium"/>
                <a:sym typeface="Barlow Semi Condensed Medium"/>
              </a:defRPr>
            </a:lvl4pPr>
            <a:lvl5pPr lvl="4">
              <a:buNone/>
              <a:defRPr>
                <a:solidFill>
                  <a:srgbClr val="77C6FC"/>
                </a:solidFill>
                <a:latin typeface="Barlow Semi Condensed Medium"/>
                <a:ea typeface="Barlow Semi Condensed Medium"/>
                <a:cs typeface="Barlow Semi Condensed Medium"/>
                <a:sym typeface="Barlow Semi Condensed Medium"/>
              </a:defRPr>
            </a:lvl5pPr>
            <a:lvl6pPr lvl="5">
              <a:buNone/>
              <a:defRPr>
                <a:solidFill>
                  <a:srgbClr val="77C6FC"/>
                </a:solidFill>
                <a:latin typeface="Barlow Semi Condensed Medium"/>
                <a:ea typeface="Barlow Semi Condensed Medium"/>
                <a:cs typeface="Barlow Semi Condensed Medium"/>
                <a:sym typeface="Barlow Semi Condensed Medium"/>
              </a:defRPr>
            </a:lvl6pPr>
            <a:lvl7pPr lvl="6">
              <a:buNone/>
              <a:defRPr>
                <a:solidFill>
                  <a:srgbClr val="77C6FC"/>
                </a:solidFill>
                <a:latin typeface="Barlow Semi Condensed Medium"/>
                <a:ea typeface="Barlow Semi Condensed Medium"/>
                <a:cs typeface="Barlow Semi Condensed Medium"/>
                <a:sym typeface="Barlow Semi Condensed Medium"/>
              </a:defRPr>
            </a:lvl7pPr>
            <a:lvl8pPr lvl="7">
              <a:buNone/>
              <a:defRPr>
                <a:solidFill>
                  <a:srgbClr val="77C6FC"/>
                </a:solidFill>
                <a:latin typeface="Barlow Semi Condensed Medium"/>
                <a:ea typeface="Barlow Semi Condensed Medium"/>
                <a:cs typeface="Barlow Semi Condensed Medium"/>
                <a:sym typeface="Barlow Semi Condensed Medium"/>
              </a:defRPr>
            </a:lvl8pPr>
            <a:lvl9pPr lvl="8">
              <a:buNone/>
              <a:defRPr>
                <a:solidFill>
                  <a:srgbClr val="77C6FC"/>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79" name="Shape 679"/>
        <p:cNvGrpSpPr/>
        <p:nvPr/>
      </p:nvGrpSpPr>
      <p:grpSpPr>
        <a:xfrm>
          <a:off x="0" y="0"/>
          <a:ext cx="0" cy="0"/>
          <a:chOff x="0" y="0"/>
          <a:chExt cx="0" cy="0"/>
        </a:xfrm>
      </p:grpSpPr>
      <p:sp>
        <p:nvSpPr>
          <p:cNvPr id="680" name="Google Shape;680;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81" name="Google Shape;681;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p:txBody>
      </p:sp>
      <p:sp>
        <p:nvSpPr>
          <p:cNvPr id="682" name="Google Shape;682;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83" name="Google Shape;683;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p:txBody>
      </p:sp>
      <p:sp>
        <p:nvSpPr>
          <p:cNvPr id="684" name="Google Shape;684;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85" name="Google Shape;685;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p:txBody>
      </p:sp>
      <p:sp>
        <p:nvSpPr>
          <p:cNvPr id="686" name="Google Shape;686;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87" name="Google Shape;687;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p:txBody>
      </p:sp>
      <p:sp>
        <p:nvSpPr>
          <p:cNvPr id="688" name="Google Shape;688;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89" name="Google Shape;689;p15"/>
          <p:cNvCxnSpPr/>
          <p:nvPr/>
        </p:nvCxnSpPr>
        <p:spPr>
          <a:xfrm rot="10800000">
            <a:off x="8109000" y="501275"/>
            <a:ext cx="737700" cy="737700"/>
          </a:xfrm>
          <a:prstGeom prst="straightConnector1">
            <a:avLst/>
          </a:prstGeom>
          <a:noFill/>
          <a:ln cap="flat" cmpd="sng" w="9525">
            <a:solidFill>
              <a:srgbClr val="595959"/>
            </a:solidFill>
            <a:prstDash val="solid"/>
            <a:round/>
            <a:headEnd len="med" w="med" type="none"/>
            <a:tailEnd len="med" w="med" type="none"/>
          </a:ln>
        </p:spPr>
      </p:cxnSp>
      <p:cxnSp>
        <p:nvCxnSpPr>
          <p:cNvPr id="690" name="Google Shape;690;p15"/>
          <p:cNvCxnSpPr/>
          <p:nvPr/>
        </p:nvCxnSpPr>
        <p:spPr>
          <a:xfrm>
            <a:off x="582475" y="282188"/>
            <a:ext cx="1212900" cy="422700"/>
          </a:xfrm>
          <a:prstGeom prst="straightConnector1">
            <a:avLst/>
          </a:prstGeom>
          <a:noFill/>
          <a:ln cap="flat" cmpd="sng" w="9525">
            <a:solidFill>
              <a:srgbClr val="595959"/>
            </a:solidFill>
            <a:prstDash val="solid"/>
            <a:round/>
            <a:headEnd len="med" w="med" type="none"/>
            <a:tailEnd len="med" w="med" type="none"/>
          </a:ln>
        </p:spPr>
      </p:cxnSp>
      <p:cxnSp>
        <p:nvCxnSpPr>
          <p:cNvPr id="691" name="Google Shape;691;p15"/>
          <p:cNvCxnSpPr/>
          <p:nvPr/>
        </p:nvCxnSpPr>
        <p:spPr>
          <a:xfrm flipH="1" rot="10800000">
            <a:off x="0" y="274188"/>
            <a:ext cx="582600" cy="654300"/>
          </a:xfrm>
          <a:prstGeom prst="straightConnector1">
            <a:avLst/>
          </a:prstGeom>
          <a:noFill/>
          <a:ln cap="flat" cmpd="sng" w="9525">
            <a:solidFill>
              <a:srgbClr val="595959"/>
            </a:solidFill>
            <a:prstDash val="solid"/>
            <a:round/>
            <a:headEnd len="med" w="med" type="none"/>
            <a:tailEnd len="med" w="med" type="none"/>
          </a:ln>
        </p:spPr>
      </p:cxnSp>
      <p:grpSp>
        <p:nvGrpSpPr>
          <p:cNvPr id="692" name="Google Shape;692;p15"/>
          <p:cNvGrpSpPr/>
          <p:nvPr/>
        </p:nvGrpSpPr>
        <p:grpSpPr>
          <a:xfrm flipH="1">
            <a:off x="423750" y="125363"/>
            <a:ext cx="292025" cy="292575"/>
            <a:chOff x="7353050" y="316275"/>
            <a:chExt cx="292025" cy="292575"/>
          </a:xfrm>
        </p:grpSpPr>
        <p:sp>
          <p:nvSpPr>
            <p:cNvPr id="693" name="Google Shape;69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15"/>
          <p:cNvGrpSpPr/>
          <p:nvPr/>
        </p:nvGrpSpPr>
        <p:grpSpPr>
          <a:xfrm>
            <a:off x="1638739" y="558163"/>
            <a:ext cx="293111" cy="293388"/>
            <a:chOff x="3164039" y="430875"/>
            <a:chExt cx="293111" cy="293388"/>
          </a:xfrm>
        </p:grpSpPr>
        <p:sp>
          <p:nvSpPr>
            <p:cNvPr id="698" name="Google Shape;698;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5"/>
          <p:cNvGrpSpPr/>
          <p:nvPr/>
        </p:nvGrpSpPr>
        <p:grpSpPr>
          <a:xfrm>
            <a:off x="1591750" y="362600"/>
            <a:ext cx="175013" cy="27000"/>
            <a:chOff x="5662375" y="212375"/>
            <a:chExt cx="175013" cy="27000"/>
          </a:xfrm>
        </p:grpSpPr>
        <p:sp>
          <p:nvSpPr>
            <p:cNvPr id="705" name="Google Shape;705;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08" name="Google Shape;708;p15"/>
          <p:cNvCxnSpPr/>
          <p:nvPr/>
        </p:nvCxnSpPr>
        <p:spPr>
          <a:xfrm flipH="1">
            <a:off x="8151325" y="6875"/>
            <a:ext cx="1002600" cy="494400"/>
          </a:xfrm>
          <a:prstGeom prst="straightConnector1">
            <a:avLst/>
          </a:prstGeom>
          <a:noFill/>
          <a:ln cap="flat" cmpd="sng" w="9525">
            <a:solidFill>
              <a:srgbClr val="595959"/>
            </a:solidFill>
            <a:prstDash val="solid"/>
            <a:round/>
            <a:headEnd len="med" w="med" type="none"/>
            <a:tailEnd len="med" w="med" type="none"/>
          </a:ln>
        </p:spPr>
      </p:cxnSp>
      <p:grpSp>
        <p:nvGrpSpPr>
          <p:cNvPr id="709" name="Google Shape;709;p15"/>
          <p:cNvGrpSpPr/>
          <p:nvPr/>
        </p:nvGrpSpPr>
        <p:grpSpPr>
          <a:xfrm>
            <a:off x="7823875" y="202375"/>
            <a:ext cx="581800" cy="582350"/>
            <a:chOff x="8064275" y="887850"/>
            <a:chExt cx="581800" cy="582350"/>
          </a:xfrm>
        </p:grpSpPr>
        <p:sp>
          <p:nvSpPr>
            <p:cNvPr id="710" name="Google Shape;710;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15"/>
          <p:cNvGrpSpPr/>
          <p:nvPr/>
        </p:nvGrpSpPr>
        <p:grpSpPr>
          <a:xfrm flipH="1">
            <a:off x="8698650" y="1117488"/>
            <a:ext cx="292025" cy="292575"/>
            <a:chOff x="7353050" y="316275"/>
            <a:chExt cx="292025" cy="292575"/>
          </a:xfrm>
        </p:grpSpPr>
        <p:sp>
          <p:nvSpPr>
            <p:cNvPr id="717" name="Google Shape;717;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15"/>
          <p:cNvGrpSpPr/>
          <p:nvPr/>
        </p:nvGrpSpPr>
        <p:grpSpPr>
          <a:xfrm>
            <a:off x="8678350" y="1581800"/>
            <a:ext cx="175013" cy="27000"/>
            <a:chOff x="5662375" y="212375"/>
            <a:chExt cx="175013" cy="27000"/>
          </a:xfrm>
        </p:grpSpPr>
        <p:sp>
          <p:nvSpPr>
            <p:cNvPr id="722" name="Google Shape;722;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77C6FC"/>
                </a:solidFill>
                <a:latin typeface="Barlow Semi Condensed Medium"/>
                <a:ea typeface="Barlow Semi Condensed Medium"/>
                <a:cs typeface="Barlow Semi Condensed Medium"/>
                <a:sym typeface="Barlow Semi Condensed Medium"/>
              </a:defRPr>
            </a:lvl1pPr>
            <a:lvl2pPr lvl="1">
              <a:buNone/>
              <a:defRPr>
                <a:solidFill>
                  <a:srgbClr val="77C6FC"/>
                </a:solidFill>
                <a:latin typeface="Barlow Semi Condensed Medium"/>
                <a:ea typeface="Barlow Semi Condensed Medium"/>
                <a:cs typeface="Barlow Semi Condensed Medium"/>
                <a:sym typeface="Barlow Semi Condensed Medium"/>
              </a:defRPr>
            </a:lvl2pPr>
            <a:lvl3pPr lvl="2">
              <a:buNone/>
              <a:defRPr>
                <a:solidFill>
                  <a:srgbClr val="77C6FC"/>
                </a:solidFill>
                <a:latin typeface="Barlow Semi Condensed Medium"/>
                <a:ea typeface="Barlow Semi Condensed Medium"/>
                <a:cs typeface="Barlow Semi Condensed Medium"/>
                <a:sym typeface="Barlow Semi Condensed Medium"/>
              </a:defRPr>
            </a:lvl3pPr>
            <a:lvl4pPr lvl="3">
              <a:buNone/>
              <a:defRPr>
                <a:solidFill>
                  <a:srgbClr val="77C6FC"/>
                </a:solidFill>
                <a:latin typeface="Barlow Semi Condensed Medium"/>
                <a:ea typeface="Barlow Semi Condensed Medium"/>
                <a:cs typeface="Barlow Semi Condensed Medium"/>
                <a:sym typeface="Barlow Semi Condensed Medium"/>
              </a:defRPr>
            </a:lvl4pPr>
            <a:lvl5pPr lvl="4">
              <a:buNone/>
              <a:defRPr>
                <a:solidFill>
                  <a:srgbClr val="77C6FC"/>
                </a:solidFill>
                <a:latin typeface="Barlow Semi Condensed Medium"/>
                <a:ea typeface="Barlow Semi Condensed Medium"/>
                <a:cs typeface="Barlow Semi Condensed Medium"/>
                <a:sym typeface="Barlow Semi Condensed Medium"/>
              </a:defRPr>
            </a:lvl5pPr>
            <a:lvl6pPr lvl="5">
              <a:buNone/>
              <a:defRPr>
                <a:solidFill>
                  <a:srgbClr val="77C6FC"/>
                </a:solidFill>
                <a:latin typeface="Barlow Semi Condensed Medium"/>
                <a:ea typeface="Barlow Semi Condensed Medium"/>
                <a:cs typeface="Barlow Semi Condensed Medium"/>
                <a:sym typeface="Barlow Semi Condensed Medium"/>
              </a:defRPr>
            </a:lvl6pPr>
            <a:lvl7pPr lvl="6">
              <a:buNone/>
              <a:defRPr>
                <a:solidFill>
                  <a:srgbClr val="77C6FC"/>
                </a:solidFill>
                <a:latin typeface="Barlow Semi Condensed Medium"/>
                <a:ea typeface="Barlow Semi Condensed Medium"/>
                <a:cs typeface="Barlow Semi Condensed Medium"/>
                <a:sym typeface="Barlow Semi Condensed Medium"/>
              </a:defRPr>
            </a:lvl7pPr>
            <a:lvl8pPr lvl="7">
              <a:buNone/>
              <a:defRPr>
                <a:solidFill>
                  <a:srgbClr val="77C6FC"/>
                </a:solidFill>
                <a:latin typeface="Barlow Semi Condensed Medium"/>
                <a:ea typeface="Barlow Semi Condensed Medium"/>
                <a:cs typeface="Barlow Semi Condensed Medium"/>
                <a:sym typeface="Barlow Semi Condensed Medium"/>
              </a:defRPr>
            </a:lvl8pPr>
            <a:lvl9pPr lvl="8">
              <a:buNone/>
              <a:defRPr>
                <a:solidFill>
                  <a:srgbClr val="77C6FC"/>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26" name="Shape 726"/>
        <p:cNvGrpSpPr/>
        <p:nvPr/>
      </p:nvGrpSpPr>
      <p:grpSpPr>
        <a:xfrm>
          <a:off x="0" y="0"/>
          <a:ext cx="0" cy="0"/>
          <a:chOff x="0" y="0"/>
          <a:chExt cx="0" cy="0"/>
        </a:xfrm>
      </p:grpSpPr>
      <p:cxnSp>
        <p:nvCxnSpPr>
          <p:cNvPr id="727" name="Google Shape;727;p16"/>
          <p:cNvCxnSpPr/>
          <p:nvPr/>
        </p:nvCxnSpPr>
        <p:spPr>
          <a:xfrm>
            <a:off x="590450" y="4340600"/>
            <a:ext cx="670200" cy="423000"/>
          </a:xfrm>
          <a:prstGeom prst="straightConnector1">
            <a:avLst/>
          </a:prstGeom>
          <a:noFill/>
          <a:ln cap="flat" cmpd="sng" w="9525">
            <a:solidFill>
              <a:srgbClr val="595959"/>
            </a:solidFill>
            <a:prstDash val="solid"/>
            <a:round/>
            <a:headEnd len="med" w="med" type="none"/>
            <a:tailEnd len="med" w="med" type="none"/>
          </a:ln>
        </p:spPr>
      </p:cxnSp>
      <p:sp>
        <p:nvSpPr>
          <p:cNvPr id="728" name="Google Shape;728;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29" name="Google Shape;729;p16"/>
          <p:cNvCxnSpPr/>
          <p:nvPr/>
        </p:nvCxnSpPr>
        <p:spPr>
          <a:xfrm flipH="1" rot="10800000">
            <a:off x="0" y="4332550"/>
            <a:ext cx="590700" cy="663900"/>
          </a:xfrm>
          <a:prstGeom prst="straightConnector1">
            <a:avLst/>
          </a:prstGeom>
          <a:noFill/>
          <a:ln cap="flat" cmpd="sng" w="9525">
            <a:solidFill>
              <a:srgbClr val="595959"/>
            </a:solidFill>
            <a:prstDash val="solid"/>
            <a:round/>
            <a:headEnd len="med" w="med" type="none"/>
            <a:tailEnd len="med" w="med" type="none"/>
          </a:ln>
        </p:spPr>
      </p:cxnSp>
      <p:grpSp>
        <p:nvGrpSpPr>
          <p:cNvPr id="730" name="Google Shape;730;p16"/>
          <p:cNvGrpSpPr/>
          <p:nvPr/>
        </p:nvGrpSpPr>
        <p:grpSpPr>
          <a:xfrm flipH="1">
            <a:off x="431725" y="4183775"/>
            <a:ext cx="292025" cy="292575"/>
            <a:chOff x="7353050" y="316275"/>
            <a:chExt cx="292025" cy="292575"/>
          </a:xfrm>
        </p:grpSpPr>
        <p:sp>
          <p:nvSpPr>
            <p:cNvPr id="731" name="Google Shape;731;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16"/>
          <p:cNvGrpSpPr/>
          <p:nvPr/>
        </p:nvGrpSpPr>
        <p:grpSpPr>
          <a:xfrm>
            <a:off x="1075789" y="4604675"/>
            <a:ext cx="293111" cy="293388"/>
            <a:chOff x="3164039" y="430875"/>
            <a:chExt cx="293111" cy="293388"/>
          </a:xfrm>
        </p:grpSpPr>
        <p:sp>
          <p:nvSpPr>
            <p:cNvPr id="736" name="Google Shape;736;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2" name="Google Shape;742;p16"/>
          <p:cNvCxnSpPr/>
          <p:nvPr/>
        </p:nvCxnSpPr>
        <p:spPr>
          <a:xfrm rot="10800000">
            <a:off x="7196975" y="295100"/>
            <a:ext cx="1157100" cy="542700"/>
          </a:xfrm>
          <a:prstGeom prst="straightConnector1">
            <a:avLst/>
          </a:prstGeom>
          <a:noFill/>
          <a:ln cap="flat" cmpd="sng" w="9525">
            <a:solidFill>
              <a:srgbClr val="595959"/>
            </a:solidFill>
            <a:prstDash val="solid"/>
            <a:round/>
            <a:headEnd len="med" w="med" type="none"/>
            <a:tailEnd len="med" w="med" type="none"/>
          </a:ln>
        </p:spPr>
      </p:cxnSp>
      <p:cxnSp>
        <p:nvCxnSpPr>
          <p:cNvPr id="743" name="Google Shape;743;p16"/>
          <p:cNvCxnSpPr/>
          <p:nvPr/>
        </p:nvCxnSpPr>
        <p:spPr>
          <a:xfrm flipH="1">
            <a:off x="8354075" y="-6625"/>
            <a:ext cx="791400" cy="836400"/>
          </a:xfrm>
          <a:prstGeom prst="straightConnector1">
            <a:avLst/>
          </a:prstGeom>
          <a:noFill/>
          <a:ln cap="flat" cmpd="sng" w="9525">
            <a:solidFill>
              <a:srgbClr val="595959"/>
            </a:solidFill>
            <a:prstDash val="solid"/>
            <a:round/>
            <a:headEnd len="med" w="med" type="none"/>
            <a:tailEnd len="med" w="med" type="none"/>
          </a:ln>
        </p:spPr>
      </p:cxnSp>
      <p:grpSp>
        <p:nvGrpSpPr>
          <p:cNvPr id="744" name="Google Shape;744;p16"/>
          <p:cNvGrpSpPr/>
          <p:nvPr/>
        </p:nvGrpSpPr>
        <p:grpSpPr>
          <a:xfrm>
            <a:off x="8064275" y="526925"/>
            <a:ext cx="581800" cy="582350"/>
            <a:chOff x="8064275" y="887850"/>
            <a:chExt cx="581800" cy="582350"/>
          </a:xfrm>
        </p:grpSpPr>
        <p:sp>
          <p:nvSpPr>
            <p:cNvPr id="745" name="Google Shape;745;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6"/>
          <p:cNvGrpSpPr/>
          <p:nvPr/>
        </p:nvGrpSpPr>
        <p:grpSpPr>
          <a:xfrm>
            <a:off x="7033875" y="170875"/>
            <a:ext cx="292025" cy="292575"/>
            <a:chOff x="7353050" y="316275"/>
            <a:chExt cx="292025" cy="292575"/>
          </a:xfrm>
        </p:grpSpPr>
        <p:sp>
          <p:nvSpPr>
            <p:cNvPr id="752" name="Google Shape;752;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16"/>
          <p:cNvGrpSpPr/>
          <p:nvPr/>
        </p:nvGrpSpPr>
        <p:grpSpPr>
          <a:xfrm>
            <a:off x="8757950" y="229650"/>
            <a:ext cx="175000" cy="175000"/>
            <a:chOff x="8792300" y="321275"/>
            <a:chExt cx="175000" cy="175000"/>
          </a:xfrm>
        </p:grpSpPr>
        <p:sp>
          <p:nvSpPr>
            <p:cNvPr id="757" name="Google Shape;757;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16"/>
          <p:cNvGrpSpPr/>
          <p:nvPr/>
        </p:nvGrpSpPr>
        <p:grpSpPr>
          <a:xfrm>
            <a:off x="8490050" y="170875"/>
            <a:ext cx="175013" cy="27000"/>
            <a:chOff x="5662375" y="212375"/>
            <a:chExt cx="175013" cy="27000"/>
          </a:xfrm>
        </p:grpSpPr>
        <p:sp>
          <p:nvSpPr>
            <p:cNvPr id="762" name="Google Shape;762;p1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16"/>
          <p:cNvGrpSpPr/>
          <p:nvPr/>
        </p:nvGrpSpPr>
        <p:grpSpPr>
          <a:xfrm>
            <a:off x="7916350" y="1124600"/>
            <a:ext cx="175013" cy="27000"/>
            <a:chOff x="5662375" y="212375"/>
            <a:chExt cx="175013" cy="27000"/>
          </a:xfrm>
        </p:grpSpPr>
        <p:sp>
          <p:nvSpPr>
            <p:cNvPr id="766" name="Google Shape;766;p1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770" name="Google Shape;770;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771" name="Google Shape;771;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772" name="Google Shape;772;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73" name="Google Shape;773;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74" name="Google Shape;774;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75" name="Google Shape;77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77C6FC"/>
                </a:solidFill>
                <a:latin typeface="Barlow Semi Condensed Medium"/>
                <a:ea typeface="Barlow Semi Condensed Medium"/>
                <a:cs typeface="Barlow Semi Condensed Medium"/>
                <a:sym typeface="Barlow Semi Condensed Medium"/>
              </a:defRPr>
            </a:lvl1pPr>
            <a:lvl2pPr lvl="1">
              <a:buNone/>
              <a:defRPr>
                <a:solidFill>
                  <a:srgbClr val="77C6FC"/>
                </a:solidFill>
                <a:latin typeface="Barlow Semi Condensed Medium"/>
                <a:ea typeface="Barlow Semi Condensed Medium"/>
                <a:cs typeface="Barlow Semi Condensed Medium"/>
                <a:sym typeface="Barlow Semi Condensed Medium"/>
              </a:defRPr>
            </a:lvl2pPr>
            <a:lvl3pPr lvl="2">
              <a:buNone/>
              <a:defRPr>
                <a:solidFill>
                  <a:srgbClr val="77C6FC"/>
                </a:solidFill>
                <a:latin typeface="Barlow Semi Condensed Medium"/>
                <a:ea typeface="Barlow Semi Condensed Medium"/>
                <a:cs typeface="Barlow Semi Condensed Medium"/>
                <a:sym typeface="Barlow Semi Condensed Medium"/>
              </a:defRPr>
            </a:lvl3pPr>
            <a:lvl4pPr lvl="3">
              <a:buNone/>
              <a:defRPr>
                <a:solidFill>
                  <a:srgbClr val="77C6FC"/>
                </a:solidFill>
                <a:latin typeface="Barlow Semi Condensed Medium"/>
                <a:ea typeface="Barlow Semi Condensed Medium"/>
                <a:cs typeface="Barlow Semi Condensed Medium"/>
                <a:sym typeface="Barlow Semi Condensed Medium"/>
              </a:defRPr>
            </a:lvl4pPr>
            <a:lvl5pPr lvl="4">
              <a:buNone/>
              <a:defRPr>
                <a:solidFill>
                  <a:srgbClr val="77C6FC"/>
                </a:solidFill>
                <a:latin typeface="Barlow Semi Condensed Medium"/>
                <a:ea typeface="Barlow Semi Condensed Medium"/>
                <a:cs typeface="Barlow Semi Condensed Medium"/>
                <a:sym typeface="Barlow Semi Condensed Medium"/>
              </a:defRPr>
            </a:lvl5pPr>
            <a:lvl6pPr lvl="5">
              <a:buNone/>
              <a:defRPr>
                <a:solidFill>
                  <a:srgbClr val="77C6FC"/>
                </a:solidFill>
                <a:latin typeface="Barlow Semi Condensed Medium"/>
                <a:ea typeface="Barlow Semi Condensed Medium"/>
                <a:cs typeface="Barlow Semi Condensed Medium"/>
                <a:sym typeface="Barlow Semi Condensed Medium"/>
              </a:defRPr>
            </a:lvl6pPr>
            <a:lvl7pPr lvl="6">
              <a:buNone/>
              <a:defRPr>
                <a:solidFill>
                  <a:srgbClr val="77C6FC"/>
                </a:solidFill>
                <a:latin typeface="Barlow Semi Condensed Medium"/>
                <a:ea typeface="Barlow Semi Condensed Medium"/>
                <a:cs typeface="Barlow Semi Condensed Medium"/>
                <a:sym typeface="Barlow Semi Condensed Medium"/>
              </a:defRPr>
            </a:lvl7pPr>
            <a:lvl8pPr lvl="7">
              <a:buNone/>
              <a:defRPr>
                <a:solidFill>
                  <a:srgbClr val="77C6FC"/>
                </a:solidFill>
                <a:latin typeface="Barlow Semi Condensed Medium"/>
                <a:ea typeface="Barlow Semi Condensed Medium"/>
                <a:cs typeface="Barlow Semi Condensed Medium"/>
                <a:sym typeface="Barlow Semi Condensed Medium"/>
              </a:defRPr>
            </a:lvl8pPr>
            <a:lvl9pPr lvl="8">
              <a:buNone/>
              <a:defRPr>
                <a:solidFill>
                  <a:srgbClr val="77C6FC"/>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76" name="Shape 776"/>
        <p:cNvGrpSpPr/>
        <p:nvPr/>
      </p:nvGrpSpPr>
      <p:grpSpPr>
        <a:xfrm>
          <a:off x="0" y="0"/>
          <a:ext cx="0" cy="0"/>
          <a:chOff x="0" y="0"/>
          <a:chExt cx="0" cy="0"/>
        </a:xfrm>
      </p:grpSpPr>
      <p:sp>
        <p:nvSpPr>
          <p:cNvPr id="777" name="Google Shape;777;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78" name="Google Shape;778;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p:txBody>
      </p:sp>
      <p:sp>
        <p:nvSpPr>
          <p:cNvPr id="779" name="Google Shape;779;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80" name="Google Shape;780;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p:txBody>
      </p:sp>
      <p:sp>
        <p:nvSpPr>
          <p:cNvPr id="781" name="Google Shape;781;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82" name="Google Shape;782;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p:txBody>
      </p:sp>
      <p:sp>
        <p:nvSpPr>
          <p:cNvPr id="783" name="Google Shape;783;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84" name="Google Shape;784;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p:txBody>
      </p:sp>
      <p:sp>
        <p:nvSpPr>
          <p:cNvPr id="785" name="Google Shape;785;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86" name="Google Shape;786;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p:txBody>
      </p:sp>
      <p:sp>
        <p:nvSpPr>
          <p:cNvPr id="787" name="Google Shape;787;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88" name="Google Shape;788;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89" name="Google Shape;789;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90" name="Google Shape;790;p17"/>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791" name="Google Shape;791;p17"/>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792" name="Google Shape;792;p17"/>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793" name="Google Shape;793;p17"/>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794" name="Google Shape;794;p17"/>
          <p:cNvGrpSpPr/>
          <p:nvPr/>
        </p:nvGrpSpPr>
        <p:grpSpPr>
          <a:xfrm flipH="1">
            <a:off x="1278333" y="4513075"/>
            <a:ext cx="581800" cy="582350"/>
            <a:chOff x="8064275" y="887850"/>
            <a:chExt cx="581800" cy="582350"/>
          </a:xfrm>
        </p:grpSpPr>
        <p:sp>
          <p:nvSpPr>
            <p:cNvPr id="795" name="Google Shape;795;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17"/>
          <p:cNvGrpSpPr/>
          <p:nvPr/>
        </p:nvGrpSpPr>
        <p:grpSpPr>
          <a:xfrm flipH="1">
            <a:off x="2747608" y="4340463"/>
            <a:ext cx="292025" cy="292575"/>
            <a:chOff x="7353050" y="316275"/>
            <a:chExt cx="292025" cy="292575"/>
          </a:xfrm>
        </p:grpSpPr>
        <p:sp>
          <p:nvSpPr>
            <p:cNvPr id="802" name="Google Shape;802;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17"/>
          <p:cNvGrpSpPr/>
          <p:nvPr/>
        </p:nvGrpSpPr>
        <p:grpSpPr>
          <a:xfrm flipH="1">
            <a:off x="171308" y="4315025"/>
            <a:ext cx="175000" cy="175000"/>
            <a:chOff x="8792300" y="321275"/>
            <a:chExt cx="175000" cy="175000"/>
          </a:xfrm>
        </p:grpSpPr>
        <p:sp>
          <p:nvSpPr>
            <p:cNvPr id="807" name="Google Shape;807;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17"/>
          <p:cNvGrpSpPr/>
          <p:nvPr/>
        </p:nvGrpSpPr>
        <p:grpSpPr>
          <a:xfrm>
            <a:off x="3873197" y="4657550"/>
            <a:ext cx="293111" cy="293388"/>
            <a:chOff x="3164039" y="430875"/>
            <a:chExt cx="293111" cy="293388"/>
          </a:xfrm>
        </p:grpSpPr>
        <p:sp>
          <p:nvSpPr>
            <p:cNvPr id="812" name="Google Shape;812;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17"/>
          <p:cNvGrpSpPr/>
          <p:nvPr/>
        </p:nvGrpSpPr>
        <p:grpSpPr>
          <a:xfrm flipH="1">
            <a:off x="242270" y="4142425"/>
            <a:ext cx="175013" cy="27000"/>
            <a:chOff x="5662375" y="212375"/>
            <a:chExt cx="175013" cy="27000"/>
          </a:xfrm>
        </p:grpSpPr>
        <p:sp>
          <p:nvSpPr>
            <p:cNvPr id="819" name="Google Shape;819;p1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22" name="Google Shape;822;p17"/>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823" name="Google Shape;823;p17"/>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824" name="Google Shape;824;p17"/>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825" name="Google Shape;825;p17"/>
          <p:cNvGrpSpPr/>
          <p:nvPr/>
        </p:nvGrpSpPr>
        <p:grpSpPr>
          <a:xfrm>
            <a:off x="8064275" y="1040250"/>
            <a:ext cx="581800" cy="582350"/>
            <a:chOff x="8064275" y="887850"/>
            <a:chExt cx="581800" cy="582350"/>
          </a:xfrm>
        </p:grpSpPr>
        <p:sp>
          <p:nvSpPr>
            <p:cNvPr id="826" name="Google Shape;826;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17"/>
          <p:cNvGrpSpPr/>
          <p:nvPr/>
        </p:nvGrpSpPr>
        <p:grpSpPr>
          <a:xfrm>
            <a:off x="7353050" y="316275"/>
            <a:ext cx="292025" cy="292575"/>
            <a:chOff x="7353050" y="316275"/>
            <a:chExt cx="292025" cy="292575"/>
          </a:xfrm>
        </p:grpSpPr>
        <p:sp>
          <p:nvSpPr>
            <p:cNvPr id="833" name="Google Shape;833;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17"/>
          <p:cNvGrpSpPr/>
          <p:nvPr/>
        </p:nvGrpSpPr>
        <p:grpSpPr>
          <a:xfrm>
            <a:off x="8792300" y="321275"/>
            <a:ext cx="175000" cy="175000"/>
            <a:chOff x="8792300" y="321275"/>
            <a:chExt cx="175000" cy="175000"/>
          </a:xfrm>
        </p:grpSpPr>
        <p:sp>
          <p:nvSpPr>
            <p:cNvPr id="838" name="Google Shape;838;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17"/>
          <p:cNvGrpSpPr/>
          <p:nvPr/>
        </p:nvGrpSpPr>
        <p:grpSpPr>
          <a:xfrm>
            <a:off x="8490050" y="170875"/>
            <a:ext cx="175013" cy="27000"/>
            <a:chOff x="5662375" y="212375"/>
            <a:chExt cx="175013" cy="27000"/>
          </a:xfrm>
        </p:grpSpPr>
        <p:sp>
          <p:nvSpPr>
            <p:cNvPr id="849" name="Google Shape;849;p1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17"/>
          <p:cNvGrpSpPr/>
          <p:nvPr/>
        </p:nvGrpSpPr>
        <p:grpSpPr>
          <a:xfrm>
            <a:off x="8678350" y="1658000"/>
            <a:ext cx="175013" cy="27000"/>
            <a:chOff x="5662375" y="212375"/>
            <a:chExt cx="175013" cy="27000"/>
          </a:xfrm>
        </p:grpSpPr>
        <p:sp>
          <p:nvSpPr>
            <p:cNvPr id="853" name="Google Shape;853;p1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77C6FC"/>
                </a:solidFill>
                <a:latin typeface="Barlow Semi Condensed Medium"/>
                <a:ea typeface="Barlow Semi Condensed Medium"/>
                <a:cs typeface="Barlow Semi Condensed Medium"/>
                <a:sym typeface="Barlow Semi Condensed Medium"/>
              </a:defRPr>
            </a:lvl1pPr>
            <a:lvl2pPr lvl="1">
              <a:buNone/>
              <a:defRPr>
                <a:solidFill>
                  <a:srgbClr val="77C6FC"/>
                </a:solidFill>
                <a:latin typeface="Barlow Semi Condensed Medium"/>
                <a:ea typeface="Barlow Semi Condensed Medium"/>
                <a:cs typeface="Barlow Semi Condensed Medium"/>
                <a:sym typeface="Barlow Semi Condensed Medium"/>
              </a:defRPr>
            </a:lvl2pPr>
            <a:lvl3pPr lvl="2">
              <a:buNone/>
              <a:defRPr>
                <a:solidFill>
                  <a:srgbClr val="77C6FC"/>
                </a:solidFill>
                <a:latin typeface="Barlow Semi Condensed Medium"/>
                <a:ea typeface="Barlow Semi Condensed Medium"/>
                <a:cs typeface="Barlow Semi Condensed Medium"/>
                <a:sym typeface="Barlow Semi Condensed Medium"/>
              </a:defRPr>
            </a:lvl3pPr>
            <a:lvl4pPr lvl="3">
              <a:buNone/>
              <a:defRPr>
                <a:solidFill>
                  <a:srgbClr val="77C6FC"/>
                </a:solidFill>
                <a:latin typeface="Barlow Semi Condensed Medium"/>
                <a:ea typeface="Barlow Semi Condensed Medium"/>
                <a:cs typeface="Barlow Semi Condensed Medium"/>
                <a:sym typeface="Barlow Semi Condensed Medium"/>
              </a:defRPr>
            </a:lvl4pPr>
            <a:lvl5pPr lvl="4">
              <a:buNone/>
              <a:defRPr>
                <a:solidFill>
                  <a:srgbClr val="77C6FC"/>
                </a:solidFill>
                <a:latin typeface="Barlow Semi Condensed Medium"/>
                <a:ea typeface="Barlow Semi Condensed Medium"/>
                <a:cs typeface="Barlow Semi Condensed Medium"/>
                <a:sym typeface="Barlow Semi Condensed Medium"/>
              </a:defRPr>
            </a:lvl5pPr>
            <a:lvl6pPr lvl="5">
              <a:buNone/>
              <a:defRPr>
                <a:solidFill>
                  <a:srgbClr val="77C6FC"/>
                </a:solidFill>
                <a:latin typeface="Barlow Semi Condensed Medium"/>
                <a:ea typeface="Barlow Semi Condensed Medium"/>
                <a:cs typeface="Barlow Semi Condensed Medium"/>
                <a:sym typeface="Barlow Semi Condensed Medium"/>
              </a:defRPr>
            </a:lvl6pPr>
            <a:lvl7pPr lvl="6">
              <a:buNone/>
              <a:defRPr>
                <a:solidFill>
                  <a:srgbClr val="77C6FC"/>
                </a:solidFill>
                <a:latin typeface="Barlow Semi Condensed Medium"/>
                <a:ea typeface="Barlow Semi Condensed Medium"/>
                <a:cs typeface="Barlow Semi Condensed Medium"/>
                <a:sym typeface="Barlow Semi Condensed Medium"/>
              </a:defRPr>
            </a:lvl7pPr>
            <a:lvl8pPr lvl="7">
              <a:buNone/>
              <a:defRPr>
                <a:solidFill>
                  <a:srgbClr val="77C6FC"/>
                </a:solidFill>
                <a:latin typeface="Barlow Semi Condensed Medium"/>
                <a:ea typeface="Barlow Semi Condensed Medium"/>
                <a:cs typeface="Barlow Semi Condensed Medium"/>
                <a:sym typeface="Barlow Semi Condensed Medium"/>
              </a:defRPr>
            </a:lvl8pPr>
            <a:lvl9pPr lvl="8">
              <a:buNone/>
              <a:defRPr>
                <a:solidFill>
                  <a:srgbClr val="77C6FC"/>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57" name="Shape 857"/>
        <p:cNvGrpSpPr/>
        <p:nvPr/>
      </p:nvGrpSpPr>
      <p:grpSpPr>
        <a:xfrm>
          <a:off x="0" y="0"/>
          <a:ext cx="0" cy="0"/>
          <a:chOff x="0" y="0"/>
          <a:chExt cx="0" cy="0"/>
        </a:xfrm>
      </p:grpSpPr>
      <p:sp>
        <p:nvSpPr>
          <p:cNvPr id="858" name="Google Shape;858;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59" name="Google Shape;859;p18"/>
          <p:cNvSpPr txBox="1"/>
          <p:nvPr>
            <p:ph idx="1" type="subTitle"/>
          </p:nvPr>
        </p:nvSpPr>
        <p:spPr>
          <a:xfrm>
            <a:off x="4690872" y="1572768"/>
            <a:ext cx="3557100" cy="23865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rtl="0" algn="r">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rtl="0" algn="r">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rtl="0" algn="r">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rtl="0" algn="r">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rtl="0" algn="r">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rtl="0" algn="r">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rtl="0" algn="r">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rtl="0" algn="r">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p:txBody>
      </p:sp>
      <p:cxnSp>
        <p:nvCxnSpPr>
          <p:cNvPr id="860" name="Google Shape;860;p18"/>
          <p:cNvCxnSpPr/>
          <p:nvPr/>
        </p:nvCxnSpPr>
        <p:spPr>
          <a:xfrm rot="10800000">
            <a:off x="8109000" y="501275"/>
            <a:ext cx="737700" cy="737700"/>
          </a:xfrm>
          <a:prstGeom prst="straightConnector1">
            <a:avLst/>
          </a:prstGeom>
          <a:noFill/>
          <a:ln cap="flat" cmpd="sng" w="9525">
            <a:solidFill>
              <a:srgbClr val="595959"/>
            </a:solidFill>
            <a:prstDash val="solid"/>
            <a:round/>
            <a:headEnd len="med" w="med" type="none"/>
            <a:tailEnd len="med" w="med" type="none"/>
          </a:ln>
        </p:spPr>
      </p:cxnSp>
      <p:cxnSp>
        <p:nvCxnSpPr>
          <p:cNvPr id="861" name="Google Shape;861;p18"/>
          <p:cNvCxnSpPr/>
          <p:nvPr/>
        </p:nvCxnSpPr>
        <p:spPr>
          <a:xfrm>
            <a:off x="582475" y="282188"/>
            <a:ext cx="1212900" cy="422700"/>
          </a:xfrm>
          <a:prstGeom prst="straightConnector1">
            <a:avLst/>
          </a:prstGeom>
          <a:noFill/>
          <a:ln cap="flat" cmpd="sng" w="9525">
            <a:solidFill>
              <a:srgbClr val="595959"/>
            </a:solidFill>
            <a:prstDash val="solid"/>
            <a:round/>
            <a:headEnd len="med" w="med" type="none"/>
            <a:tailEnd len="med" w="med" type="none"/>
          </a:ln>
        </p:spPr>
      </p:cxnSp>
      <p:cxnSp>
        <p:nvCxnSpPr>
          <p:cNvPr id="862" name="Google Shape;862;p18"/>
          <p:cNvCxnSpPr/>
          <p:nvPr/>
        </p:nvCxnSpPr>
        <p:spPr>
          <a:xfrm flipH="1" rot="10800000">
            <a:off x="0" y="274188"/>
            <a:ext cx="582600" cy="654300"/>
          </a:xfrm>
          <a:prstGeom prst="straightConnector1">
            <a:avLst/>
          </a:prstGeom>
          <a:noFill/>
          <a:ln cap="flat" cmpd="sng" w="9525">
            <a:solidFill>
              <a:srgbClr val="595959"/>
            </a:solidFill>
            <a:prstDash val="solid"/>
            <a:round/>
            <a:headEnd len="med" w="med" type="none"/>
            <a:tailEnd len="med" w="med" type="none"/>
          </a:ln>
        </p:spPr>
      </p:cxnSp>
      <p:grpSp>
        <p:nvGrpSpPr>
          <p:cNvPr id="863" name="Google Shape;863;p18"/>
          <p:cNvGrpSpPr/>
          <p:nvPr/>
        </p:nvGrpSpPr>
        <p:grpSpPr>
          <a:xfrm flipH="1">
            <a:off x="423750" y="125363"/>
            <a:ext cx="292025" cy="292575"/>
            <a:chOff x="7353050" y="316275"/>
            <a:chExt cx="292025" cy="292575"/>
          </a:xfrm>
        </p:grpSpPr>
        <p:sp>
          <p:nvSpPr>
            <p:cNvPr id="864" name="Google Shape;864;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8"/>
          <p:cNvGrpSpPr/>
          <p:nvPr/>
        </p:nvGrpSpPr>
        <p:grpSpPr>
          <a:xfrm>
            <a:off x="1638739" y="558163"/>
            <a:ext cx="293111" cy="293388"/>
            <a:chOff x="3164039" y="430875"/>
            <a:chExt cx="293111" cy="293388"/>
          </a:xfrm>
        </p:grpSpPr>
        <p:sp>
          <p:nvSpPr>
            <p:cNvPr id="869" name="Google Shape;869;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1591750" y="362600"/>
            <a:ext cx="175013" cy="27000"/>
            <a:chOff x="5662375" y="212375"/>
            <a:chExt cx="175013" cy="27000"/>
          </a:xfrm>
        </p:grpSpPr>
        <p:sp>
          <p:nvSpPr>
            <p:cNvPr id="876" name="Google Shape;876;p1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8151325" y="6875"/>
            <a:ext cx="1002600" cy="494400"/>
          </a:xfrm>
          <a:prstGeom prst="straightConnector1">
            <a:avLst/>
          </a:prstGeom>
          <a:noFill/>
          <a:ln cap="flat" cmpd="sng" w="9525">
            <a:solidFill>
              <a:srgbClr val="595959"/>
            </a:solidFill>
            <a:prstDash val="solid"/>
            <a:round/>
            <a:headEnd len="med" w="med" type="none"/>
            <a:tailEnd len="med" w="med" type="none"/>
          </a:ln>
        </p:spPr>
      </p:cxnSp>
      <p:grpSp>
        <p:nvGrpSpPr>
          <p:cNvPr id="880" name="Google Shape;880;p18"/>
          <p:cNvGrpSpPr/>
          <p:nvPr/>
        </p:nvGrpSpPr>
        <p:grpSpPr>
          <a:xfrm>
            <a:off x="7823875" y="202375"/>
            <a:ext cx="581800" cy="582350"/>
            <a:chOff x="8064275" y="887850"/>
            <a:chExt cx="581800" cy="582350"/>
          </a:xfrm>
        </p:grpSpPr>
        <p:sp>
          <p:nvSpPr>
            <p:cNvPr id="881" name="Google Shape;881;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18"/>
          <p:cNvGrpSpPr/>
          <p:nvPr/>
        </p:nvGrpSpPr>
        <p:grpSpPr>
          <a:xfrm flipH="1">
            <a:off x="8698650" y="1117488"/>
            <a:ext cx="292025" cy="292575"/>
            <a:chOff x="7353050" y="316275"/>
            <a:chExt cx="292025" cy="292575"/>
          </a:xfrm>
        </p:grpSpPr>
        <p:sp>
          <p:nvSpPr>
            <p:cNvPr id="888" name="Google Shape;888;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18"/>
          <p:cNvGrpSpPr/>
          <p:nvPr/>
        </p:nvGrpSpPr>
        <p:grpSpPr>
          <a:xfrm>
            <a:off x="8678350" y="1581800"/>
            <a:ext cx="175013" cy="27000"/>
            <a:chOff x="5662375" y="212375"/>
            <a:chExt cx="175013" cy="27000"/>
          </a:xfrm>
        </p:grpSpPr>
        <p:sp>
          <p:nvSpPr>
            <p:cNvPr id="893" name="Google Shape;893;p1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6" name="Google Shape;896;p18"/>
          <p:cNvCxnSpPr/>
          <p:nvPr/>
        </p:nvCxnSpPr>
        <p:spPr>
          <a:xfrm flipH="1">
            <a:off x="5101704"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897" name="Google Shape;897;p18"/>
          <p:cNvCxnSpPr/>
          <p:nvPr/>
        </p:nvCxnSpPr>
        <p:spPr>
          <a:xfrm rot="10800000">
            <a:off x="6234804"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898" name="Google Shape;898;p18"/>
          <p:cNvCxnSpPr/>
          <p:nvPr/>
        </p:nvCxnSpPr>
        <p:spPr>
          <a:xfrm flipH="1">
            <a:off x="7547529"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899" name="Google Shape;899;p18"/>
          <p:cNvCxnSpPr/>
          <p:nvPr/>
        </p:nvCxnSpPr>
        <p:spPr>
          <a:xfrm flipH="1">
            <a:off x="8872054"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900" name="Google Shape;900;p18"/>
          <p:cNvGrpSpPr/>
          <p:nvPr/>
        </p:nvGrpSpPr>
        <p:grpSpPr>
          <a:xfrm>
            <a:off x="7278954" y="4513075"/>
            <a:ext cx="581800" cy="582350"/>
            <a:chOff x="8064275" y="887850"/>
            <a:chExt cx="581800" cy="582350"/>
          </a:xfrm>
        </p:grpSpPr>
        <p:sp>
          <p:nvSpPr>
            <p:cNvPr id="901" name="Google Shape;901;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6099454" y="4340463"/>
            <a:ext cx="292025" cy="292575"/>
            <a:chOff x="7353050" y="316275"/>
            <a:chExt cx="292025" cy="292575"/>
          </a:xfrm>
        </p:grpSpPr>
        <p:sp>
          <p:nvSpPr>
            <p:cNvPr id="908" name="Google Shape;908;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18"/>
          <p:cNvGrpSpPr/>
          <p:nvPr/>
        </p:nvGrpSpPr>
        <p:grpSpPr>
          <a:xfrm>
            <a:off x="8792779" y="4315025"/>
            <a:ext cx="175000" cy="175000"/>
            <a:chOff x="8792300" y="321275"/>
            <a:chExt cx="175000" cy="175000"/>
          </a:xfrm>
        </p:grpSpPr>
        <p:sp>
          <p:nvSpPr>
            <p:cNvPr id="913" name="Google Shape;913;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18"/>
          <p:cNvGrpSpPr/>
          <p:nvPr/>
        </p:nvGrpSpPr>
        <p:grpSpPr>
          <a:xfrm flipH="1">
            <a:off x="4972779" y="4657550"/>
            <a:ext cx="293111" cy="293388"/>
            <a:chOff x="3164039" y="430875"/>
            <a:chExt cx="293111" cy="293388"/>
          </a:xfrm>
        </p:grpSpPr>
        <p:sp>
          <p:nvSpPr>
            <p:cNvPr id="918" name="Google Shape;918;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18"/>
          <p:cNvGrpSpPr/>
          <p:nvPr/>
        </p:nvGrpSpPr>
        <p:grpSpPr>
          <a:xfrm>
            <a:off x="8721804" y="4142425"/>
            <a:ext cx="175013" cy="27000"/>
            <a:chOff x="5662375" y="212375"/>
            <a:chExt cx="175013" cy="27000"/>
          </a:xfrm>
        </p:grpSpPr>
        <p:sp>
          <p:nvSpPr>
            <p:cNvPr id="925" name="Google Shape;925;p1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494949"/>
                </a:solidFill>
              </a:defRPr>
            </a:lvl1pPr>
            <a:lvl2pPr lvl="1">
              <a:buNone/>
              <a:defRPr>
                <a:solidFill>
                  <a:srgbClr val="494949"/>
                </a:solidFill>
              </a:defRPr>
            </a:lvl2pPr>
            <a:lvl3pPr lvl="2">
              <a:buNone/>
              <a:defRPr>
                <a:solidFill>
                  <a:srgbClr val="494949"/>
                </a:solidFill>
              </a:defRPr>
            </a:lvl3pPr>
            <a:lvl4pPr lvl="3">
              <a:buNone/>
              <a:defRPr>
                <a:solidFill>
                  <a:srgbClr val="494949"/>
                </a:solidFill>
              </a:defRPr>
            </a:lvl4pPr>
            <a:lvl5pPr lvl="4">
              <a:buNone/>
              <a:defRPr>
                <a:solidFill>
                  <a:srgbClr val="494949"/>
                </a:solidFill>
              </a:defRPr>
            </a:lvl5pPr>
            <a:lvl6pPr lvl="5">
              <a:buNone/>
              <a:defRPr>
                <a:solidFill>
                  <a:srgbClr val="494949"/>
                </a:solidFill>
              </a:defRPr>
            </a:lvl6pPr>
            <a:lvl7pPr lvl="6">
              <a:buNone/>
              <a:defRPr>
                <a:solidFill>
                  <a:srgbClr val="494949"/>
                </a:solidFill>
              </a:defRPr>
            </a:lvl7pPr>
            <a:lvl8pPr lvl="7">
              <a:buNone/>
              <a:defRPr>
                <a:solidFill>
                  <a:srgbClr val="494949"/>
                </a:solidFill>
              </a:defRPr>
            </a:lvl8pPr>
            <a:lvl9pPr lvl="8">
              <a:buNone/>
              <a:defRPr>
                <a:solidFill>
                  <a:srgbClr val="494949"/>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29" name="Shape 929"/>
        <p:cNvGrpSpPr/>
        <p:nvPr/>
      </p:nvGrpSpPr>
      <p:grpSpPr>
        <a:xfrm>
          <a:off x="0" y="0"/>
          <a:ext cx="0" cy="0"/>
          <a:chOff x="0" y="0"/>
          <a:chExt cx="0" cy="0"/>
        </a:xfrm>
      </p:grpSpPr>
      <p:sp>
        <p:nvSpPr>
          <p:cNvPr id="930" name="Google Shape;930;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31" name="Google Shape;931;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32" name="Google Shape;932;p19"/>
          <p:cNvSpPr txBox="1"/>
          <p:nvPr/>
        </p:nvSpPr>
        <p:spPr>
          <a:xfrm>
            <a:off x="2489375" y="35880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33" name="Google Shape;933;p19"/>
          <p:cNvCxnSpPr/>
          <p:nvPr/>
        </p:nvCxnSpPr>
        <p:spPr>
          <a:xfrm rot="5400000">
            <a:off x="7269708" y="3324550"/>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934" name="Google Shape;934;p19"/>
          <p:cNvCxnSpPr/>
          <p:nvPr/>
        </p:nvCxnSpPr>
        <p:spPr>
          <a:xfrm flipH="1" rot="-5400000">
            <a:off x="7181408" y="2082400"/>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935" name="Google Shape;935;p19"/>
          <p:cNvCxnSpPr/>
          <p:nvPr/>
        </p:nvCxnSpPr>
        <p:spPr>
          <a:xfrm rot="5400000">
            <a:off x="7232433" y="736375"/>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936" name="Google Shape;936;p19"/>
          <p:cNvCxnSpPr/>
          <p:nvPr/>
        </p:nvCxnSpPr>
        <p:spPr>
          <a:xfrm rot="5400000">
            <a:off x="8168433" y="-6660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937" name="Google Shape;937;p19"/>
          <p:cNvGrpSpPr/>
          <p:nvPr/>
        </p:nvGrpSpPr>
        <p:grpSpPr>
          <a:xfrm flipH="1" rot="5400000">
            <a:off x="7407333" y="1284925"/>
            <a:ext cx="581800" cy="582350"/>
            <a:chOff x="8064275" y="887850"/>
            <a:chExt cx="581800" cy="582350"/>
          </a:xfrm>
        </p:grpSpPr>
        <p:sp>
          <p:nvSpPr>
            <p:cNvPr id="938" name="Google Shape;938;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19"/>
          <p:cNvGrpSpPr/>
          <p:nvPr/>
        </p:nvGrpSpPr>
        <p:grpSpPr>
          <a:xfrm flipH="1" rot="5400000">
            <a:off x="7869720" y="2754200"/>
            <a:ext cx="292025" cy="292575"/>
            <a:chOff x="7353050" y="316275"/>
            <a:chExt cx="292025" cy="292575"/>
          </a:xfrm>
        </p:grpSpPr>
        <p:sp>
          <p:nvSpPr>
            <p:cNvPr id="945" name="Google Shape;945;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19"/>
          <p:cNvGrpSpPr/>
          <p:nvPr/>
        </p:nvGrpSpPr>
        <p:grpSpPr>
          <a:xfrm flipH="1" rot="5400000">
            <a:off x="8012458" y="178175"/>
            <a:ext cx="175000" cy="175000"/>
            <a:chOff x="8792300" y="321275"/>
            <a:chExt cx="175000" cy="175000"/>
          </a:xfrm>
        </p:grpSpPr>
        <p:sp>
          <p:nvSpPr>
            <p:cNvPr id="950" name="Google Shape;950;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19"/>
          <p:cNvGrpSpPr/>
          <p:nvPr/>
        </p:nvGrpSpPr>
        <p:grpSpPr>
          <a:xfrm rot="5400000">
            <a:off x="7551683" y="3879926"/>
            <a:ext cx="293111" cy="293388"/>
            <a:chOff x="3164039" y="430875"/>
            <a:chExt cx="293111" cy="293388"/>
          </a:xfrm>
        </p:grpSpPr>
        <p:sp>
          <p:nvSpPr>
            <p:cNvPr id="955" name="Google Shape;955;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19"/>
          <p:cNvGrpSpPr/>
          <p:nvPr/>
        </p:nvGrpSpPr>
        <p:grpSpPr>
          <a:xfrm flipH="1" rot="5400000">
            <a:off x="8259052" y="323144"/>
            <a:ext cx="175013" cy="27000"/>
            <a:chOff x="5662375" y="212375"/>
            <a:chExt cx="175013" cy="27000"/>
          </a:xfrm>
        </p:grpSpPr>
        <p:sp>
          <p:nvSpPr>
            <p:cNvPr id="962" name="Google Shape;96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65" name="Google Shape;965;p19"/>
          <p:cNvCxnSpPr/>
          <p:nvPr/>
        </p:nvCxnSpPr>
        <p:spPr>
          <a:xfrm flipH="1" rot="5400000">
            <a:off x="740850" y="2598325"/>
            <a:ext cx="1672500" cy="126000"/>
          </a:xfrm>
          <a:prstGeom prst="straightConnector1">
            <a:avLst/>
          </a:prstGeom>
          <a:noFill/>
          <a:ln cap="flat" cmpd="sng" w="9525">
            <a:solidFill>
              <a:srgbClr val="595959"/>
            </a:solidFill>
            <a:prstDash val="solid"/>
            <a:round/>
            <a:headEnd len="med" w="med" type="none"/>
            <a:tailEnd len="med" w="med" type="none"/>
          </a:ln>
        </p:spPr>
      </p:cxnSp>
      <p:cxnSp>
        <p:nvCxnSpPr>
          <p:cNvPr id="966" name="Google Shape;966;p19"/>
          <p:cNvCxnSpPr/>
          <p:nvPr/>
        </p:nvCxnSpPr>
        <p:spPr>
          <a:xfrm rot="-5400000">
            <a:off x="847100" y="355400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967" name="Google Shape;967;p19"/>
          <p:cNvCxnSpPr/>
          <p:nvPr/>
        </p:nvCxnSpPr>
        <p:spPr>
          <a:xfrm flipH="1" rot="5400000">
            <a:off x="1105775" y="4151250"/>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968" name="Google Shape;968;p19"/>
          <p:cNvGrpSpPr/>
          <p:nvPr/>
        </p:nvGrpSpPr>
        <p:grpSpPr>
          <a:xfrm rot="5400000">
            <a:off x="621475" y="4062025"/>
            <a:ext cx="581800" cy="582350"/>
            <a:chOff x="8064275" y="887850"/>
            <a:chExt cx="581800" cy="582350"/>
          </a:xfrm>
        </p:grpSpPr>
        <p:sp>
          <p:nvSpPr>
            <p:cNvPr id="969" name="Google Shape;969;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19"/>
          <p:cNvGrpSpPr/>
          <p:nvPr/>
        </p:nvGrpSpPr>
        <p:grpSpPr>
          <a:xfrm rot="5400000">
            <a:off x="1482825" y="3350800"/>
            <a:ext cx="292025" cy="292575"/>
            <a:chOff x="7353050" y="316275"/>
            <a:chExt cx="292025" cy="292575"/>
          </a:xfrm>
        </p:grpSpPr>
        <p:sp>
          <p:nvSpPr>
            <p:cNvPr id="976" name="Google Shape;976;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19"/>
          <p:cNvGrpSpPr/>
          <p:nvPr/>
        </p:nvGrpSpPr>
        <p:grpSpPr>
          <a:xfrm rot="5400000">
            <a:off x="1595125" y="4790325"/>
            <a:ext cx="175000" cy="175000"/>
            <a:chOff x="8792300" y="321275"/>
            <a:chExt cx="175000" cy="175000"/>
          </a:xfrm>
        </p:grpSpPr>
        <p:sp>
          <p:nvSpPr>
            <p:cNvPr id="981" name="Google Shape;981;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19"/>
          <p:cNvGrpSpPr/>
          <p:nvPr/>
        </p:nvGrpSpPr>
        <p:grpSpPr>
          <a:xfrm rot="5400000">
            <a:off x="1701119" y="1515381"/>
            <a:ext cx="175013" cy="27000"/>
            <a:chOff x="5662375" y="212375"/>
            <a:chExt cx="175013" cy="27000"/>
          </a:xfrm>
        </p:grpSpPr>
        <p:sp>
          <p:nvSpPr>
            <p:cNvPr id="992" name="Google Shape;99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19"/>
          <p:cNvGrpSpPr/>
          <p:nvPr/>
        </p:nvGrpSpPr>
        <p:grpSpPr>
          <a:xfrm rot="5400000">
            <a:off x="1819519" y="4562081"/>
            <a:ext cx="175013" cy="27000"/>
            <a:chOff x="5662375" y="212375"/>
            <a:chExt cx="175013" cy="27000"/>
          </a:xfrm>
        </p:grpSpPr>
        <p:sp>
          <p:nvSpPr>
            <p:cNvPr id="996" name="Google Shape;996;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19"/>
          <p:cNvGrpSpPr/>
          <p:nvPr/>
        </p:nvGrpSpPr>
        <p:grpSpPr>
          <a:xfrm rot="5400000">
            <a:off x="408594" y="4140781"/>
            <a:ext cx="175013" cy="27000"/>
            <a:chOff x="5662375" y="212375"/>
            <a:chExt cx="175013" cy="27000"/>
          </a:xfrm>
        </p:grpSpPr>
        <p:sp>
          <p:nvSpPr>
            <p:cNvPr id="1000" name="Google Shape;1000;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1004" name="Shape 1004"/>
        <p:cNvGrpSpPr/>
        <p:nvPr/>
      </p:nvGrpSpPr>
      <p:grpSpPr>
        <a:xfrm>
          <a:off x="0" y="0"/>
          <a:ext cx="0" cy="0"/>
          <a:chOff x="0" y="0"/>
          <a:chExt cx="0" cy="0"/>
        </a:xfrm>
      </p:grpSpPr>
      <p:sp>
        <p:nvSpPr>
          <p:cNvPr id="1005" name="Google Shape;1005;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C6FC"/>
              </a:buClr>
              <a:buSzPts val="3600"/>
              <a:buNone/>
              <a:defRPr sz="3600">
                <a:solidFill>
                  <a:srgbClr val="77C6FC"/>
                </a:solidFill>
              </a:defRPr>
            </a:lvl1pPr>
            <a:lvl2pPr lvl="1" rtl="0" algn="ctr">
              <a:spcBef>
                <a:spcPts val="0"/>
              </a:spcBef>
              <a:spcAft>
                <a:spcPts val="0"/>
              </a:spcAft>
              <a:buClr>
                <a:srgbClr val="77C6FC"/>
              </a:buClr>
              <a:buSzPts val="3600"/>
              <a:buNone/>
              <a:defRPr sz="3600">
                <a:solidFill>
                  <a:srgbClr val="77C6FC"/>
                </a:solidFill>
              </a:defRPr>
            </a:lvl2pPr>
            <a:lvl3pPr lvl="2" rtl="0" algn="ctr">
              <a:spcBef>
                <a:spcPts val="0"/>
              </a:spcBef>
              <a:spcAft>
                <a:spcPts val="0"/>
              </a:spcAft>
              <a:buClr>
                <a:srgbClr val="77C6FC"/>
              </a:buClr>
              <a:buSzPts val="3600"/>
              <a:buNone/>
              <a:defRPr sz="3600">
                <a:solidFill>
                  <a:srgbClr val="77C6FC"/>
                </a:solidFill>
              </a:defRPr>
            </a:lvl3pPr>
            <a:lvl4pPr lvl="3" rtl="0" algn="ctr">
              <a:spcBef>
                <a:spcPts val="0"/>
              </a:spcBef>
              <a:spcAft>
                <a:spcPts val="0"/>
              </a:spcAft>
              <a:buClr>
                <a:srgbClr val="77C6FC"/>
              </a:buClr>
              <a:buSzPts val="3600"/>
              <a:buNone/>
              <a:defRPr sz="3600">
                <a:solidFill>
                  <a:srgbClr val="77C6FC"/>
                </a:solidFill>
              </a:defRPr>
            </a:lvl4pPr>
            <a:lvl5pPr lvl="4" rtl="0" algn="ctr">
              <a:spcBef>
                <a:spcPts val="0"/>
              </a:spcBef>
              <a:spcAft>
                <a:spcPts val="0"/>
              </a:spcAft>
              <a:buClr>
                <a:srgbClr val="77C6FC"/>
              </a:buClr>
              <a:buSzPts val="3600"/>
              <a:buNone/>
              <a:defRPr sz="3600">
                <a:solidFill>
                  <a:srgbClr val="77C6FC"/>
                </a:solidFill>
              </a:defRPr>
            </a:lvl5pPr>
            <a:lvl6pPr lvl="5" rtl="0" algn="ctr">
              <a:spcBef>
                <a:spcPts val="0"/>
              </a:spcBef>
              <a:spcAft>
                <a:spcPts val="0"/>
              </a:spcAft>
              <a:buClr>
                <a:srgbClr val="77C6FC"/>
              </a:buClr>
              <a:buSzPts val="3600"/>
              <a:buNone/>
              <a:defRPr sz="3600">
                <a:solidFill>
                  <a:srgbClr val="77C6FC"/>
                </a:solidFill>
              </a:defRPr>
            </a:lvl6pPr>
            <a:lvl7pPr lvl="6" rtl="0" algn="ctr">
              <a:spcBef>
                <a:spcPts val="0"/>
              </a:spcBef>
              <a:spcAft>
                <a:spcPts val="0"/>
              </a:spcAft>
              <a:buClr>
                <a:srgbClr val="77C6FC"/>
              </a:buClr>
              <a:buSzPts val="3600"/>
              <a:buNone/>
              <a:defRPr sz="3600">
                <a:solidFill>
                  <a:srgbClr val="77C6FC"/>
                </a:solidFill>
              </a:defRPr>
            </a:lvl7pPr>
            <a:lvl8pPr lvl="7" rtl="0" algn="ctr">
              <a:spcBef>
                <a:spcPts val="0"/>
              </a:spcBef>
              <a:spcAft>
                <a:spcPts val="0"/>
              </a:spcAft>
              <a:buClr>
                <a:srgbClr val="77C6FC"/>
              </a:buClr>
              <a:buSzPts val="3600"/>
              <a:buNone/>
              <a:defRPr sz="3600">
                <a:solidFill>
                  <a:srgbClr val="77C6FC"/>
                </a:solidFill>
              </a:defRPr>
            </a:lvl8pPr>
            <a:lvl9pPr lvl="8" rtl="0" algn="ctr">
              <a:spcBef>
                <a:spcPts val="0"/>
              </a:spcBef>
              <a:spcAft>
                <a:spcPts val="0"/>
              </a:spcAft>
              <a:buClr>
                <a:srgbClr val="77C6FC"/>
              </a:buClr>
              <a:buSzPts val="3600"/>
              <a:buNone/>
              <a:defRPr sz="3600">
                <a:solidFill>
                  <a:srgbClr val="77C6FC"/>
                </a:solidFill>
              </a:defRPr>
            </a:lvl9pPr>
          </a:lstStyle>
          <a:p>
            <a:r>
              <a:t>xx%</a:t>
            </a:r>
          </a:p>
        </p:txBody>
      </p:sp>
      <p:sp>
        <p:nvSpPr>
          <p:cNvPr id="1006" name="Google Shape;1006;p20"/>
          <p:cNvSpPr txBox="1"/>
          <p:nvPr>
            <p:ph idx="1" type="subTitle"/>
          </p:nvPr>
        </p:nvSpPr>
        <p:spPr>
          <a:xfrm>
            <a:off x="2825496" y="1225296"/>
            <a:ext cx="3483900" cy="274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07" name="Google Shape;1007;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C6FC"/>
              </a:buClr>
              <a:buSzPts val="3600"/>
              <a:buNone/>
              <a:defRPr sz="3600">
                <a:solidFill>
                  <a:srgbClr val="77C6FC"/>
                </a:solidFill>
              </a:defRPr>
            </a:lvl1pPr>
            <a:lvl2pPr lvl="1" rtl="0" algn="ctr">
              <a:spcBef>
                <a:spcPts val="0"/>
              </a:spcBef>
              <a:spcAft>
                <a:spcPts val="0"/>
              </a:spcAft>
              <a:buClr>
                <a:srgbClr val="77C6FC"/>
              </a:buClr>
              <a:buSzPts val="3600"/>
              <a:buNone/>
              <a:defRPr sz="3600">
                <a:solidFill>
                  <a:srgbClr val="77C6FC"/>
                </a:solidFill>
              </a:defRPr>
            </a:lvl2pPr>
            <a:lvl3pPr lvl="2" rtl="0" algn="ctr">
              <a:spcBef>
                <a:spcPts val="0"/>
              </a:spcBef>
              <a:spcAft>
                <a:spcPts val="0"/>
              </a:spcAft>
              <a:buClr>
                <a:srgbClr val="77C6FC"/>
              </a:buClr>
              <a:buSzPts val="3600"/>
              <a:buNone/>
              <a:defRPr sz="3600">
                <a:solidFill>
                  <a:srgbClr val="77C6FC"/>
                </a:solidFill>
              </a:defRPr>
            </a:lvl3pPr>
            <a:lvl4pPr lvl="3" rtl="0" algn="ctr">
              <a:spcBef>
                <a:spcPts val="0"/>
              </a:spcBef>
              <a:spcAft>
                <a:spcPts val="0"/>
              </a:spcAft>
              <a:buClr>
                <a:srgbClr val="77C6FC"/>
              </a:buClr>
              <a:buSzPts val="3600"/>
              <a:buNone/>
              <a:defRPr sz="3600">
                <a:solidFill>
                  <a:srgbClr val="77C6FC"/>
                </a:solidFill>
              </a:defRPr>
            </a:lvl4pPr>
            <a:lvl5pPr lvl="4" rtl="0" algn="ctr">
              <a:spcBef>
                <a:spcPts val="0"/>
              </a:spcBef>
              <a:spcAft>
                <a:spcPts val="0"/>
              </a:spcAft>
              <a:buClr>
                <a:srgbClr val="77C6FC"/>
              </a:buClr>
              <a:buSzPts val="3600"/>
              <a:buNone/>
              <a:defRPr sz="3600">
                <a:solidFill>
                  <a:srgbClr val="77C6FC"/>
                </a:solidFill>
              </a:defRPr>
            </a:lvl5pPr>
            <a:lvl6pPr lvl="5" rtl="0" algn="ctr">
              <a:spcBef>
                <a:spcPts val="0"/>
              </a:spcBef>
              <a:spcAft>
                <a:spcPts val="0"/>
              </a:spcAft>
              <a:buClr>
                <a:srgbClr val="77C6FC"/>
              </a:buClr>
              <a:buSzPts val="3600"/>
              <a:buNone/>
              <a:defRPr sz="3600">
                <a:solidFill>
                  <a:srgbClr val="77C6FC"/>
                </a:solidFill>
              </a:defRPr>
            </a:lvl6pPr>
            <a:lvl7pPr lvl="6" rtl="0" algn="ctr">
              <a:spcBef>
                <a:spcPts val="0"/>
              </a:spcBef>
              <a:spcAft>
                <a:spcPts val="0"/>
              </a:spcAft>
              <a:buClr>
                <a:srgbClr val="77C6FC"/>
              </a:buClr>
              <a:buSzPts val="3600"/>
              <a:buNone/>
              <a:defRPr sz="3600">
                <a:solidFill>
                  <a:srgbClr val="77C6FC"/>
                </a:solidFill>
              </a:defRPr>
            </a:lvl7pPr>
            <a:lvl8pPr lvl="7" rtl="0" algn="ctr">
              <a:spcBef>
                <a:spcPts val="0"/>
              </a:spcBef>
              <a:spcAft>
                <a:spcPts val="0"/>
              </a:spcAft>
              <a:buClr>
                <a:srgbClr val="77C6FC"/>
              </a:buClr>
              <a:buSzPts val="3600"/>
              <a:buNone/>
              <a:defRPr sz="3600">
                <a:solidFill>
                  <a:srgbClr val="77C6FC"/>
                </a:solidFill>
              </a:defRPr>
            </a:lvl8pPr>
            <a:lvl9pPr lvl="8" rtl="0" algn="ctr">
              <a:spcBef>
                <a:spcPts val="0"/>
              </a:spcBef>
              <a:spcAft>
                <a:spcPts val="0"/>
              </a:spcAft>
              <a:buClr>
                <a:srgbClr val="77C6FC"/>
              </a:buClr>
              <a:buSzPts val="3600"/>
              <a:buNone/>
              <a:defRPr sz="3600">
                <a:solidFill>
                  <a:srgbClr val="77C6FC"/>
                </a:solidFill>
              </a:defRPr>
            </a:lvl9pPr>
          </a:lstStyle>
          <a:p>
            <a:r>
              <a:t>xx%</a:t>
            </a:r>
          </a:p>
        </p:txBody>
      </p:sp>
      <p:sp>
        <p:nvSpPr>
          <p:cNvPr id="1008" name="Google Shape;1008;p20"/>
          <p:cNvSpPr txBox="1"/>
          <p:nvPr>
            <p:ph idx="3" type="subTitle"/>
          </p:nvPr>
        </p:nvSpPr>
        <p:spPr>
          <a:xfrm>
            <a:off x="2825496" y="2697480"/>
            <a:ext cx="3483900" cy="274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09" name="Google Shape;1009;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C6FC"/>
              </a:buClr>
              <a:buSzPts val="3600"/>
              <a:buNone/>
              <a:defRPr sz="3600">
                <a:solidFill>
                  <a:srgbClr val="77C6FC"/>
                </a:solidFill>
              </a:defRPr>
            </a:lvl1pPr>
            <a:lvl2pPr lvl="1" rtl="0" algn="ctr">
              <a:spcBef>
                <a:spcPts val="0"/>
              </a:spcBef>
              <a:spcAft>
                <a:spcPts val="0"/>
              </a:spcAft>
              <a:buClr>
                <a:srgbClr val="77C6FC"/>
              </a:buClr>
              <a:buSzPts val="3600"/>
              <a:buNone/>
              <a:defRPr sz="3600">
                <a:solidFill>
                  <a:srgbClr val="77C6FC"/>
                </a:solidFill>
              </a:defRPr>
            </a:lvl2pPr>
            <a:lvl3pPr lvl="2" rtl="0" algn="ctr">
              <a:spcBef>
                <a:spcPts val="0"/>
              </a:spcBef>
              <a:spcAft>
                <a:spcPts val="0"/>
              </a:spcAft>
              <a:buClr>
                <a:srgbClr val="77C6FC"/>
              </a:buClr>
              <a:buSzPts val="3600"/>
              <a:buNone/>
              <a:defRPr sz="3600">
                <a:solidFill>
                  <a:srgbClr val="77C6FC"/>
                </a:solidFill>
              </a:defRPr>
            </a:lvl3pPr>
            <a:lvl4pPr lvl="3" rtl="0" algn="ctr">
              <a:spcBef>
                <a:spcPts val="0"/>
              </a:spcBef>
              <a:spcAft>
                <a:spcPts val="0"/>
              </a:spcAft>
              <a:buClr>
                <a:srgbClr val="77C6FC"/>
              </a:buClr>
              <a:buSzPts val="3600"/>
              <a:buNone/>
              <a:defRPr sz="3600">
                <a:solidFill>
                  <a:srgbClr val="77C6FC"/>
                </a:solidFill>
              </a:defRPr>
            </a:lvl4pPr>
            <a:lvl5pPr lvl="4" rtl="0" algn="ctr">
              <a:spcBef>
                <a:spcPts val="0"/>
              </a:spcBef>
              <a:spcAft>
                <a:spcPts val="0"/>
              </a:spcAft>
              <a:buClr>
                <a:srgbClr val="77C6FC"/>
              </a:buClr>
              <a:buSzPts val="3600"/>
              <a:buNone/>
              <a:defRPr sz="3600">
                <a:solidFill>
                  <a:srgbClr val="77C6FC"/>
                </a:solidFill>
              </a:defRPr>
            </a:lvl5pPr>
            <a:lvl6pPr lvl="5" rtl="0" algn="ctr">
              <a:spcBef>
                <a:spcPts val="0"/>
              </a:spcBef>
              <a:spcAft>
                <a:spcPts val="0"/>
              </a:spcAft>
              <a:buClr>
                <a:srgbClr val="77C6FC"/>
              </a:buClr>
              <a:buSzPts val="3600"/>
              <a:buNone/>
              <a:defRPr sz="3600">
                <a:solidFill>
                  <a:srgbClr val="77C6FC"/>
                </a:solidFill>
              </a:defRPr>
            </a:lvl6pPr>
            <a:lvl7pPr lvl="6" rtl="0" algn="ctr">
              <a:spcBef>
                <a:spcPts val="0"/>
              </a:spcBef>
              <a:spcAft>
                <a:spcPts val="0"/>
              </a:spcAft>
              <a:buClr>
                <a:srgbClr val="77C6FC"/>
              </a:buClr>
              <a:buSzPts val="3600"/>
              <a:buNone/>
              <a:defRPr sz="3600">
                <a:solidFill>
                  <a:srgbClr val="77C6FC"/>
                </a:solidFill>
              </a:defRPr>
            </a:lvl7pPr>
            <a:lvl8pPr lvl="7" rtl="0" algn="ctr">
              <a:spcBef>
                <a:spcPts val="0"/>
              </a:spcBef>
              <a:spcAft>
                <a:spcPts val="0"/>
              </a:spcAft>
              <a:buClr>
                <a:srgbClr val="77C6FC"/>
              </a:buClr>
              <a:buSzPts val="3600"/>
              <a:buNone/>
              <a:defRPr sz="3600">
                <a:solidFill>
                  <a:srgbClr val="77C6FC"/>
                </a:solidFill>
              </a:defRPr>
            </a:lvl8pPr>
            <a:lvl9pPr lvl="8" rtl="0" algn="ctr">
              <a:spcBef>
                <a:spcPts val="0"/>
              </a:spcBef>
              <a:spcAft>
                <a:spcPts val="0"/>
              </a:spcAft>
              <a:buClr>
                <a:srgbClr val="77C6FC"/>
              </a:buClr>
              <a:buSzPts val="3600"/>
              <a:buNone/>
              <a:defRPr sz="3600">
                <a:solidFill>
                  <a:srgbClr val="77C6FC"/>
                </a:solidFill>
              </a:defRPr>
            </a:lvl9pPr>
          </a:lstStyle>
          <a:p>
            <a:r>
              <a:t>xx%</a:t>
            </a:r>
          </a:p>
        </p:txBody>
      </p:sp>
      <p:sp>
        <p:nvSpPr>
          <p:cNvPr id="1010" name="Google Shape;1010;p20"/>
          <p:cNvSpPr txBox="1"/>
          <p:nvPr>
            <p:ph idx="5" type="subTitle"/>
          </p:nvPr>
        </p:nvSpPr>
        <p:spPr>
          <a:xfrm>
            <a:off x="2834640" y="4169664"/>
            <a:ext cx="3483900" cy="274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1011" name="Google Shape;1011;p20"/>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012" name="Google Shape;1012;p20"/>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013" name="Google Shape;1013;p20"/>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014" name="Google Shape;1014;p20"/>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015" name="Google Shape;1015;p20"/>
          <p:cNvGrpSpPr/>
          <p:nvPr/>
        </p:nvGrpSpPr>
        <p:grpSpPr>
          <a:xfrm flipH="1" rot="5400000">
            <a:off x="7407333" y="1284925"/>
            <a:ext cx="581800" cy="582350"/>
            <a:chOff x="8064275" y="887850"/>
            <a:chExt cx="581800" cy="582350"/>
          </a:xfrm>
        </p:grpSpPr>
        <p:sp>
          <p:nvSpPr>
            <p:cNvPr id="1016" name="Google Shape;1016;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20"/>
          <p:cNvGrpSpPr/>
          <p:nvPr/>
        </p:nvGrpSpPr>
        <p:grpSpPr>
          <a:xfrm flipH="1" rot="5400000">
            <a:off x="7869720" y="2754200"/>
            <a:ext cx="292025" cy="292575"/>
            <a:chOff x="7353050" y="316275"/>
            <a:chExt cx="292025" cy="292575"/>
          </a:xfrm>
        </p:grpSpPr>
        <p:sp>
          <p:nvSpPr>
            <p:cNvPr id="1023" name="Google Shape;1023;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20"/>
          <p:cNvGrpSpPr/>
          <p:nvPr/>
        </p:nvGrpSpPr>
        <p:grpSpPr>
          <a:xfrm flipH="1" rot="5400000">
            <a:off x="8012458" y="178175"/>
            <a:ext cx="175000" cy="175000"/>
            <a:chOff x="8792300" y="321275"/>
            <a:chExt cx="175000" cy="175000"/>
          </a:xfrm>
        </p:grpSpPr>
        <p:sp>
          <p:nvSpPr>
            <p:cNvPr id="1028" name="Google Shape;1028;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20"/>
          <p:cNvGrpSpPr/>
          <p:nvPr/>
        </p:nvGrpSpPr>
        <p:grpSpPr>
          <a:xfrm rot="5400000">
            <a:off x="7551683" y="3879926"/>
            <a:ext cx="293111" cy="293388"/>
            <a:chOff x="3164039" y="430875"/>
            <a:chExt cx="293111" cy="293388"/>
          </a:xfrm>
        </p:grpSpPr>
        <p:sp>
          <p:nvSpPr>
            <p:cNvPr id="1033" name="Google Shape;1033;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flipH="1" rot="5400000">
            <a:off x="8259052" y="323144"/>
            <a:ext cx="175013" cy="27000"/>
            <a:chOff x="5662375" y="212375"/>
            <a:chExt cx="175013" cy="27000"/>
          </a:xfrm>
        </p:grpSpPr>
        <p:sp>
          <p:nvSpPr>
            <p:cNvPr id="1040" name="Google Shape;1040;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3" name="Google Shape;1043;p20"/>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044" name="Google Shape;1044;p20"/>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045" name="Google Shape;1045;p20"/>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046" name="Google Shape;1046;p20"/>
          <p:cNvGrpSpPr/>
          <p:nvPr/>
        </p:nvGrpSpPr>
        <p:grpSpPr>
          <a:xfrm rot="5400000">
            <a:off x="621475" y="4062025"/>
            <a:ext cx="581800" cy="582350"/>
            <a:chOff x="8064275" y="887850"/>
            <a:chExt cx="581800" cy="582350"/>
          </a:xfrm>
        </p:grpSpPr>
        <p:sp>
          <p:nvSpPr>
            <p:cNvPr id="1047" name="Google Shape;104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20"/>
          <p:cNvGrpSpPr/>
          <p:nvPr/>
        </p:nvGrpSpPr>
        <p:grpSpPr>
          <a:xfrm rot="5400000">
            <a:off x="1482825" y="3350800"/>
            <a:ext cx="292025" cy="292575"/>
            <a:chOff x="7353050" y="316275"/>
            <a:chExt cx="292025" cy="292575"/>
          </a:xfrm>
        </p:grpSpPr>
        <p:sp>
          <p:nvSpPr>
            <p:cNvPr id="1054" name="Google Shape;105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1595125" y="4790325"/>
            <a:ext cx="175000" cy="175000"/>
            <a:chOff x="8792300" y="321275"/>
            <a:chExt cx="175000" cy="175000"/>
          </a:xfrm>
        </p:grpSpPr>
        <p:sp>
          <p:nvSpPr>
            <p:cNvPr id="1059" name="Google Shape;105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3" name="Google Shape;1063;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20"/>
          <p:cNvGrpSpPr/>
          <p:nvPr/>
        </p:nvGrpSpPr>
        <p:grpSpPr>
          <a:xfrm rot="5400000">
            <a:off x="1701119" y="1515381"/>
            <a:ext cx="175013" cy="27000"/>
            <a:chOff x="5662375" y="212375"/>
            <a:chExt cx="175013" cy="27000"/>
          </a:xfrm>
        </p:grpSpPr>
        <p:sp>
          <p:nvSpPr>
            <p:cNvPr id="1070" name="Google Shape;1070;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0"/>
          <p:cNvGrpSpPr/>
          <p:nvPr/>
        </p:nvGrpSpPr>
        <p:grpSpPr>
          <a:xfrm rot="5400000">
            <a:off x="1819519" y="4562081"/>
            <a:ext cx="175013" cy="27000"/>
            <a:chOff x="5662375" y="212375"/>
            <a:chExt cx="175013" cy="27000"/>
          </a:xfrm>
        </p:grpSpPr>
        <p:sp>
          <p:nvSpPr>
            <p:cNvPr id="1074" name="Google Shape;1074;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0"/>
          <p:cNvGrpSpPr/>
          <p:nvPr/>
        </p:nvGrpSpPr>
        <p:grpSpPr>
          <a:xfrm rot="5400000">
            <a:off x="408594" y="4140781"/>
            <a:ext cx="175013" cy="27000"/>
            <a:chOff x="5662375" y="212375"/>
            <a:chExt cx="175013" cy="27000"/>
          </a:xfrm>
        </p:grpSpPr>
        <p:sp>
          <p:nvSpPr>
            <p:cNvPr id="1078" name="Google Shape;1078;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grpSp>
        <p:nvGrpSpPr>
          <p:cNvPr id="46" name="Google Shape;46;p3"/>
          <p:cNvGrpSpPr/>
          <p:nvPr/>
        </p:nvGrpSpPr>
        <p:grpSpPr>
          <a:xfrm>
            <a:off x="2132649" y="713253"/>
            <a:ext cx="4878702" cy="3717004"/>
            <a:chOff x="399425" y="238125"/>
            <a:chExt cx="6810025" cy="5187000"/>
          </a:xfrm>
        </p:grpSpPr>
        <p:sp>
          <p:nvSpPr>
            <p:cNvPr id="47" name="Google Shape;47;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 name="Google Shape;50;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1" name="Google Shape;51;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dk2"/>
                </a:solidFill>
                <a:latin typeface="Barlow Semi Condensed"/>
                <a:ea typeface="Barlow Semi Condensed"/>
                <a:cs typeface="Barlow Semi Condensed"/>
                <a:sym typeface="Barlow Semi Condensed"/>
              </a:defRPr>
            </a:lvl9pPr>
          </a:lstStyle>
          <a:p/>
        </p:txBody>
      </p:sp>
      <p:grpSp>
        <p:nvGrpSpPr>
          <p:cNvPr id="52" name="Google Shape;52;p3"/>
          <p:cNvGrpSpPr/>
          <p:nvPr/>
        </p:nvGrpSpPr>
        <p:grpSpPr>
          <a:xfrm>
            <a:off x="432850" y="0"/>
            <a:ext cx="8278300" cy="5165700"/>
            <a:chOff x="432850" y="0"/>
            <a:chExt cx="8278300" cy="5165700"/>
          </a:xfrm>
        </p:grpSpPr>
        <p:cxnSp>
          <p:nvCxnSpPr>
            <p:cNvPr id="53" name="Google Shape;53;p3"/>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54" name="Google Shape;54;p3"/>
            <p:cNvGrpSpPr/>
            <p:nvPr/>
          </p:nvGrpSpPr>
          <p:grpSpPr>
            <a:xfrm>
              <a:off x="8129350" y="4292175"/>
              <a:ext cx="581800" cy="582350"/>
              <a:chOff x="8064275" y="887850"/>
              <a:chExt cx="581800" cy="582350"/>
            </a:xfrm>
          </p:grpSpPr>
          <p:sp>
            <p:nvSpPr>
              <p:cNvPr id="55" name="Google Shape;55;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3"/>
            <p:cNvGrpSpPr/>
            <p:nvPr/>
          </p:nvGrpSpPr>
          <p:grpSpPr>
            <a:xfrm>
              <a:off x="8274238" y="3720600"/>
              <a:ext cx="292025" cy="292575"/>
              <a:chOff x="7353050" y="316275"/>
              <a:chExt cx="292025" cy="292575"/>
            </a:xfrm>
          </p:grpSpPr>
          <p:sp>
            <p:nvSpPr>
              <p:cNvPr id="62" name="Google Shape;62;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3"/>
            <p:cNvGrpSpPr/>
            <p:nvPr/>
          </p:nvGrpSpPr>
          <p:grpSpPr>
            <a:xfrm>
              <a:off x="8332763" y="3212475"/>
              <a:ext cx="175000" cy="175000"/>
              <a:chOff x="8792300" y="321275"/>
              <a:chExt cx="175000" cy="175000"/>
            </a:xfrm>
          </p:grpSpPr>
          <p:sp>
            <p:nvSpPr>
              <p:cNvPr id="67" name="Google Shape;67;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 name="Google Shape;71;p3"/>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72" name="Google Shape;72;p3"/>
            <p:cNvGrpSpPr/>
            <p:nvPr/>
          </p:nvGrpSpPr>
          <p:grpSpPr>
            <a:xfrm rot="10800000">
              <a:off x="432850" y="291788"/>
              <a:ext cx="581800" cy="582350"/>
              <a:chOff x="8064275" y="887850"/>
              <a:chExt cx="581800" cy="582350"/>
            </a:xfrm>
          </p:grpSpPr>
          <p:sp>
            <p:nvSpPr>
              <p:cNvPr id="73" name="Google Shape;7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3"/>
            <p:cNvGrpSpPr/>
            <p:nvPr/>
          </p:nvGrpSpPr>
          <p:grpSpPr>
            <a:xfrm rot="10800000">
              <a:off x="577738" y="1153138"/>
              <a:ext cx="292025" cy="292575"/>
              <a:chOff x="7353050" y="316275"/>
              <a:chExt cx="292025" cy="292575"/>
            </a:xfrm>
          </p:grpSpPr>
          <p:sp>
            <p:nvSpPr>
              <p:cNvPr id="80" name="Google Shape;8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3"/>
            <p:cNvGrpSpPr/>
            <p:nvPr/>
          </p:nvGrpSpPr>
          <p:grpSpPr>
            <a:xfrm rot="10800000">
              <a:off x="636238" y="1778838"/>
              <a:ext cx="175000" cy="175000"/>
              <a:chOff x="8792300" y="321275"/>
              <a:chExt cx="175000" cy="175000"/>
            </a:xfrm>
          </p:grpSpPr>
          <p:sp>
            <p:nvSpPr>
              <p:cNvPr id="85" name="Google Shape;8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3"/>
            <p:cNvGrpSpPr/>
            <p:nvPr/>
          </p:nvGrpSpPr>
          <p:grpSpPr>
            <a:xfrm>
              <a:off x="432850" y="2003163"/>
              <a:ext cx="175013" cy="27000"/>
              <a:chOff x="5662375" y="212375"/>
              <a:chExt cx="175013" cy="27000"/>
            </a:xfrm>
          </p:grpSpPr>
          <p:sp>
            <p:nvSpPr>
              <p:cNvPr id="90" name="Google Shape;90;p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3"/>
            <p:cNvGrpSpPr/>
            <p:nvPr/>
          </p:nvGrpSpPr>
          <p:grpSpPr>
            <a:xfrm>
              <a:off x="788100" y="208488"/>
              <a:ext cx="175013" cy="27000"/>
              <a:chOff x="5662375" y="212375"/>
              <a:chExt cx="175013" cy="27000"/>
            </a:xfrm>
          </p:grpSpPr>
          <p:sp>
            <p:nvSpPr>
              <p:cNvPr id="94" name="Google Shape;94;p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3"/>
            <p:cNvGrpSpPr/>
            <p:nvPr/>
          </p:nvGrpSpPr>
          <p:grpSpPr>
            <a:xfrm>
              <a:off x="8129350" y="4988725"/>
              <a:ext cx="175013" cy="27000"/>
              <a:chOff x="5662375" y="212375"/>
              <a:chExt cx="175013" cy="27000"/>
            </a:xfrm>
          </p:grpSpPr>
          <p:sp>
            <p:nvSpPr>
              <p:cNvPr id="98" name="Google Shape;98;p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3"/>
            <p:cNvGrpSpPr/>
            <p:nvPr/>
          </p:nvGrpSpPr>
          <p:grpSpPr>
            <a:xfrm>
              <a:off x="8497550" y="3429425"/>
              <a:ext cx="175013" cy="27000"/>
              <a:chOff x="5662375" y="212375"/>
              <a:chExt cx="175013" cy="27000"/>
            </a:xfrm>
          </p:grpSpPr>
          <p:sp>
            <p:nvSpPr>
              <p:cNvPr id="102" name="Google Shape;102;p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 name="Google Shape;105;p3"/>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06" name="Google Shape;106;p3"/>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07" name="Google Shape;107;p3"/>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82" name="Shape 1082"/>
        <p:cNvGrpSpPr/>
        <p:nvPr/>
      </p:nvGrpSpPr>
      <p:grpSpPr>
        <a:xfrm>
          <a:off x="0" y="0"/>
          <a:ext cx="0" cy="0"/>
          <a:chOff x="0" y="0"/>
          <a:chExt cx="0" cy="0"/>
        </a:xfrm>
      </p:grpSpPr>
      <p:sp>
        <p:nvSpPr>
          <p:cNvPr id="1083" name="Google Shape;108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84" name="Google Shape;1084;p21"/>
          <p:cNvGrpSpPr/>
          <p:nvPr/>
        </p:nvGrpSpPr>
        <p:grpSpPr>
          <a:xfrm>
            <a:off x="261711" y="-1158"/>
            <a:ext cx="8550326" cy="3981600"/>
            <a:chOff x="261711" y="-1158"/>
            <a:chExt cx="8550326" cy="3981600"/>
          </a:xfrm>
        </p:grpSpPr>
        <p:cxnSp>
          <p:nvCxnSpPr>
            <p:cNvPr id="1085" name="Google Shape;1085;p21"/>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086" name="Google Shape;1086;p21"/>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087" name="Google Shape;1087;p21"/>
            <p:cNvGrpSpPr/>
            <p:nvPr/>
          </p:nvGrpSpPr>
          <p:grpSpPr>
            <a:xfrm rot="10800000">
              <a:off x="343275" y="3300779"/>
              <a:ext cx="344736" cy="345385"/>
              <a:chOff x="7353050" y="316275"/>
              <a:chExt cx="292025" cy="292575"/>
            </a:xfrm>
          </p:grpSpPr>
          <p:sp>
            <p:nvSpPr>
              <p:cNvPr id="1088" name="Google Shape;108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21"/>
            <p:cNvGrpSpPr/>
            <p:nvPr/>
          </p:nvGrpSpPr>
          <p:grpSpPr>
            <a:xfrm rot="10800000">
              <a:off x="8520013" y="714742"/>
              <a:ext cx="292025" cy="292575"/>
              <a:chOff x="7353050" y="316275"/>
              <a:chExt cx="292025" cy="292575"/>
            </a:xfrm>
          </p:grpSpPr>
          <p:sp>
            <p:nvSpPr>
              <p:cNvPr id="1093" name="Google Shape;109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21"/>
            <p:cNvGrpSpPr/>
            <p:nvPr/>
          </p:nvGrpSpPr>
          <p:grpSpPr>
            <a:xfrm rot="10800000">
              <a:off x="261711" y="465077"/>
              <a:ext cx="507562" cy="507984"/>
              <a:chOff x="8064275" y="887850"/>
              <a:chExt cx="581800" cy="582350"/>
            </a:xfrm>
          </p:grpSpPr>
          <p:sp>
            <p:nvSpPr>
              <p:cNvPr id="1098" name="Google Shape;109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4" name="Google Shape;110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05" name="Google Shape;110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06" name="Google Shape;110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07" name="Google Shape;110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08" name="Google Shape;110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09" name="Google Shape;110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10" name="Google Shape;111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111" name="Shape 1111"/>
        <p:cNvGrpSpPr/>
        <p:nvPr/>
      </p:nvGrpSpPr>
      <p:grpSpPr>
        <a:xfrm>
          <a:off x="0" y="0"/>
          <a:ext cx="0" cy="0"/>
          <a:chOff x="0" y="0"/>
          <a:chExt cx="0" cy="0"/>
        </a:xfrm>
      </p:grpSpPr>
      <p:cxnSp>
        <p:nvCxnSpPr>
          <p:cNvPr id="1112" name="Google Shape;1112;p22"/>
          <p:cNvCxnSpPr/>
          <p:nvPr/>
        </p:nvCxnSpPr>
        <p:spPr>
          <a:xfrm>
            <a:off x="590450" y="4340600"/>
            <a:ext cx="670200" cy="423000"/>
          </a:xfrm>
          <a:prstGeom prst="straightConnector1">
            <a:avLst/>
          </a:prstGeom>
          <a:noFill/>
          <a:ln cap="flat" cmpd="sng" w="9525">
            <a:solidFill>
              <a:srgbClr val="595959"/>
            </a:solidFill>
            <a:prstDash val="solid"/>
            <a:round/>
            <a:headEnd len="med" w="med" type="none"/>
            <a:tailEnd len="med" w="med" type="none"/>
          </a:ln>
        </p:spPr>
      </p:cxnSp>
      <p:sp>
        <p:nvSpPr>
          <p:cNvPr id="1113" name="Google Shape;1113;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114" name="Google Shape;1114;p22"/>
          <p:cNvCxnSpPr/>
          <p:nvPr/>
        </p:nvCxnSpPr>
        <p:spPr>
          <a:xfrm flipH="1" rot="10800000">
            <a:off x="0" y="4332550"/>
            <a:ext cx="590700" cy="663900"/>
          </a:xfrm>
          <a:prstGeom prst="straightConnector1">
            <a:avLst/>
          </a:prstGeom>
          <a:noFill/>
          <a:ln cap="flat" cmpd="sng" w="9525">
            <a:solidFill>
              <a:srgbClr val="595959"/>
            </a:solidFill>
            <a:prstDash val="solid"/>
            <a:round/>
            <a:headEnd len="med" w="med" type="none"/>
            <a:tailEnd len="med" w="med" type="none"/>
          </a:ln>
        </p:spPr>
      </p:cxnSp>
      <p:grpSp>
        <p:nvGrpSpPr>
          <p:cNvPr id="1115" name="Google Shape;1115;p22"/>
          <p:cNvGrpSpPr/>
          <p:nvPr/>
        </p:nvGrpSpPr>
        <p:grpSpPr>
          <a:xfrm flipH="1">
            <a:off x="431725" y="41837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1075789" y="4604675"/>
            <a:ext cx="293111" cy="293388"/>
            <a:chOff x="3164039" y="430875"/>
            <a:chExt cx="293111" cy="293388"/>
          </a:xfrm>
        </p:grpSpPr>
        <p:sp>
          <p:nvSpPr>
            <p:cNvPr id="1121" name="Google Shape;1121;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27" name="Google Shape;1127;p22"/>
          <p:cNvCxnSpPr/>
          <p:nvPr/>
        </p:nvCxnSpPr>
        <p:spPr>
          <a:xfrm rot="10800000">
            <a:off x="7196975" y="295100"/>
            <a:ext cx="1157100" cy="542700"/>
          </a:xfrm>
          <a:prstGeom prst="straightConnector1">
            <a:avLst/>
          </a:prstGeom>
          <a:noFill/>
          <a:ln cap="flat" cmpd="sng" w="9525">
            <a:solidFill>
              <a:srgbClr val="595959"/>
            </a:solidFill>
            <a:prstDash val="solid"/>
            <a:round/>
            <a:headEnd len="med" w="med" type="none"/>
            <a:tailEnd len="med" w="med" type="none"/>
          </a:ln>
        </p:spPr>
      </p:cxnSp>
      <p:cxnSp>
        <p:nvCxnSpPr>
          <p:cNvPr id="1128" name="Google Shape;1128;p22"/>
          <p:cNvCxnSpPr/>
          <p:nvPr/>
        </p:nvCxnSpPr>
        <p:spPr>
          <a:xfrm flipH="1">
            <a:off x="8354075" y="-6625"/>
            <a:ext cx="791400" cy="836400"/>
          </a:xfrm>
          <a:prstGeom prst="straightConnector1">
            <a:avLst/>
          </a:prstGeom>
          <a:noFill/>
          <a:ln cap="flat" cmpd="sng" w="9525">
            <a:solidFill>
              <a:srgbClr val="595959"/>
            </a:solidFill>
            <a:prstDash val="solid"/>
            <a:round/>
            <a:headEnd len="med" w="med" type="none"/>
            <a:tailEnd len="med" w="med" type="none"/>
          </a:ln>
        </p:spPr>
      </p:cxnSp>
      <p:grpSp>
        <p:nvGrpSpPr>
          <p:cNvPr id="1129" name="Google Shape;1129;p22"/>
          <p:cNvGrpSpPr/>
          <p:nvPr/>
        </p:nvGrpSpPr>
        <p:grpSpPr>
          <a:xfrm>
            <a:off x="8064275" y="526925"/>
            <a:ext cx="581800" cy="582350"/>
            <a:chOff x="8064275" y="887850"/>
            <a:chExt cx="581800" cy="582350"/>
          </a:xfrm>
        </p:grpSpPr>
        <p:sp>
          <p:nvSpPr>
            <p:cNvPr id="1130" name="Google Shape;1130;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22"/>
          <p:cNvGrpSpPr/>
          <p:nvPr/>
        </p:nvGrpSpPr>
        <p:grpSpPr>
          <a:xfrm>
            <a:off x="7033875" y="170875"/>
            <a:ext cx="292025" cy="292575"/>
            <a:chOff x="7353050" y="316275"/>
            <a:chExt cx="292025" cy="292575"/>
          </a:xfrm>
        </p:grpSpPr>
        <p:sp>
          <p:nvSpPr>
            <p:cNvPr id="1137" name="Google Shape;1137;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22"/>
          <p:cNvGrpSpPr/>
          <p:nvPr/>
        </p:nvGrpSpPr>
        <p:grpSpPr>
          <a:xfrm>
            <a:off x="8757950" y="229650"/>
            <a:ext cx="175000" cy="175000"/>
            <a:chOff x="8792300" y="321275"/>
            <a:chExt cx="175000" cy="175000"/>
          </a:xfrm>
        </p:grpSpPr>
        <p:sp>
          <p:nvSpPr>
            <p:cNvPr id="1142" name="Google Shape;1142;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6" name="Google Shape;1146;p22"/>
          <p:cNvGrpSpPr/>
          <p:nvPr/>
        </p:nvGrpSpPr>
        <p:grpSpPr>
          <a:xfrm>
            <a:off x="8490050" y="170875"/>
            <a:ext cx="175013" cy="27000"/>
            <a:chOff x="5662375" y="212375"/>
            <a:chExt cx="175013" cy="27000"/>
          </a:xfrm>
        </p:grpSpPr>
        <p:sp>
          <p:nvSpPr>
            <p:cNvPr id="1147" name="Google Shape;1147;p2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22"/>
          <p:cNvGrpSpPr/>
          <p:nvPr/>
        </p:nvGrpSpPr>
        <p:grpSpPr>
          <a:xfrm>
            <a:off x="7916350" y="1124600"/>
            <a:ext cx="175013" cy="27000"/>
            <a:chOff x="5662375" y="212375"/>
            <a:chExt cx="175013" cy="27000"/>
          </a:xfrm>
        </p:grpSpPr>
        <p:sp>
          <p:nvSpPr>
            <p:cNvPr id="1151" name="Google Shape;1151;p2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1155" name="Google Shape;1155;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1156" name="Google Shape;1156;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p:txBody>
      </p:sp>
      <p:sp>
        <p:nvSpPr>
          <p:cNvPr id="1157" name="Google Shape;1157;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58" name="Google Shape;1158;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59" name="Google Shape;1159;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60" name="Google Shape;116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77C6FC"/>
                </a:solidFill>
                <a:latin typeface="Barlow Semi Condensed Medium"/>
                <a:ea typeface="Barlow Semi Condensed Medium"/>
                <a:cs typeface="Barlow Semi Condensed Medium"/>
                <a:sym typeface="Barlow Semi Condensed Medium"/>
              </a:defRPr>
            </a:lvl1pPr>
            <a:lvl2pPr lvl="1">
              <a:buNone/>
              <a:defRPr>
                <a:solidFill>
                  <a:srgbClr val="77C6FC"/>
                </a:solidFill>
                <a:latin typeface="Barlow Semi Condensed Medium"/>
                <a:ea typeface="Barlow Semi Condensed Medium"/>
                <a:cs typeface="Barlow Semi Condensed Medium"/>
                <a:sym typeface="Barlow Semi Condensed Medium"/>
              </a:defRPr>
            </a:lvl2pPr>
            <a:lvl3pPr lvl="2">
              <a:buNone/>
              <a:defRPr>
                <a:solidFill>
                  <a:srgbClr val="77C6FC"/>
                </a:solidFill>
                <a:latin typeface="Barlow Semi Condensed Medium"/>
                <a:ea typeface="Barlow Semi Condensed Medium"/>
                <a:cs typeface="Barlow Semi Condensed Medium"/>
                <a:sym typeface="Barlow Semi Condensed Medium"/>
              </a:defRPr>
            </a:lvl3pPr>
            <a:lvl4pPr lvl="3">
              <a:buNone/>
              <a:defRPr>
                <a:solidFill>
                  <a:srgbClr val="77C6FC"/>
                </a:solidFill>
                <a:latin typeface="Barlow Semi Condensed Medium"/>
                <a:ea typeface="Barlow Semi Condensed Medium"/>
                <a:cs typeface="Barlow Semi Condensed Medium"/>
                <a:sym typeface="Barlow Semi Condensed Medium"/>
              </a:defRPr>
            </a:lvl4pPr>
            <a:lvl5pPr lvl="4">
              <a:buNone/>
              <a:defRPr>
                <a:solidFill>
                  <a:srgbClr val="77C6FC"/>
                </a:solidFill>
                <a:latin typeface="Barlow Semi Condensed Medium"/>
                <a:ea typeface="Barlow Semi Condensed Medium"/>
                <a:cs typeface="Barlow Semi Condensed Medium"/>
                <a:sym typeface="Barlow Semi Condensed Medium"/>
              </a:defRPr>
            </a:lvl5pPr>
            <a:lvl6pPr lvl="5">
              <a:buNone/>
              <a:defRPr>
                <a:solidFill>
                  <a:srgbClr val="77C6FC"/>
                </a:solidFill>
                <a:latin typeface="Barlow Semi Condensed Medium"/>
                <a:ea typeface="Barlow Semi Condensed Medium"/>
                <a:cs typeface="Barlow Semi Condensed Medium"/>
                <a:sym typeface="Barlow Semi Condensed Medium"/>
              </a:defRPr>
            </a:lvl6pPr>
            <a:lvl7pPr lvl="6">
              <a:buNone/>
              <a:defRPr>
                <a:solidFill>
                  <a:srgbClr val="77C6FC"/>
                </a:solidFill>
                <a:latin typeface="Barlow Semi Condensed Medium"/>
                <a:ea typeface="Barlow Semi Condensed Medium"/>
                <a:cs typeface="Barlow Semi Condensed Medium"/>
                <a:sym typeface="Barlow Semi Condensed Medium"/>
              </a:defRPr>
            </a:lvl7pPr>
            <a:lvl8pPr lvl="7">
              <a:buNone/>
              <a:defRPr>
                <a:solidFill>
                  <a:srgbClr val="77C6FC"/>
                </a:solidFill>
                <a:latin typeface="Barlow Semi Condensed Medium"/>
                <a:ea typeface="Barlow Semi Condensed Medium"/>
                <a:cs typeface="Barlow Semi Condensed Medium"/>
                <a:sym typeface="Barlow Semi Condensed Medium"/>
              </a:defRPr>
            </a:lvl8pPr>
            <a:lvl9pPr lvl="8">
              <a:buNone/>
              <a:defRPr>
                <a:solidFill>
                  <a:srgbClr val="77C6FC"/>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61" name="Shape 1161"/>
        <p:cNvGrpSpPr/>
        <p:nvPr/>
      </p:nvGrpSpPr>
      <p:grpSpPr>
        <a:xfrm>
          <a:off x="0" y="0"/>
          <a:ext cx="0" cy="0"/>
          <a:chOff x="0" y="0"/>
          <a:chExt cx="0" cy="0"/>
        </a:xfrm>
      </p:grpSpPr>
      <p:sp>
        <p:nvSpPr>
          <p:cNvPr id="1162" name="Google Shape;1162;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595959"/>
              </a:buClr>
              <a:buSzPts val="2800"/>
              <a:buNone/>
              <a:defRPr>
                <a:solidFill>
                  <a:srgbClr val="595959"/>
                </a:solidFill>
              </a:defRPr>
            </a:lvl1pPr>
            <a:lvl2pPr lvl="1" rtl="0" algn="ctr">
              <a:spcBef>
                <a:spcPts val="0"/>
              </a:spcBef>
              <a:spcAft>
                <a:spcPts val="0"/>
              </a:spcAft>
              <a:buClr>
                <a:srgbClr val="595959"/>
              </a:buClr>
              <a:buSzPts val="2800"/>
              <a:buNone/>
              <a:defRPr>
                <a:solidFill>
                  <a:srgbClr val="595959"/>
                </a:solidFill>
              </a:defRPr>
            </a:lvl2pPr>
            <a:lvl3pPr lvl="2" rtl="0" algn="ctr">
              <a:spcBef>
                <a:spcPts val="0"/>
              </a:spcBef>
              <a:spcAft>
                <a:spcPts val="0"/>
              </a:spcAft>
              <a:buClr>
                <a:srgbClr val="595959"/>
              </a:buClr>
              <a:buSzPts val="2800"/>
              <a:buNone/>
              <a:defRPr>
                <a:solidFill>
                  <a:srgbClr val="595959"/>
                </a:solidFill>
              </a:defRPr>
            </a:lvl3pPr>
            <a:lvl4pPr lvl="3" rtl="0" algn="ctr">
              <a:spcBef>
                <a:spcPts val="0"/>
              </a:spcBef>
              <a:spcAft>
                <a:spcPts val="0"/>
              </a:spcAft>
              <a:buClr>
                <a:srgbClr val="595959"/>
              </a:buClr>
              <a:buSzPts val="2800"/>
              <a:buNone/>
              <a:defRPr>
                <a:solidFill>
                  <a:srgbClr val="595959"/>
                </a:solidFill>
              </a:defRPr>
            </a:lvl4pPr>
            <a:lvl5pPr lvl="4" rtl="0" algn="ctr">
              <a:spcBef>
                <a:spcPts val="0"/>
              </a:spcBef>
              <a:spcAft>
                <a:spcPts val="0"/>
              </a:spcAft>
              <a:buClr>
                <a:srgbClr val="595959"/>
              </a:buClr>
              <a:buSzPts val="2800"/>
              <a:buNone/>
              <a:defRPr>
                <a:solidFill>
                  <a:srgbClr val="595959"/>
                </a:solidFill>
              </a:defRPr>
            </a:lvl5pPr>
            <a:lvl6pPr lvl="5" rtl="0" algn="ctr">
              <a:spcBef>
                <a:spcPts val="0"/>
              </a:spcBef>
              <a:spcAft>
                <a:spcPts val="0"/>
              </a:spcAft>
              <a:buClr>
                <a:srgbClr val="595959"/>
              </a:buClr>
              <a:buSzPts val="2800"/>
              <a:buNone/>
              <a:defRPr>
                <a:solidFill>
                  <a:srgbClr val="595959"/>
                </a:solidFill>
              </a:defRPr>
            </a:lvl6pPr>
            <a:lvl7pPr lvl="6" rtl="0" algn="ctr">
              <a:spcBef>
                <a:spcPts val="0"/>
              </a:spcBef>
              <a:spcAft>
                <a:spcPts val="0"/>
              </a:spcAft>
              <a:buClr>
                <a:srgbClr val="595959"/>
              </a:buClr>
              <a:buSzPts val="2800"/>
              <a:buNone/>
              <a:defRPr>
                <a:solidFill>
                  <a:srgbClr val="595959"/>
                </a:solidFill>
              </a:defRPr>
            </a:lvl7pPr>
            <a:lvl8pPr lvl="7" rtl="0" algn="ctr">
              <a:spcBef>
                <a:spcPts val="0"/>
              </a:spcBef>
              <a:spcAft>
                <a:spcPts val="0"/>
              </a:spcAft>
              <a:buClr>
                <a:srgbClr val="595959"/>
              </a:buClr>
              <a:buSzPts val="2800"/>
              <a:buNone/>
              <a:defRPr>
                <a:solidFill>
                  <a:srgbClr val="595959"/>
                </a:solidFill>
              </a:defRPr>
            </a:lvl8pPr>
            <a:lvl9pPr lvl="8" rtl="0" algn="ctr">
              <a:spcBef>
                <a:spcPts val="0"/>
              </a:spcBef>
              <a:spcAft>
                <a:spcPts val="0"/>
              </a:spcAft>
              <a:buClr>
                <a:srgbClr val="595959"/>
              </a:buClr>
              <a:buSzPts val="2800"/>
              <a:buNone/>
              <a:defRPr>
                <a:solidFill>
                  <a:srgbClr val="595959"/>
                </a:solidFill>
              </a:defRPr>
            </a:lvl9pPr>
          </a:lstStyle>
          <a:p/>
        </p:txBody>
      </p:sp>
      <p:sp>
        <p:nvSpPr>
          <p:cNvPr id="1163" name="Google Shape;1163;p23"/>
          <p:cNvSpPr txBox="1"/>
          <p:nvPr>
            <p:ph idx="1" type="body"/>
          </p:nvPr>
        </p:nvSpPr>
        <p:spPr>
          <a:xfrm>
            <a:off x="621792" y="1152144"/>
            <a:ext cx="7891200" cy="35295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1pPr>
            <a:lvl2pPr indent="-317500" lvl="1" marL="9144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2pPr>
            <a:lvl3pPr indent="-317500" lvl="2" marL="13716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3pPr>
            <a:lvl4pPr indent="-317500" lvl="3" marL="18288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4pPr>
            <a:lvl5pPr indent="-317500" lvl="4" marL="22860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5pPr>
            <a:lvl6pPr indent="-317500" lvl="5" marL="27432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6pPr>
            <a:lvl7pPr indent="-317500" lvl="6" marL="32004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7pPr>
            <a:lvl8pPr indent="-317500" lvl="7" marL="36576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8pPr>
            <a:lvl9pPr indent="-317500" lvl="8" marL="41148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9pPr>
          </a:lstStyle>
          <a:p/>
        </p:txBody>
      </p:sp>
      <p:cxnSp>
        <p:nvCxnSpPr>
          <p:cNvPr id="1164" name="Google Shape;1164;p23"/>
          <p:cNvCxnSpPr/>
          <p:nvPr/>
        </p:nvCxnSpPr>
        <p:spPr>
          <a:xfrm rot="10800000">
            <a:off x="303000" y="3359375"/>
            <a:ext cx="151800" cy="957300"/>
          </a:xfrm>
          <a:prstGeom prst="straightConnector1">
            <a:avLst/>
          </a:prstGeom>
          <a:noFill/>
          <a:ln cap="flat" cmpd="sng" w="9525">
            <a:solidFill>
              <a:srgbClr val="595959"/>
            </a:solidFill>
            <a:prstDash val="solid"/>
            <a:round/>
            <a:headEnd len="med" w="med" type="none"/>
            <a:tailEnd len="med" w="med" type="none"/>
          </a:ln>
        </p:spPr>
      </p:cxnSp>
      <p:cxnSp>
        <p:nvCxnSpPr>
          <p:cNvPr id="1165" name="Google Shape;1165;p23"/>
          <p:cNvCxnSpPr/>
          <p:nvPr/>
        </p:nvCxnSpPr>
        <p:spPr>
          <a:xfrm flipH="1" rot="10800000">
            <a:off x="0" y="4332550"/>
            <a:ext cx="446700" cy="663900"/>
          </a:xfrm>
          <a:prstGeom prst="straightConnector1">
            <a:avLst/>
          </a:prstGeom>
          <a:noFill/>
          <a:ln cap="flat" cmpd="sng" w="9525">
            <a:solidFill>
              <a:srgbClr val="595959"/>
            </a:solidFill>
            <a:prstDash val="solid"/>
            <a:round/>
            <a:headEnd len="med" w="med" type="none"/>
            <a:tailEnd len="med" w="med" type="none"/>
          </a:ln>
        </p:spPr>
      </p:cxnSp>
      <p:grpSp>
        <p:nvGrpSpPr>
          <p:cNvPr id="1166" name="Google Shape;1166;p23"/>
          <p:cNvGrpSpPr/>
          <p:nvPr/>
        </p:nvGrpSpPr>
        <p:grpSpPr>
          <a:xfrm flipH="1">
            <a:off x="300738" y="4167800"/>
            <a:ext cx="292025" cy="292575"/>
            <a:chOff x="7353050" y="316275"/>
            <a:chExt cx="292025" cy="292575"/>
          </a:xfrm>
        </p:grpSpPr>
        <p:sp>
          <p:nvSpPr>
            <p:cNvPr id="1167" name="Google Shape;1167;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23"/>
          <p:cNvGrpSpPr/>
          <p:nvPr/>
        </p:nvGrpSpPr>
        <p:grpSpPr>
          <a:xfrm>
            <a:off x="148789" y="3224300"/>
            <a:ext cx="293111" cy="293388"/>
            <a:chOff x="3164039" y="430875"/>
            <a:chExt cx="293111" cy="293388"/>
          </a:xfrm>
        </p:grpSpPr>
        <p:sp>
          <p:nvSpPr>
            <p:cNvPr id="1172" name="Google Shape;1172;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8" name="Google Shape;1178;p23"/>
          <p:cNvCxnSpPr/>
          <p:nvPr/>
        </p:nvCxnSpPr>
        <p:spPr>
          <a:xfrm rot="10800000">
            <a:off x="7196975" y="295100"/>
            <a:ext cx="1157100" cy="542700"/>
          </a:xfrm>
          <a:prstGeom prst="straightConnector1">
            <a:avLst/>
          </a:prstGeom>
          <a:noFill/>
          <a:ln cap="flat" cmpd="sng" w="9525">
            <a:solidFill>
              <a:srgbClr val="374957"/>
            </a:solidFill>
            <a:prstDash val="solid"/>
            <a:round/>
            <a:headEnd len="med" w="med" type="none"/>
            <a:tailEnd len="med" w="med" type="none"/>
          </a:ln>
        </p:spPr>
      </p:cxnSp>
      <p:cxnSp>
        <p:nvCxnSpPr>
          <p:cNvPr id="1179" name="Google Shape;1179;p23"/>
          <p:cNvCxnSpPr/>
          <p:nvPr/>
        </p:nvCxnSpPr>
        <p:spPr>
          <a:xfrm flipH="1">
            <a:off x="8354075" y="-6625"/>
            <a:ext cx="791400" cy="836400"/>
          </a:xfrm>
          <a:prstGeom prst="straightConnector1">
            <a:avLst/>
          </a:prstGeom>
          <a:noFill/>
          <a:ln cap="flat" cmpd="sng" w="9525">
            <a:solidFill>
              <a:srgbClr val="374957"/>
            </a:solidFill>
            <a:prstDash val="solid"/>
            <a:round/>
            <a:headEnd len="med" w="med" type="none"/>
            <a:tailEnd len="med" w="med" type="none"/>
          </a:ln>
        </p:spPr>
      </p:cxnSp>
      <p:grpSp>
        <p:nvGrpSpPr>
          <p:cNvPr id="1180" name="Google Shape;1180;p23"/>
          <p:cNvGrpSpPr/>
          <p:nvPr/>
        </p:nvGrpSpPr>
        <p:grpSpPr>
          <a:xfrm>
            <a:off x="8064275" y="526925"/>
            <a:ext cx="581800" cy="582350"/>
            <a:chOff x="8064275" y="887850"/>
            <a:chExt cx="581800" cy="582350"/>
          </a:xfrm>
        </p:grpSpPr>
        <p:sp>
          <p:nvSpPr>
            <p:cNvPr id="1181" name="Google Shape;1181;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23"/>
          <p:cNvGrpSpPr/>
          <p:nvPr/>
        </p:nvGrpSpPr>
        <p:grpSpPr>
          <a:xfrm>
            <a:off x="7033875" y="170875"/>
            <a:ext cx="292025" cy="292575"/>
            <a:chOff x="7353050" y="316275"/>
            <a:chExt cx="292025" cy="292575"/>
          </a:xfrm>
        </p:grpSpPr>
        <p:sp>
          <p:nvSpPr>
            <p:cNvPr id="1188" name="Google Shape;1188;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3"/>
          <p:cNvGrpSpPr/>
          <p:nvPr/>
        </p:nvGrpSpPr>
        <p:grpSpPr>
          <a:xfrm>
            <a:off x="8757950" y="229650"/>
            <a:ext cx="175000" cy="175000"/>
            <a:chOff x="8792300" y="321275"/>
            <a:chExt cx="175000" cy="175000"/>
          </a:xfrm>
        </p:grpSpPr>
        <p:sp>
          <p:nvSpPr>
            <p:cNvPr id="1193" name="Google Shape;1193;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23"/>
          <p:cNvGrpSpPr/>
          <p:nvPr/>
        </p:nvGrpSpPr>
        <p:grpSpPr>
          <a:xfrm>
            <a:off x="8490050" y="170875"/>
            <a:ext cx="175013" cy="27000"/>
            <a:chOff x="5662375" y="212375"/>
            <a:chExt cx="175013" cy="27000"/>
          </a:xfrm>
        </p:grpSpPr>
        <p:sp>
          <p:nvSpPr>
            <p:cNvPr id="1198" name="Google Shape;1198;p23"/>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3"/>
          <p:cNvGrpSpPr/>
          <p:nvPr/>
        </p:nvGrpSpPr>
        <p:grpSpPr>
          <a:xfrm>
            <a:off x="7916350" y="1124600"/>
            <a:ext cx="175013" cy="27000"/>
            <a:chOff x="5662375" y="212375"/>
            <a:chExt cx="175013" cy="27000"/>
          </a:xfrm>
        </p:grpSpPr>
        <p:sp>
          <p:nvSpPr>
            <p:cNvPr id="1202" name="Google Shape;1202;p23"/>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206" name="Shape 1206"/>
        <p:cNvGrpSpPr/>
        <p:nvPr/>
      </p:nvGrpSpPr>
      <p:grpSpPr>
        <a:xfrm>
          <a:off x="0" y="0"/>
          <a:ext cx="0" cy="0"/>
          <a:chOff x="0" y="0"/>
          <a:chExt cx="0" cy="0"/>
        </a:xfrm>
      </p:grpSpPr>
      <p:sp>
        <p:nvSpPr>
          <p:cNvPr id="1207" name="Google Shape;1207;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208" name="Google Shape;1208;p24"/>
          <p:cNvCxnSpPr/>
          <p:nvPr/>
        </p:nvCxnSpPr>
        <p:spPr>
          <a:xfrm>
            <a:off x="590450" y="4340600"/>
            <a:ext cx="670200" cy="423000"/>
          </a:xfrm>
          <a:prstGeom prst="straightConnector1">
            <a:avLst/>
          </a:prstGeom>
          <a:noFill/>
          <a:ln cap="flat" cmpd="sng" w="9525">
            <a:solidFill>
              <a:srgbClr val="595959"/>
            </a:solidFill>
            <a:prstDash val="solid"/>
            <a:round/>
            <a:headEnd len="med" w="med" type="none"/>
            <a:tailEnd len="med" w="med" type="none"/>
          </a:ln>
        </p:spPr>
      </p:cxnSp>
      <p:cxnSp>
        <p:nvCxnSpPr>
          <p:cNvPr id="1209" name="Google Shape;1209;p24"/>
          <p:cNvCxnSpPr/>
          <p:nvPr/>
        </p:nvCxnSpPr>
        <p:spPr>
          <a:xfrm flipH="1" rot="10800000">
            <a:off x="0" y="4332550"/>
            <a:ext cx="590700" cy="663900"/>
          </a:xfrm>
          <a:prstGeom prst="straightConnector1">
            <a:avLst/>
          </a:prstGeom>
          <a:noFill/>
          <a:ln cap="flat" cmpd="sng" w="9525">
            <a:solidFill>
              <a:srgbClr val="595959"/>
            </a:solidFill>
            <a:prstDash val="solid"/>
            <a:round/>
            <a:headEnd len="med" w="med" type="none"/>
            <a:tailEnd len="med" w="med" type="none"/>
          </a:ln>
        </p:spPr>
      </p:cxnSp>
      <p:grpSp>
        <p:nvGrpSpPr>
          <p:cNvPr id="1210" name="Google Shape;1210;p24"/>
          <p:cNvGrpSpPr/>
          <p:nvPr/>
        </p:nvGrpSpPr>
        <p:grpSpPr>
          <a:xfrm flipH="1">
            <a:off x="431725" y="4183775"/>
            <a:ext cx="292025" cy="292575"/>
            <a:chOff x="7353050" y="316275"/>
            <a:chExt cx="292025" cy="292575"/>
          </a:xfrm>
        </p:grpSpPr>
        <p:sp>
          <p:nvSpPr>
            <p:cNvPr id="1211" name="Google Shape;1211;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5" name="Google Shape;1215;p24"/>
          <p:cNvGrpSpPr/>
          <p:nvPr/>
        </p:nvGrpSpPr>
        <p:grpSpPr>
          <a:xfrm>
            <a:off x="1075789" y="4604675"/>
            <a:ext cx="293111" cy="293388"/>
            <a:chOff x="3164039" y="430875"/>
            <a:chExt cx="293111" cy="293388"/>
          </a:xfrm>
        </p:grpSpPr>
        <p:sp>
          <p:nvSpPr>
            <p:cNvPr id="1216" name="Google Shape;1216;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22" name="Google Shape;1222;p24"/>
          <p:cNvCxnSpPr/>
          <p:nvPr/>
        </p:nvCxnSpPr>
        <p:spPr>
          <a:xfrm rot="10800000">
            <a:off x="7196975" y="295100"/>
            <a:ext cx="1157100" cy="542700"/>
          </a:xfrm>
          <a:prstGeom prst="straightConnector1">
            <a:avLst/>
          </a:prstGeom>
          <a:noFill/>
          <a:ln cap="flat" cmpd="sng" w="9525">
            <a:solidFill>
              <a:srgbClr val="595959"/>
            </a:solidFill>
            <a:prstDash val="solid"/>
            <a:round/>
            <a:headEnd len="med" w="med" type="none"/>
            <a:tailEnd len="med" w="med" type="none"/>
          </a:ln>
        </p:spPr>
      </p:cxnSp>
      <p:cxnSp>
        <p:nvCxnSpPr>
          <p:cNvPr id="1223" name="Google Shape;1223;p24"/>
          <p:cNvCxnSpPr/>
          <p:nvPr/>
        </p:nvCxnSpPr>
        <p:spPr>
          <a:xfrm flipH="1">
            <a:off x="8354075" y="-6625"/>
            <a:ext cx="791400" cy="836400"/>
          </a:xfrm>
          <a:prstGeom prst="straightConnector1">
            <a:avLst/>
          </a:prstGeom>
          <a:noFill/>
          <a:ln cap="flat" cmpd="sng" w="9525">
            <a:solidFill>
              <a:srgbClr val="595959"/>
            </a:solidFill>
            <a:prstDash val="solid"/>
            <a:round/>
            <a:headEnd len="med" w="med" type="none"/>
            <a:tailEnd len="med" w="med" type="none"/>
          </a:ln>
        </p:spPr>
      </p:cxnSp>
      <p:grpSp>
        <p:nvGrpSpPr>
          <p:cNvPr id="1224" name="Google Shape;1224;p24"/>
          <p:cNvGrpSpPr/>
          <p:nvPr/>
        </p:nvGrpSpPr>
        <p:grpSpPr>
          <a:xfrm>
            <a:off x="8064275" y="526925"/>
            <a:ext cx="581800" cy="582350"/>
            <a:chOff x="8064275" y="887850"/>
            <a:chExt cx="581800" cy="582350"/>
          </a:xfrm>
        </p:grpSpPr>
        <p:sp>
          <p:nvSpPr>
            <p:cNvPr id="1225" name="Google Shape;1225;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24"/>
          <p:cNvGrpSpPr/>
          <p:nvPr/>
        </p:nvGrpSpPr>
        <p:grpSpPr>
          <a:xfrm>
            <a:off x="7033875" y="170875"/>
            <a:ext cx="292025" cy="292575"/>
            <a:chOff x="7353050" y="316275"/>
            <a:chExt cx="292025" cy="292575"/>
          </a:xfrm>
        </p:grpSpPr>
        <p:sp>
          <p:nvSpPr>
            <p:cNvPr id="1232" name="Google Shape;1232;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6" name="Google Shape;1236;p24"/>
          <p:cNvGrpSpPr/>
          <p:nvPr/>
        </p:nvGrpSpPr>
        <p:grpSpPr>
          <a:xfrm>
            <a:off x="8757950" y="229650"/>
            <a:ext cx="175000" cy="175000"/>
            <a:chOff x="8792300" y="321275"/>
            <a:chExt cx="175000" cy="175000"/>
          </a:xfrm>
        </p:grpSpPr>
        <p:sp>
          <p:nvSpPr>
            <p:cNvPr id="1237" name="Google Shape;1237;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24"/>
          <p:cNvGrpSpPr/>
          <p:nvPr/>
        </p:nvGrpSpPr>
        <p:grpSpPr>
          <a:xfrm>
            <a:off x="8490050" y="170875"/>
            <a:ext cx="175013" cy="27000"/>
            <a:chOff x="5662375" y="212375"/>
            <a:chExt cx="175013" cy="27000"/>
          </a:xfrm>
        </p:grpSpPr>
        <p:sp>
          <p:nvSpPr>
            <p:cNvPr id="1242" name="Google Shape;1242;p2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24"/>
          <p:cNvGrpSpPr/>
          <p:nvPr/>
        </p:nvGrpSpPr>
        <p:grpSpPr>
          <a:xfrm>
            <a:off x="7916350" y="1124600"/>
            <a:ext cx="175013" cy="27000"/>
            <a:chOff x="5662375" y="212375"/>
            <a:chExt cx="175013" cy="27000"/>
          </a:xfrm>
        </p:grpSpPr>
        <p:sp>
          <p:nvSpPr>
            <p:cNvPr id="1246" name="Google Shape;1246;p2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9" name="Google Shape;12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50" name="Shape 1250"/>
        <p:cNvGrpSpPr/>
        <p:nvPr/>
      </p:nvGrpSpPr>
      <p:grpSpPr>
        <a:xfrm>
          <a:off x="0" y="0"/>
          <a:ext cx="0" cy="0"/>
          <a:chOff x="0" y="0"/>
          <a:chExt cx="0" cy="0"/>
        </a:xfrm>
      </p:grpSpPr>
      <p:sp>
        <p:nvSpPr>
          <p:cNvPr id="1251" name="Google Shape;1251;p25"/>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52" name="Google Shape;1252;p25"/>
          <p:cNvCxnSpPr/>
          <p:nvPr/>
        </p:nvCxnSpPr>
        <p:spPr>
          <a:xfrm>
            <a:off x="1645925" y="523125"/>
            <a:ext cx="1672500" cy="126000"/>
          </a:xfrm>
          <a:prstGeom prst="straightConnector1">
            <a:avLst/>
          </a:prstGeom>
          <a:noFill/>
          <a:ln cap="flat" cmpd="sng" w="9525">
            <a:solidFill>
              <a:srgbClr val="374957"/>
            </a:solidFill>
            <a:prstDash val="solid"/>
            <a:round/>
            <a:headEnd len="med" w="med" type="none"/>
            <a:tailEnd len="med" w="med" type="none"/>
          </a:ln>
        </p:spPr>
      </p:cxnSp>
      <p:cxnSp>
        <p:nvCxnSpPr>
          <p:cNvPr id="1253" name="Google Shape;1253;p25"/>
          <p:cNvCxnSpPr/>
          <p:nvPr/>
        </p:nvCxnSpPr>
        <p:spPr>
          <a:xfrm flipH="1" rot="10800000">
            <a:off x="803050" y="529675"/>
            <a:ext cx="829500" cy="743400"/>
          </a:xfrm>
          <a:prstGeom prst="straightConnector1">
            <a:avLst/>
          </a:prstGeom>
          <a:noFill/>
          <a:ln cap="flat" cmpd="sng" w="9525">
            <a:solidFill>
              <a:srgbClr val="374957"/>
            </a:solidFill>
            <a:prstDash val="solid"/>
            <a:round/>
            <a:headEnd len="med" w="med" type="none"/>
            <a:tailEnd len="med" w="med" type="none"/>
          </a:ln>
        </p:spPr>
      </p:cxnSp>
      <p:cxnSp>
        <p:nvCxnSpPr>
          <p:cNvPr id="1254" name="Google Shape;1254;p25"/>
          <p:cNvCxnSpPr/>
          <p:nvPr/>
        </p:nvCxnSpPr>
        <p:spPr>
          <a:xfrm>
            <a:off x="0" y="65200"/>
            <a:ext cx="796500" cy="1188000"/>
          </a:xfrm>
          <a:prstGeom prst="straightConnector1">
            <a:avLst/>
          </a:prstGeom>
          <a:noFill/>
          <a:ln cap="flat" cmpd="sng" w="9525">
            <a:solidFill>
              <a:srgbClr val="374957"/>
            </a:solidFill>
            <a:prstDash val="solid"/>
            <a:round/>
            <a:headEnd len="med" w="med" type="none"/>
            <a:tailEnd len="med" w="med" type="none"/>
          </a:ln>
        </p:spPr>
      </p:cxnSp>
      <p:grpSp>
        <p:nvGrpSpPr>
          <p:cNvPr id="1255" name="Google Shape;1255;p25"/>
          <p:cNvGrpSpPr/>
          <p:nvPr/>
        </p:nvGrpSpPr>
        <p:grpSpPr>
          <a:xfrm flipH="1">
            <a:off x="499400" y="959675"/>
            <a:ext cx="581800" cy="582350"/>
            <a:chOff x="8064275" y="887850"/>
            <a:chExt cx="581800" cy="582350"/>
          </a:xfrm>
        </p:grpSpPr>
        <p:sp>
          <p:nvSpPr>
            <p:cNvPr id="1256" name="Google Shape;1256;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25"/>
          <p:cNvGrpSpPr/>
          <p:nvPr/>
        </p:nvGrpSpPr>
        <p:grpSpPr>
          <a:xfrm flipH="1">
            <a:off x="1500400" y="388100"/>
            <a:ext cx="292025" cy="292575"/>
            <a:chOff x="7353050" y="316275"/>
            <a:chExt cx="292025" cy="292575"/>
          </a:xfrm>
        </p:grpSpPr>
        <p:sp>
          <p:nvSpPr>
            <p:cNvPr id="1263" name="Google Shape;1263;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7" name="Google Shape;1267;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5"/>
          <p:cNvGrpSpPr/>
          <p:nvPr/>
        </p:nvGrpSpPr>
        <p:grpSpPr>
          <a:xfrm flipH="1">
            <a:off x="3527112" y="361100"/>
            <a:ext cx="175013" cy="27000"/>
            <a:chOff x="5662375" y="212375"/>
            <a:chExt cx="175013" cy="27000"/>
          </a:xfrm>
        </p:grpSpPr>
        <p:sp>
          <p:nvSpPr>
            <p:cNvPr id="1274" name="Google Shape;1274;p25"/>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5"/>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5"/>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25"/>
          <p:cNvGrpSpPr/>
          <p:nvPr/>
        </p:nvGrpSpPr>
        <p:grpSpPr>
          <a:xfrm flipH="1">
            <a:off x="480412" y="242700"/>
            <a:ext cx="175013" cy="27000"/>
            <a:chOff x="5662375" y="212375"/>
            <a:chExt cx="175013" cy="27000"/>
          </a:xfrm>
        </p:grpSpPr>
        <p:sp>
          <p:nvSpPr>
            <p:cNvPr id="1278" name="Google Shape;1278;p25"/>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5"/>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25"/>
          <p:cNvGrpSpPr/>
          <p:nvPr/>
        </p:nvGrpSpPr>
        <p:grpSpPr>
          <a:xfrm flipH="1">
            <a:off x="901712" y="1653625"/>
            <a:ext cx="175013" cy="27000"/>
            <a:chOff x="5662375" y="212375"/>
            <a:chExt cx="175013" cy="27000"/>
          </a:xfrm>
        </p:grpSpPr>
        <p:sp>
          <p:nvSpPr>
            <p:cNvPr id="1282" name="Google Shape;1282;p25"/>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5"/>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5" name="Google Shape;1285;p25"/>
          <p:cNvCxnSpPr/>
          <p:nvPr/>
        </p:nvCxnSpPr>
        <p:spPr>
          <a:xfrm>
            <a:off x="791400" y="4212400"/>
            <a:ext cx="1157100" cy="542700"/>
          </a:xfrm>
          <a:prstGeom prst="straightConnector1">
            <a:avLst/>
          </a:prstGeom>
          <a:noFill/>
          <a:ln cap="flat" cmpd="sng" w="9525">
            <a:solidFill>
              <a:srgbClr val="374957"/>
            </a:solidFill>
            <a:prstDash val="solid"/>
            <a:round/>
            <a:headEnd len="med" w="med" type="none"/>
            <a:tailEnd len="med" w="med" type="none"/>
          </a:ln>
        </p:spPr>
      </p:cxnSp>
      <p:cxnSp>
        <p:nvCxnSpPr>
          <p:cNvPr id="1286" name="Google Shape;1286;p25"/>
          <p:cNvCxnSpPr/>
          <p:nvPr/>
        </p:nvCxnSpPr>
        <p:spPr>
          <a:xfrm flipH="1" rot="10800000">
            <a:off x="0" y="4220425"/>
            <a:ext cx="791400" cy="836400"/>
          </a:xfrm>
          <a:prstGeom prst="straightConnector1">
            <a:avLst/>
          </a:prstGeom>
          <a:noFill/>
          <a:ln cap="flat" cmpd="sng" w="9525">
            <a:solidFill>
              <a:srgbClr val="374957"/>
            </a:solidFill>
            <a:prstDash val="solid"/>
            <a:round/>
            <a:headEnd len="med" w="med" type="none"/>
            <a:tailEnd len="med" w="med" type="none"/>
          </a:ln>
        </p:spPr>
      </p:cxnSp>
      <p:grpSp>
        <p:nvGrpSpPr>
          <p:cNvPr id="1287" name="Google Shape;1287;p25"/>
          <p:cNvGrpSpPr/>
          <p:nvPr/>
        </p:nvGrpSpPr>
        <p:grpSpPr>
          <a:xfrm rot="10800000">
            <a:off x="499400" y="3940925"/>
            <a:ext cx="581800" cy="582350"/>
            <a:chOff x="8064275" y="887850"/>
            <a:chExt cx="581800" cy="582350"/>
          </a:xfrm>
        </p:grpSpPr>
        <p:sp>
          <p:nvSpPr>
            <p:cNvPr id="1288" name="Google Shape;1288;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4" name="Google Shape;1294;p25"/>
          <p:cNvGrpSpPr/>
          <p:nvPr/>
        </p:nvGrpSpPr>
        <p:grpSpPr>
          <a:xfrm rot="10800000">
            <a:off x="1819575" y="4586750"/>
            <a:ext cx="292025" cy="292575"/>
            <a:chOff x="7353050" y="316275"/>
            <a:chExt cx="292025" cy="292575"/>
          </a:xfrm>
        </p:grpSpPr>
        <p:sp>
          <p:nvSpPr>
            <p:cNvPr id="1295" name="Google Shape;1295;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5"/>
          <p:cNvGrpSpPr/>
          <p:nvPr/>
        </p:nvGrpSpPr>
        <p:grpSpPr>
          <a:xfrm rot="10800000">
            <a:off x="212525" y="4645550"/>
            <a:ext cx="175000" cy="175000"/>
            <a:chOff x="8792300" y="321275"/>
            <a:chExt cx="175000" cy="175000"/>
          </a:xfrm>
        </p:grpSpPr>
        <p:sp>
          <p:nvSpPr>
            <p:cNvPr id="1300" name="Google Shape;1300;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5"/>
          <p:cNvGrpSpPr/>
          <p:nvPr/>
        </p:nvGrpSpPr>
        <p:grpSpPr>
          <a:xfrm rot="10800000">
            <a:off x="480412" y="4852325"/>
            <a:ext cx="175013" cy="27000"/>
            <a:chOff x="5662375" y="212375"/>
            <a:chExt cx="175013" cy="27000"/>
          </a:xfrm>
        </p:grpSpPr>
        <p:sp>
          <p:nvSpPr>
            <p:cNvPr id="1305" name="Google Shape;1305;p25"/>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5"/>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5"/>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25"/>
          <p:cNvGrpSpPr/>
          <p:nvPr/>
        </p:nvGrpSpPr>
        <p:grpSpPr>
          <a:xfrm rot="10800000">
            <a:off x="1054112" y="3898600"/>
            <a:ext cx="175013" cy="27000"/>
            <a:chOff x="5662375" y="212375"/>
            <a:chExt cx="175013" cy="27000"/>
          </a:xfrm>
        </p:grpSpPr>
        <p:sp>
          <p:nvSpPr>
            <p:cNvPr id="1309" name="Google Shape;1309;p25"/>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5"/>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5"/>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313" name="Shape 1313"/>
        <p:cNvGrpSpPr/>
        <p:nvPr/>
      </p:nvGrpSpPr>
      <p:grpSpPr>
        <a:xfrm>
          <a:off x="0" y="0"/>
          <a:ext cx="0" cy="0"/>
          <a:chOff x="0" y="0"/>
          <a:chExt cx="0" cy="0"/>
        </a:xfrm>
      </p:grpSpPr>
      <p:sp>
        <p:nvSpPr>
          <p:cNvPr id="1314" name="Google Shape;1314;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315" name="Google Shape;1315;p26"/>
          <p:cNvCxnSpPr/>
          <p:nvPr/>
        </p:nvCxnSpPr>
        <p:spPr>
          <a:xfrm rot="10800000">
            <a:off x="8109000" y="501275"/>
            <a:ext cx="737700" cy="737700"/>
          </a:xfrm>
          <a:prstGeom prst="straightConnector1">
            <a:avLst/>
          </a:prstGeom>
          <a:noFill/>
          <a:ln cap="flat" cmpd="sng" w="9525">
            <a:solidFill>
              <a:srgbClr val="595959"/>
            </a:solidFill>
            <a:prstDash val="solid"/>
            <a:round/>
            <a:headEnd len="med" w="med" type="none"/>
            <a:tailEnd len="med" w="med" type="none"/>
          </a:ln>
        </p:spPr>
      </p:cxnSp>
      <p:cxnSp>
        <p:nvCxnSpPr>
          <p:cNvPr id="1316" name="Google Shape;1316;p26"/>
          <p:cNvCxnSpPr/>
          <p:nvPr/>
        </p:nvCxnSpPr>
        <p:spPr>
          <a:xfrm>
            <a:off x="582475" y="282188"/>
            <a:ext cx="1212900" cy="422700"/>
          </a:xfrm>
          <a:prstGeom prst="straightConnector1">
            <a:avLst/>
          </a:prstGeom>
          <a:noFill/>
          <a:ln cap="flat" cmpd="sng" w="9525">
            <a:solidFill>
              <a:srgbClr val="595959"/>
            </a:solidFill>
            <a:prstDash val="solid"/>
            <a:round/>
            <a:headEnd len="med" w="med" type="none"/>
            <a:tailEnd len="med" w="med" type="none"/>
          </a:ln>
        </p:spPr>
      </p:cxnSp>
      <p:cxnSp>
        <p:nvCxnSpPr>
          <p:cNvPr id="1317" name="Google Shape;1317;p26"/>
          <p:cNvCxnSpPr/>
          <p:nvPr/>
        </p:nvCxnSpPr>
        <p:spPr>
          <a:xfrm flipH="1" rot="10800000">
            <a:off x="0" y="274188"/>
            <a:ext cx="582600" cy="654300"/>
          </a:xfrm>
          <a:prstGeom prst="straightConnector1">
            <a:avLst/>
          </a:prstGeom>
          <a:noFill/>
          <a:ln cap="flat" cmpd="sng" w="9525">
            <a:solidFill>
              <a:srgbClr val="595959"/>
            </a:solidFill>
            <a:prstDash val="solid"/>
            <a:round/>
            <a:headEnd len="med" w="med" type="none"/>
            <a:tailEnd len="med" w="med" type="none"/>
          </a:ln>
        </p:spPr>
      </p:cxnSp>
      <p:grpSp>
        <p:nvGrpSpPr>
          <p:cNvPr id="1318" name="Google Shape;1318;p26"/>
          <p:cNvGrpSpPr/>
          <p:nvPr/>
        </p:nvGrpSpPr>
        <p:grpSpPr>
          <a:xfrm flipH="1">
            <a:off x="423750" y="125363"/>
            <a:ext cx="292025" cy="292575"/>
            <a:chOff x="7353050" y="316275"/>
            <a:chExt cx="292025" cy="292575"/>
          </a:xfrm>
        </p:grpSpPr>
        <p:sp>
          <p:nvSpPr>
            <p:cNvPr id="1319" name="Google Shape;1319;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26"/>
          <p:cNvGrpSpPr/>
          <p:nvPr/>
        </p:nvGrpSpPr>
        <p:grpSpPr>
          <a:xfrm>
            <a:off x="1638739" y="558163"/>
            <a:ext cx="293111" cy="293388"/>
            <a:chOff x="3164039" y="430875"/>
            <a:chExt cx="293111" cy="293388"/>
          </a:xfrm>
        </p:grpSpPr>
        <p:sp>
          <p:nvSpPr>
            <p:cNvPr id="1324" name="Google Shape;1324;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0" name="Google Shape;1330;p26"/>
          <p:cNvGrpSpPr/>
          <p:nvPr/>
        </p:nvGrpSpPr>
        <p:grpSpPr>
          <a:xfrm>
            <a:off x="1591750" y="362600"/>
            <a:ext cx="175013" cy="27000"/>
            <a:chOff x="5662375" y="212375"/>
            <a:chExt cx="175013" cy="27000"/>
          </a:xfrm>
        </p:grpSpPr>
        <p:sp>
          <p:nvSpPr>
            <p:cNvPr id="1331" name="Google Shape;1331;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4" name="Google Shape;1334;p26"/>
          <p:cNvCxnSpPr/>
          <p:nvPr/>
        </p:nvCxnSpPr>
        <p:spPr>
          <a:xfrm flipH="1">
            <a:off x="8151325" y="6875"/>
            <a:ext cx="1002600" cy="494400"/>
          </a:xfrm>
          <a:prstGeom prst="straightConnector1">
            <a:avLst/>
          </a:prstGeom>
          <a:noFill/>
          <a:ln cap="flat" cmpd="sng" w="9525">
            <a:solidFill>
              <a:srgbClr val="595959"/>
            </a:solidFill>
            <a:prstDash val="solid"/>
            <a:round/>
            <a:headEnd len="med" w="med" type="none"/>
            <a:tailEnd len="med" w="med" type="none"/>
          </a:ln>
        </p:spPr>
      </p:cxnSp>
      <p:grpSp>
        <p:nvGrpSpPr>
          <p:cNvPr id="1335" name="Google Shape;1335;p26"/>
          <p:cNvGrpSpPr/>
          <p:nvPr/>
        </p:nvGrpSpPr>
        <p:grpSpPr>
          <a:xfrm>
            <a:off x="7823875" y="202375"/>
            <a:ext cx="581800" cy="582350"/>
            <a:chOff x="8064275" y="887850"/>
            <a:chExt cx="581800" cy="582350"/>
          </a:xfrm>
        </p:grpSpPr>
        <p:sp>
          <p:nvSpPr>
            <p:cNvPr id="1336" name="Google Shape;1336;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26"/>
          <p:cNvGrpSpPr/>
          <p:nvPr/>
        </p:nvGrpSpPr>
        <p:grpSpPr>
          <a:xfrm flipH="1">
            <a:off x="8698650" y="1117488"/>
            <a:ext cx="292025" cy="292575"/>
            <a:chOff x="7353050" y="316275"/>
            <a:chExt cx="292025" cy="292575"/>
          </a:xfrm>
        </p:grpSpPr>
        <p:sp>
          <p:nvSpPr>
            <p:cNvPr id="1343" name="Google Shape;1343;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7" name="Google Shape;1347;p26"/>
          <p:cNvGrpSpPr/>
          <p:nvPr/>
        </p:nvGrpSpPr>
        <p:grpSpPr>
          <a:xfrm>
            <a:off x="8678350" y="1581800"/>
            <a:ext cx="175013" cy="27000"/>
            <a:chOff x="5662375" y="212375"/>
            <a:chExt cx="175013" cy="27000"/>
          </a:xfrm>
        </p:grpSpPr>
        <p:sp>
          <p:nvSpPr>
            <p:cNvPr id="1348" name="Google Shape;1348;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1" name="Google Shape;135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52" name="Shape 1352"/>
        <p:cNvGrpSpPr/>
        <p:nvPr/>
      </p:nvGrpSpPr>
      <p:grpSpPr>
        <a:xfrm>
          <a:off x="0" y="0"/>
          <a:ext cx="0" cy="0"/>
          <a:chOff x="0" y="0"/>
          <a:chExt cx="0" cy="0"/>
        </a:xfrm>
      </p:grpSpPr>
      <p:cxnSp>
        <p:nvCxnSpPr>
          <p:cNvPr id="1353" name="Google Shape;1353;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54" name="Google Shape;1354;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55" name="Google Shape;1355;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56" name="Google Shape;1356;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57" name="Google Shape;1357;p27"/>
          <p:cNvGrpSpPr/>
          <p:nvPr/>
        </p:nvGrpSpPr>
        <p:grpSpPr>
          <a:xfrm flipH="1" rot="5400000">
            <a:off x="7407333" y="1284925"/>
            <a:ext cx="581800" cy="582350"/>
            <a:chOff x="8064275" y="887850"/>
            <a:chExt cx="581800" cy="582350"/>
          </a:xfrm>
        </p:grpSpPr>
        <p:sp>
          <p:nvSpPr>
            <p:cNvPr id="1358" name="Google Shape;1358;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27"/>
          <p:cNvGrpSpPr/>
          <p:nvPr/>
        </p:nvGrpSpPr>
        <p:grpSpPr>
          <a:xfrm flipH="1" rot="5400000">
            <a:off x="7869720" y="2754200"/>
            <a:ext cx="292025" cy="292575"/>
            <a:chOff x="7353050" y="316275"/>
            <a:chExt cx="292025" cy="292575"/>
          </a:xfrm>
        </p:grpSpPr>
        <p:sp>
          <p:nvSpPr>
            <p:cNvPr id="1365" name="Google Shape;1365;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flipH="1" rot="5400000">
            <a:off x="8012458" y="178175"/>
            <a:ext cx="175000" cy="175000"/>
            <a:chOff x="8792300" y="321275"/>
            <a:chExt cx="175000" cy="175000"/>
          </a:xfrm>
        </p:grpSpPr>
        <p:sp>
          <p:nvSpPr>
            <p:cNvPr id="1370" name="Google Shape;1370;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7551683" y="3879926"/>
            <a:ext cx="293111" cy="293388"/>
            <a:chOff x="3164039" y="430875"/>
            <a:chExt cx="293111" cy="293388"/>
          </a:xfrm>
        </p:grpSpPr>
        <p:sp>
          <p:nvSpPr>
            <p:cNvPr id="1375" name="Google Shape;1375;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27"/>
          <p:cNvGrpSpPr/>
          <p:nvPr/>
        </p:nvGrpSpPr>
        <p:grpSpPr>
          <a:xfrm flipH="1" rot="5400000">
            <a:off x="8259052" y="323144"/>
            <a:ext cx="175013" cy="27000"/>
            <a:chOff x="5662375" y="212375"/>
            <a:chExt cx="175013" cy="27000"/>
          </a:xfrm>
        </p:grpSpPr>
        <p:sp>
          <p:nvSpPr>
            <p:cNvPr id="1382" name="Google Shape;1382;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5" name="Google Shape;1385;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86" name="Google Shape;1386;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87" name="Google Shape;1387;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88" name="Google Shape;1388;p27"/>
          <p:cNvGrpSpPr/>
          <p:nvPr/>
        </p:nvGrpSpPr>
        <p:grpSpPr>
          <a:xfrm rot="5400000">
            <a:off x="621475" y="4062025"/>
            <a:ext cx="581800" cy="582350"/>
            <a:chOff x="8064275" y="887850"/>
            <a:chExt cx="581800" cy="582350"/>
          </a:xfrm>
        </p:grpSpPr>
        <p:sp>
          <p:nvSpPr>
            <p:cNvPr id="1389" name="Google Shape;1389;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27"/>
          <p:cNvGrpSpPr/>
          <p:nvPr/>
        </p:nvGrpSpPr>
        <p:grpSpPr>
          <a:xfrm rot="5400000">
            <a:off x="1482825" y="3350800"/>
            <a:ext cx="292025" cy="292575"/>
            <a:chOff x="7353050" y="316275"/>
            <a:chExt cx="292025" cy="292575"/>
          </a:xfrm>
        </p:grpSpPr>
        <p:sp>
          <p:nvSpPr>
            <p:cNvPr id="1396" name="Google Shape;1396;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27"/>
          <p:cNvGrpSpPr/>
          <p:nvPr/>
        </p:nvGrpSpPr>
        <p:grpSpPr>
          <a:xfrm rot="5400000">
            <a:off x="1595125" y="4790325"/>
            <a:ext cx="175000" cy="175000"/>
            <a:chOff x="8792300" y="321275"/>
            <a:chExt cx="175000" cy="175000"/>
          </a:xfrm>
        </p:grpSpPr>
        <p:sp>
          <p:nvSpPr>
            <p:cNvPr id="1401" name="Google Shape;1401;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5" name="Google Shape;1405;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1" name="Google Shape;1411;p27"/>
          <p:cNvGrpSpPr/>
          <p:nvPr/>
        </p:nvGrpSpPr>
        <p:grpSpPr>
          <a:xfrm rot="5400000">
            <a:off x="1701119" y="1515381"/>
            <a:ext cx="175013" cy="27000"/>
            <a:chOff x="5662375" y="212375"/>
            <a:chExt cx="175013" cy="27000"/>
          </a:xfrm>
        </p:grpSpPr>
        <p:sp>
          <p:nvSpPr>
            <p:cNvPr id="1412" name="Google Shape;1412;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27"/>
          <p:cNvGrpSpPr/>
          <p:nvPr/>
        </p:nvGrpSpPr>
        <p:grpSpPr>
          <a:xfrm rot="5400000">
            <a:off x="1819519" y="4562081"/>
            <a:ext cx="175013" cy="27000"/>
            <a:chOff x="5662375" y="212375"/>
            <a:chExt cx="175013" cy="27000"/>
          </a:xfrm>
        </p:grpSpPr>
        <p:sp>
          <p:nvSpPr>
            <p:cNvPr id="1416" name="Google Shape;141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27"/>
          <p:cNvGrpSpPr/>
          <p:nvPr/>
        </p:nvGrpSpPr>
        <p:grpSpPr>
          <a:xfrm rot="5400000">
            <a:off x="408594" y="4140781"/>
            <a:ext cx="175013" cy="27000"/>
            <a:chOff x="5662375" y="212375"/>
            <a:chExt cx="175013" cy="27000"/>
          </a:xfrm>
        </p:grpSpPr>
        <p:sp>
          <p:nvSpPr>
            <p:cNvPr id="1420" name="Google Shape;142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3" name="Google Shape;1423;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424" name="Shape 1424"/>
        <p:cNvGrpSpPr/>
        <p:nvPr/>
      </p:nvGrpSpPr>
      <p:grpSpPr>
        <a:xfrm>
          <a:off x="0" y="0"/>
          <a:ext cx="0" cy="0"/>
          <a:chOff x="0" y="0"/>
          <a:chExt cx="0" cy="0"/>
        </a:xfrm>
      </p:grpSpPr>
      <p:grpSp>
        <p:nvGrpSpPr>
          <p:cNvPr id="1425" name="Google Shape;1425;p28"/>
          <p:cNvGrpSpPr/>
          <p:nvPr/>
        </p:nvGrpSpPr>
        <p:grpSpPr>
          <a:xfrm>
            <a:off x="261711" y="-1158"/>
            <a:ext cx="8550326" cy="3981600"/>
            <a:chOff x="261711" y="-1158"/>
            <a:chExt cx="8550326" cy="3981600"/>
          </a:xfrm>
        </p:grpSpPr>
        <p:cxnSp>
          <p:nvCxnSpPr>
            <p:cNvPr id="1426" name="Google Shape;1426;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27" name="Google Shape;1427;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28" name="Google Shape;1428;p28"/>
            <p:cNvGrpSpPr/>
            <p:nvPr/>
          </p:nvGrpSpPr>
          <p:grpSpPr>
            <a:xfrm rot="10800000">
              <a:off x="343275" y="3300779"/>
              <a:ext cx="344736" cy="345385"/>
              <a:chOff x="7353050" y="316275"/>
              <a:chExt cx="292025" cy="292575"/>
            </a:xfrm>
          </p:grpSpPr>
          <p:sp>
            <p:nvSpPr>
              <p:cNvPr id="1429" name="Google Shape;1429;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8"/>
            <p:cNvGrpSpPr/>
            <p:nvPr/>
          </p:nvGrpSpPr>
          <p:grpSpPr>
            <a:xfrm rot="10800000">
              <a:off x="8520013" y="714742"/>
              <a:ext cx="292025" cy="292575"/>
              <a:chOff x="7353050" y="316275"/>
              <a:chExt cx="292025" cy="292575"/>
            </a:xfrm>
          </p:grpSpPr>
          <p:sp>
            <p:nvSpPr>
              <p:cNvPr id="1434" name="Google Shape;1434;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28"/>
            <p:cNvGrpSpPr/>
            <p:nvPr/>
          </p:nvGrpSpPr>
          <p:grpSpPr>
            <a:xfrm rot="10800000">
              <a:off x="261711" y="465077"/>
              <a:ext cx="507562" cy="507984"/>
              <a:chOff x="8064275" y="887850"/>
              <a:chExt cx="581800" cy="582350"/>
            </a:xfrm>
          </p:grpSpPr>
          <p:sp>
            <p:nvSpPr>
              <p:cNvPr id="1439" name="Google Shape;1439;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45" name="Google Shape;144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46" name="Shape 1446"/>
        <p:cNvGrpSpPr/>
        <p:nvPr/>
      </p:nvGrpSpPr>
      <p:grpSpPr>
        <a:xfrm>
          <a:off x="0" y="0"/>
          <a:ext cx="0" cy="0"/>
          <a:chOff x="0" y="0"/>
          <a:chExt cx="0" cy="0"/>
        </a:xfrm>
      </p:grpSpPr>
      <p:grpSp>
        <p:nvGrpSpPr>
          <p:cNvPr id="1447" name="Google Shape;1447;p29"/>
          <p:cNvGrpSpPr/>
          <p:nvPr/>
        </p:nvGrpSpPr>
        <p:grpSpPr>
          <a:xfrm>
            <a:off x="432850" y="0"/>
            <a:ext cx="8278300" cy="5165700"/>
            <a:chOff x="432850" y="0"/>
            <a:chExt cx="8278300" cy="5165700"/>
          </a:xfrm>
        </p:grpSpPr>
        <p:cxnSp>
          <p:nvCxnSpPr>
            <p:cNvPr id="1448" name="Google Shape;1448;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49" name="Google Shape;1449;p29"/>
            <p:cNvGrpSpPr/>
            <p:nvPr/>
          </p:nvGrpSpPr>
          <p:grpSpPr>
            <a:xfrm>
              <a:off x="8129350" y="4292175"/>
              <a:ext cx="581800" cy="582350"/>
              <a:chOff x="8064275" y="887850"/>
              <a:chExt cx="581800" cy="582350"/>
            </a:xfrm>
          </p:grpSpPr>
          <p:sp>
            <p:nvSpPr>
              <p:cNvPr id="1450" name="Google Shape;145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8274238" y="3720600"/>
              <a:ext cx="292025" cy="292575"/>
              <a:chOff x="7353050" y="316275"/>
              <a:chExt cx="292025" cy="292575"/>
            </a:xfrm>
          </p:grpSpPr>
          <p:sp>
            <p:nvSpPr>
              <p:cNvPr id="1457" name="Google Shape;145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29"/>
            <p:cNvGrpSpPr/>
            <p:nvPr/>
          </p:nvGrpSpPr>
          <p:grpSpPr>
            <a:xfrm>
              <a:off x="8332763" y="3212475"/>
              <a:ext cx="175000" cy="175000"/>
              <a:chOff x="8792300" y="321275"/>
              <a:chExt cx="175000" cy="175000"/>
            </a:xfrm>
          </p:grpSpPr>
          <p:sp>
            <p:nvSpPr>
              <p:cNvPr id="1462" name="Google Shape;146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66" name="Google Shape;1466;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67" name="Google Shape;1467;p29"/>
            <p:cNvGrpSpPr/>
            <p:nvPr/>
          </p:nvGrpSpPr>
          <p:grpSpPr>
            <a:xfrm rot="10800000">
              <a:off x="432850" y="291788"/>
              <a:ext cx="581800" cy="582350"/>
              <a:chOff x="8064275" y="887850"/>
              <a:chExt cx="581800" cy="582350"/>
            </a:xfrm>
          </p:grpSpPr>
          <p:sp>
            <p:nvSpPr>
              <p:cNvPr id="1468" name="Google Shape;1468;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29"/>
            <p:cNvGrpSpPr/>
            <p:nvPr/>
          </p:nvGrpSpPr>
          <p:grpSpPr>
            <a:xfrm rot="10800000">
              <a:off x="577738" y="1153138"/>
              <a:ext cx="292025" cy="292575"/>
              <a:chOff x="7353050" y="316275"/>
              <a:chExt cx="292025" cy="292575"/>
            </a:xfrm>
          </p:grpSpPr>
          <p:sp>
            <p:nvSpPr>
              <p:cNvPr id="1475" name="Google Shape;1475;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29"/>
            <p:cNvGrpSpPr/>
            <p:nvPr/>
          </p:nvGrpSpPr>
          <p:grpSpPr>
            <a:xfrm rot="10800000">
              <a:off x="636238" y="1778838"/>
              <a:ext cx="175000" cy="175000"/>
              <a:chOff x="8792300" y="321275"/>
              <a:chExt cx="175000" cy="175000"/>
            </a:xfrm>
          </p:grpSpPr>
          <p:sp>
            <p:nvSpPr>
              <p:cNvPr id="1480" name="Google Shape;1480;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29"/>
            <p:cNvGrpSpPr/>
            <p:nvPr/>
          </p:nvGrpSpPr>
          <p:grpSpPr>
            <a:xfrm>
              <a:off x="432850" y="2003163"/>
              <a:ext cx="175013" cy="27000"/>
              <a:chOff x="5662375" y="212375"/>
              <a:chExt cx="175013" cy="27000"/>
            </a:xfrm>
          </p:grpSpPr>
          <p:sp>
            <p:nvSpPr>
              <p:cNvPr id="1485" name="Google Shape;148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29"/>
            <p:cNvGrpSpPr/>
            <p:nvPr/>
          </p:nvGrpSpPr>
          <p:grpSpPr>
            <a:xfrm>
              <a:off x="788100" y="208488"/>
              <a:ext cx="175013" cy="27000"/>
              <a:chOff x="5662375" y="212375"/>
              <a:chExt cx="175013" cy="27000"/>
            </a:xfrm>
          </p:grpSpPr>
          <p:sp>
            <p:nvSpPr>
              <p:cNvPr id="1489" name="Google Shape;148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29"/>
            <p:cNvGrpSpPr/>
            <p:nvPr/>
          </p:nvGrpSpPr>
          <p:grpSpPr>
            <a:xfrm>
              <a:off x="8129350" y="4988725"/>
              <a:ext cx="175013" cy="27000"/>
              <a:chOff x="5662375" y="212375"/>
              <a:chExt cx="175013" cy="27000"/>
            </a:xfrm>
          </p:grpSpPr>
          <p:sp>
            <p:nvSpPr>
              <p:cNvPr id="1493" name="Google Shape;1493;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29"/>
            <p:cNvGrpSpPr/>
            <p:nvPr/>
          </p:nvGrpSpPr>
          <p:grpSpPr>
            <a:xfrm>
              <a:off x="8497550" y="3429425"/>
              <a:ext cx="175013" cy="27000"/>
              <a:chOff x="5662375" y="212375"/>
              <a:chExt cx="175013" cy="27000"/>
            </a:xfrm>
          </p:grpSpPr>
          <p:sp>
            <p:nvSpPr>
              <p:cNvPr id="1497" name="Google Shape;149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00" name="Google Shape;1500;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501" name="Google Shape;1501;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502" name="Google Shape;1502;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507" name="Shape 1507"/>
        <p:cNvGrpSpPr/>
        <p:nvPr/>
      </p:nvGrpSpPr>
      <p:grpSpPr>
        <a:xfrm>
          <a:off x="0" y="0"/>
          <a:ext cx="0" cy="0"/>
          <a:chOff x="0" y="0"/>
          <a:chExt cx="0" cy="0"/>
        </a:xfrm>
      </p:grpSpPr>
      <p:grpSp>
        <p:nvGrpSpPr>
          <p:cNvPr id="1508" name="Google Shape;1508;p30"/>
          <p:cNvGrpSpPr/>
          <p:nvPr/>
        </p:nvGrpSpPr>
        <p:grpSpPr>
          <a:xfrm>
            <a:off x="-6867" y="-6625"/>
            <a:ext cx="9152342" cy="5102050"/>
            <a:chOff x="-6867" y="-6625"/>
            <a:chExt cx="9152342" cy="5102050"/>
          </a:xfrm>
        </p:grpSpPr>
        <p:cxnSp>
          <p:nvCxnSpPr>
            <p:cNvPr id="1509" name="Google Shape;1509;p30"/>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10" name="Google Shape;1510;p30"/>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11" name="Google Shape;1511;p30"/>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12" name="Google Shape;1512;p30"/>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13" name="Google Shape;1513;p30"/>
            <p:cNvGrpSpPr/>
            <p:nvPr/>
          </p:nvGrpSpPr>
          <p:grpSpPr>
            <a:xfrm flipH="1">
              <a:off x="1278333" y="4513075"/>
              <a:ext cx="581800" cy="582350"/>
              <a:chOff x="8064275" y="887850"/>
              <a:chExt cx="581800" cy="582350"/>
            </a:xfrm>
          </p:grpSpPr>
          <p:sp>
            <p:nvSpPr>
              <p:cNvPr id="1514" name="Google Shape;1514;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30"/>
            <p:cNvGrpSpPr/>
            <p:nvPr/>
          </p:nvGrpSpPr>
          <p:grpSpPr>
            <a:xfrm flipH="1">
              <a:off x="2747608" y="4340463"/>
              <a:ext cx="292025" cy="292575"/>
              <a:chOff x="7353050" y="316275"/>
              <a:chExt cx="292025" cy="292575"/>
            </a:xfrm>
          </p:grpSpPr>
          <p:sp>
            <p:nvSpPr>
              <p:cNvPr id="1521" name="Google Shape;1521;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5" name="Google Shape;1525;p30"/>
            <p:cNvGrpSpPr/>
            <p:nvPr/>
          </p:nvGrpSpPr>
          <p:grpSpPr>
            <a:xfrm flipH="1">
              <a:off x="171308" y="4315025"/>
              <a:ext cx="175000" cy="175000"/>
              <a:chOff x="8792300" y="321275"/>
              <a:chExt cx="175000" cy="175000"/>
            </a:xfrm>
          </p:grpSpPr>
          <p:sp>
            <p:nvSpPr>
              <p:cNvPr id="1526" name="Google Shape;1526;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30"/>
            <p:cNvGrpSpPr/>
            <p:nvPr/>
          </p:nvGrpSpPr>
          <p:grpSpPr>
            <a:xfrm>
              <a:off x="3873197" y="4657550"/>
              <a:ext cx="293111" cy="293388"/>
              <a:chOff x="3164039" y="430875"/>
              <a:chExt cx="293111" cy="293388"/>
            </a:xfrm>
          </p:grpSpPr>
          <p:sp>
            <p:nvSpPr>
              <p:cNvPr id="1531" name="Google Shape;1531;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7" name="Google Shape;1537;p30"/>
            <p:cNvGrpSpPr/>
            <p:nvPr/>
          </p:nvGrpSpPr>
          <p:grpSpPr>
            <a:xfrm flipH="1">
              <a:off x="242270" y="4142425"/>
              <a:ext cx="175013" cy="27000"/>
              <a:chOff x="5662375" y="212375"/>
              <a:chExt cx="175013" cy="27000"/>
            </a:xfrm>
          </p:grpSpPr>
          <p:sp>
            <p:nvSpPr>
              <p:cNvPr id="1538" name="Google Shape;1538;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41" name="Google Shape;1541;p30"/>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42" name="Google Shape;1542;p30"/>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43" name="Google Shape;1543;p30"/>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44" name="Google Shape;1544;p30"/>
            <p:cNvGrpSpPr/>
            <p:nvPr/>
          </p:nvGrpSpPr>
          <p:grpSpPr>
            <a:xfrm>
              <a:off x="8064275" y="1040250"/>
              <a:ext cx="581800" cy="582350"/>
              <a:chOff x="8064275" y="887850"/>
              <a:chExt cx="581800" cy="582350"/>
            </a:xfrm>
          </p:grpSpPr>
          <p:sp>
            <p:nvSpPr>
              <p:cNvPr id="1545" name="Google Shape;154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30"/>
            <p:cNvGrpSpPr/>
            <p:nvPr/>
          </p:nvGrpSpPr>
          <p:grpSpPr>
            <a:xfrm>
              <a:off x="7353050" y="316275"/>
              <a:ext cx="292025" cy="292575"/>
              <a:chOff x="7353050" y="316275"/>
              <a:chExt cx="292025" cy="292575"/>
            </a:xfrm>
          </p:grpSpPr>
          <p:sp>
            <p:nvSpPr>
              <p:cNvPr id="1552" name="Google Shape;155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6" name="Google Shape;1556;p30"/>
            <p:cNvGrpSpPr/>
            <p:nvPr/>
          </p:nvGrpSpPr>
          <p:grpSpPr>
            <a:xfrm>
              <a:off x="8792300" y="321275"/>
              <a:ext cx="175000" cy="175000"/>
              <a:chOff x="8792300" y="321275"/>
              <a:chExt cx="175000" cy="175000"/>
            </a:xfrm>
          </p:grpSpPr>
          <p:sp>
            <p:nvSpPr>
              <p:cNvPr id="1557" name="Google Shape;155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1" name="Google Shape;1561;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7" name="Google Shape;1567;p30"/>
            <p:cNvGrpSpPr/>
            <p:nvPr/>
          </p:nvGrpSpPr>
          <p:grpSpPr>
            <a:xfrm>
              <a:off x="8490050" y="170875"/>
              <a:ext cx="175013" cy="27000"/>
              <a:chOff x="5662375" y="212375"/>
              <a:chExt cx="175013" cy="27000"/>
            </a:xfrm>
          </p:grpSpPr>
          <p:sp>
            <p:nvSpPr>
              <p:cNvPr id="1568" name="Google Shape;1568;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1" name="Google Shape;1571;p30"/>
            <p:cNvGrpSpPr/>
            <p:nvPr/>
          </p:nvGrpSpPr>
          <p:grpSpPr>
            <a:xfrm>
              <a:off x="8678350" y="1658000"/>
              <a:ext cx="175013" cy="27000"/>
              <a:chOff x="5662375" y="212375"/>
              <a:chExt cx="175013" cy="27000"/>
            </a:xfrm>
          </p:grpSpPr>
          <p:sp>
            <p:nvSpPr>
              <p:cNvPr id="1572" name="Google Shape;1572;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75" name="Google Shape;157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2" name="Shape 112"/>
        <p:cNvGrpSpPr/>
        <p:nvPr/>
      </p:nvGrpSpPr>
      <p:grpSpPr>
        <a:xfrm>
          <a:off x="0" y="0"/>
          <a:ext cx="0" cy="0"/>
          <a:chOff x="0" y="0"/>
          <a:chExt cx="0" cy="0"/>
        </a:xfrm>
      </p:grpSpPr>
      <p:sp>
        <p:nvSpPr>
          <p:cNvPr id="113" name="Google Shape;113;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4" name="Google Shape;114;p4"/>
          <p:cNvGrpSpPr/>
          <p:nvPr/>
        </p:nvGrpSpPr>
        <p:grpSpPr>
          <a:xfrm>
            <a:off x="4484494" y="4433000"/>
            <a:ext cx="175013" cy="27000"/>
            <a:chOff x="5662375" y="212375"/>
            <a:chExt cx="175013" cy="27000"/>
          </a:xfrm>
        </p:grpSpPr>
        <p:sp>
          <p:nvSpPr>
            <p:cNvPr id="115" name="Google Shape;115;p4"/>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9" name="Google Shape;119;p4"/>
          <p:cNvGrpSpPr/>
          <p:nvPr/>
        </p:nvGrpSpPr>
        <p:grpSpPr>
          <a:xfrm>
            <a:off x="432850" y="0"/>
            <a:ext cx="8278300" cy="5165700"/>
            <a:chOff x="432850" y="0"/>
            <a:chExt cx="8278300" cy="5165700"/>
          </a:xfrm>
        </p:grpSpPr>
        <p:cxnSp>
          <p:nvCxnSpPr>
            <p:cNvPr id="120" name="Google Shape;120;p4"/>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21" name="Google Shape;121;p4"/>
            <p:cNvGrpSpPr/>
            <p:nvPr/>
          </p:nvGrpSpPr>
          <p:grpSpPr>
            <a:xfrm>
              <a:off x="8129350" y="4292175"/>
              <a:ext cx="581800" cy="582350"/>
              <a:chOff x="8064275" y="887850"/>
              <a:chExt cx="581800" cy="582350"/>
            </a:xfrm>
          </p:grpSpPr>
          <p:sp>
            <p:nvSpPr>
              <p:cNvPr id="122" name="Google Shape;122;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4"/>
            <p:cNvGrpSpPr/>
            <p:nvPr/>
          </p:nvGrpSpPr>
          <p:grpSpPr>
            <a:xfrm>
              <a:off x="8274238" y="3720600"/>
              <a:ext cx="292025" cy="292575"/>
              <a:chOff x="7353050" y="316275"/>
              <a:chExt cx="292025" cy="292575"/>
            </a:xfrm>
          </p:grpSpPr>
          <p:sp>
            <p:nvSpPr>
              <p:cNvPr id="129" name="Google Shape;129;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4"/>
            <p:cNvGrpSpPr/>
            <p:nvPr/>
          </p:nvGrpSpPr>
          <p:grpSpPr>
            <a:xfrm>
              <a:off x="8332763" y="3212475"/>
              <a:ext cx="175000" cy="175000"/>
              <a:chOff x="8792300" y="321275"/>
              <a:chExt cx="175000" cy="175000"/>
            </a:xfrm>
          </p:grpSpPr>
          <p:sp>
            <p:nvSpPr>
              <p:cNvPr id="134" name="Google Shape;134;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 name="Google Shape;138;p4"/>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39" name="Google Shape;139;p4"/>
            <p:cNvGrpSpPr/>
            <p:nvPr/>
          </p:nvGrpSpPr>
          <p:grpSpPr>
            <a:xfrm rot="10800000">
              <a:off x="432850" y="291788"/>
              <a:ext cx="581800" cy="582350"/>
              <a:chOff x="8064275" y="887850"/>
              <a:chExt cx="581800" cy="582350"/>
            </a:xfrm>
          </p:grpSpPr>
          <p:sp>
            <p:nvSpPr>
              <p:cNvPr id="140" name="Google Shape;140;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4"/>
            <p:cNvGrpSpPr/>
            <p:nvPr/>
          </p:nvGrpSpPr>
          <p:grpSpPr>
            <a:xfrm rot="10800000">
              <a:off x="577738" y="1153138"/>
              <a:ext cx="292025" cy="292575"/>
              <a:chOff x="7353050" y="316275"/>
              <a:chExt cx="292025" cy="292575"/>
            </a:xfrm>
          </p:grpSpPr>
          <p:sp>
            <p:nvSpPr>
              <p:cNvPr id="147" name="Google Shape;147;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4"/>
            <p:cNvGrpSpPr/>
            <p:nvPr/>
          </p:nvGrpSpPr>
          <p:grpSpPr>
            <a:xfrm rot="10800000">
              <a:off x="636238" y="1778838"/>
              <a:ext cx="175000" cy="175000"/>
              <a:chOff x="8792300" y="321275"/>
              <a:chExt cx="175000" cy="175000"/>
            </a:xfrm>
          </p:grpSpPr>
          <p:sp>
            <p:nvSpPr>
              <p:cNvPr id="152" name="Google Shape;152;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4"/>
            <p:cNvGrpSpPr/>
            <p:nvPr/>
          </p:nvGrpSpPr>
          <p:grpSpPr>
            <a:xfrm>
              <a:off x="432850" y="2003163"/>
              <a:ext cx="175013" cy="27000"/>
              <a:chOff x="5662375" y="212375"/>
              <a:chExt cx="175013" cy="27000"/>
            </a:xfrm>
          </p:grpSpPr>
          <p:sp>
            <p:nvSpPr>
              <p:cNvPr id="157" name="Google Shape;157;p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4"/>
            <p:cNvGrpSpPr/>
            <p:nvPr/>
          </p:nvGrpSpPr>
          <p:grpSpPr>
            <a:xfrm>
              <a:off x="788100" y="208488"/>
              <a:ext cx="175013" cy="27000"/>
              <a:chOff x="5662375" y="212375"/>
              <a:chExt cx="175013" cy="27000"/>
            </a:xfrm>
          </p:grpSpPr>
          <p:sp>
            <p:nvSpPr>
              <p:cNvPr id="161" name="Google Shape;161;p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4"/>
            <p:cNvGrpSpPr/>
            <p:nvPr/>
          </p:nvGrpSpPr>
          <p:grpSpPr>
            <a:xfrm>
              <a:off x="8129350" y="4988725"/>
              <a:ext cx="175013" cy="27000"/>
              <a:chOff x="5662375" y="212375"/>
              <a:chExt cx="175013" cy="27000"/>
            </a:xfrm>
          </p:grpSpPr>
          <p:sp>
            <p:nvSpPr>
              <p:cNvPr id="165" name="Google Shape;165;p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4"/>
            <p:cNvGrpSpPr/>
            <p:nvPr/>
          </p:nvGrpSpPr>
          <p:grpSpPr>
            <a:xfrm>
              <a:off x="8497550" y="3429425"/>
              <a:ext cx="175013" cy="27000"/>
              <a:chOff x="5662375" y="212375"/>
              <a:chExt cx="175013" cy="27000"/>
            </a:xfrm>
          </p:grpSpPr>
          <p:sp>
            <p:nvSpPr>
              <p:cNvPr id="169" name="Google Shape;169;p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2" name="Google Shape;172;p4"/>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73" name="Google Shape;173;p4"/>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74" name="Google Shape;174;p4"/>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76" name="Shape 1576"/>
        <p:cNvGrpSpPr/>
        <p:nvPr/>
      </p:nvGrpSpPr>
      <p:grpSpPr>
        <a:xfrm>
          <a:off x="0" y="0"/>
          <a:ext cx="0" cy="0"/>
          <a:chOff x="0" y="0"/>
          <a:chExt cx="0" cy="0"/>
        </a:xfrm>
      </p:grpSpPr>
      <p:grpSp>
        <p:nvGrpSpPr>
          <p:cNvPr id="1577" name="Google Shape;1577;p31"/>
          <p:cNvGrpSpPr/>
          <p:nvPr/>
        </p:nvGrpSpPr>
        <p:grpSpPr>
          <a:xfrm>
            <a:off x="1349626" y="598417"/>
            <a:ext cx="6453730" cy="3631136"/>
            <a:chOff x="365750" y="1285025"/>
            <a:chExt cx="6934275" cy="3315500"/>
          </a:xfrm>
        </p:grpSpPr>
        <p:sp>
          <p:nvSpPr>
            <p:cNvPr id="1578" name="Google Shape;157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0" name="Google Shape;158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81" name="Google Shape;1581;p31"/>
          <p:cNvGrpSpPr/>
          <p:nvPr/>
        </p:nvGrpSpPr>
        <p:grpSpPr>
          <a:xfrm>
            <a:off x="-6867" y="-6625"/>
            <a:ext cx="9152342" cy="5102050"/>
            <a:chOff x="-6867" y="-6625"/>
            <a:chExt cx="9152342" cy="5102050"/>
          </a:xfrm>
        </p:grpSpPr>
        <p:cxnSp>
          <p:nvCxnSpPr>
            <p:cNvPr id="1582" name="Google Shape;158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83" name="Google Shape;158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84" name="Google Shape;158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86" name="Google Shape;1586;p31"/>
            <p:cNvGrpSpPr/>
            <p:nvPr/>
          </p:nvGrpSpPr>
          <p:grpSpPr>
            <a:xfrm flipH="1">
              <a:off x="1278333" y="4513075"/>
              <a:ext cx="581800" cy="582350"/>
              <a:chOff x="8064275" y="887850"/>
              <a:chExt cx="581800" cy="582350"/>
            </a:xfrm>
          </p:grpSpPr>
          <p:sp>
            <p:nvSpPr>
              <p:cNvPr id="1587" name="Google Shape;158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3" name="Google Shape;1593;p31"/>
            <p:cNvGrpSpPr/>
            <p:nvPr/>
          </p:nvGrpSpPr>
          <p:grpSpPr>
            <a:xfrm flipH="1">
              <a:off x="2747608" y="4340463"/>
              <a:ext cx="292025" cy="292575"/>
              <a:chOff x="7353050" y="316275"/>
              <a:chExt cx="292025" cy="292575"/>
            </a:xfrm>
          </p:grpSpPr>
          <p:sp>
            <p:nvSpPr>
              <p:cNvPr id="1594" name="Google Shape;159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8" name="Google Shape;1598;p31"/>
            <p:cNvGrpSpPr/>
            <p:nvPr/>
          </p:nvGrpSpPr>
          <p:grpSpPr>
            <a:xfrm flipH="1">
              <a:off x="171308" y="4315025"/>
              <a:ext cx="175000" cy="175000"/>
              <a:chOff x="8792300" y="321275"/>
              <a:chExt cx="175000" cy="175000"/>
            </a:xfrm>
          </p:grpSpPr>
          <p:sp>
            <p:nvSpPr>
              <p:cNvPr id="1599" name="Google Shape;159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31"/>
            <p:cNvGrpSpPr/>
            <p:nvPr/>
          </p:nvGrpSpPr>
          <p:grpSpPr>
            <a:xfrm>
              <a:off x="3873197" y="4657550"/>
              <a:ext cx="293111" cy="293388"/>
              <a:chOff x="3164039" y="430875"/>
              <a:chExt cx="293111" cy="293388"/>
            </a:xfrm>
          </p:grpSpPr>
          <p:sp>
            <p:nvSpPr>
              <p:cNvPr id="1604" name="Google Shape;160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 name="Google Shape;1610;p31"/>
            <p:cNvGrpSpPr/>
            <p:nvPr/>
          </p:nvGrpSpPr>
          <p:grpSpPr>
            <a:xfrm flipH="1">
              <a:off x="242270" y="414242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4" name="Google Shape;161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615" name="Google Shape;161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616" name="Google Shape;161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617" name="Google Shape;1617;p31"/>
            <p:cNvGrpSpPr/>
            <p:nvPr/>
          </p:nvGrpSpPr>
          <p:grpSpPr>
            <a:xfrm>
              <a:off x="8064275" y="1040250"/>
              <a:ext cx="581800" cy="582350"/>
              <a:chOff x="8064275" y="887850"/>
              <a:chExt cx="581800" cy="582350"/>
            </a:xfrm>
          </p:grpSpPr>
          <p:sp>
            <p:nvSpPr>
              <p:cNvPr id="1618" name="Google Shape;161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31"/>
            <p:cNvGrpSpPr/>
            <p:nvPr/>
          </p:nvGrpSpPr>
          <p:grpSpPr>
            <a:xfrm>
              <a:off x="7353050" y="316275"/>
              <a:ext cx="292025" cy="292575"/>
              <a:chOff x="7353050" y="316275"/>
              <a:chExt cx="292025" cy="292575"/>
            </a:xfrm>
          </p:grpSpPr>
          <p:sp>
            <p:nvSpPr>
              <p:cNvPr id="1625" name="Google Shape;162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9" name="Google Shape;1629;p31"/>
            <p:cNvGrpSpPr/>
            <p:nvPr/>
          </p:nvGrpSpPr>
          <p:grpSpPr>
            <a:xfrm>
              <a:off x="8792300" y="321275"/>
              <a:ext cx="175000" cy="175000"/>
              <a:chOff x="8792300" y="321275"/>
              <a:chExt cx="175000" cy="175000"/>
            </a:xfrm>
          </p:grpSpPr>
          <p:sp>
            <p:nvSpPr>
              <p:cNvPr id="1630" name="Google Shape;163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0" name="Google Shape;1640;p31"/>
            <p:cNvGrpSpPr/>
            <p:nvPr/>
          </p:nvGrpSpPr>
          <p:grpSpPr>
            <a:xfrm>
              <a:off x="8490050" y="170875"/>
              <a:ext cx="175013" cy="27000"/>
              <a:chOff x="5662375" y="212375"/>
              <a:chExt cx="175013" cy="27000"/>
            </a:xfrm>
          </p:grpSpPr>
          <p:sp>
            <p:nvSpPr>
              <p:cNvPr id="1641" name="Google Shape;164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31"/>
            <p:cNvGrpSpPr/>
            <p:nvPr/>
          </p:nvGrpSpPr>
          <p:grpSpPr>
            <a:xfrm>
              <a:off x="8678350" y="1658000"/>
              <a:ext cx="175013" cy="27000"/>
              <a:chOff x="5662375" y="212375"/>
              <a:chExt cx="175013" cy="27000"/>
            </a:xfrm>
          </p:grpSpPr>
          <p:sp>
            <p:nvSpPr>
              <p:cNvPr id="1645" name="Google Shape;164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8" name="Google Shape;164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649" name="Google Shape;164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5"/>
          <p:cNvSpPr txBox="1"/>
          <p:nvPr>
            <p:ph type="title"/>
          </p:nvPr>
        </p:nvSpPr>
        <p:spPr>
          <a:xfrm>
            <a:off x="3328416" y="338328"/>
            <a:ext cx="24873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1" name="Google Shape;181;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p:txBody>
      </p:sp>
      <p:sp>
        <p:nvSpPr>
          <p:cNvPr id="182" name="Google Shape;182;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p:txBody>
      </p:sp>
      <p:sp>
        <p:nvSpPr>
          <p:cNvPr id="183" name="Google Shape;183;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rgbClr val="77C6FC"/>
                </a:solidFill>
              </a:defRPr>
            </a:lvl2pPr>
            <a:lvl3pPr lvl="2" rtl="0" algn="ctr">
              <a:spcBef>
                <a:spcPts val="0"/>
              </a:spcBef>
              <a:spcAft>
                <a:spcPts val="0"/>
              </a:spcAft>
              <a:buNone/>
              <a:defRPr sz="1600">
                <a:solidFill>
                  <a:srgbClr val="77C6FC"/>
                </a:solidFill>
              </a:defRPr>
            </a:lvl3pPr>
            <a:lvl4pPr lvl="3" rtl="0" algn="ctr">
              <a:spcBef>
                <a:spcPts val="0"/>
              </a:spcBef>
              <a:spcAft>
                <a:spcPts val="0"/>
              </a:spcAft>
              <a:buNone/>
              <a:defRPr sz="1600">
                <a:solidFill>
                  <a:srgbClr val="77C6FC"/>
                </a:solidFill>
              </a:defRPr>
            </a:lvl4pPr>
            <a:lvl5pPr lvl="4" rtl="0" algn="ctr">
              <a:spcBef>
                <a:spcPts val="0"/>
              </a:spcBef>
              <a:spcAft>
                <a:spcPts val="0"/>
              </a:spcAft>
              <a:buNone/>
              <a:defRPr sz="1600">
                <a:solidFill>
                  <a:srgbClr val="77C6FC"/>
                </a:solidFill>
              </a:defRPr>
            </a:lvl5pPr>
            <a:lvl6pPr lvl="5" rtl="0" algn="ctr">
              <a:spcBef>
                <a:spcPts val="0"/>
              </a:spcBef>
              <a:spcAft>
                <a:spcPts val="0"/>
              </a:spcAft>
              <a:buNone/>
              <a:defRPr sz="1600">
                <a:solidFill>
                  <a:srgbClr val="77C6FC"/>
                </a:solidFill>
              </a:defRPr>
            </a:lvl6pPr>
            <a:lvl7pPr lvl="6" rtl="0" algn="ctr">
              <a:spcBef>
                <a:spcPts val="0"/>
              </a:spcBef>
              <a:spcAft>
                <a:spcPts val="0"/>
              </a:spcAft>
              <a:buNone/>
              <a:defRPr sz="1600">
                <a:solidFill>
                  <a:srgbClr val="77C6FC"/>
                </a:solidFill>
              </a:defRPr>
            </a:lvl7pPr>
            <a:lvl8pPr lvl="7" rtl="0" algn="ctr">
              <a:spcBef>
                <a:spcPts val="0"/>
              </a:spcBef>
              <a:spcAft>
                <a:spcPts val="0"/>
              </a:spcAft>
              <a:buNone/>
              <a:defRPr sz="1600">
                <a:solidFill>
                  <a:srgbClr val="77C6FC"/>
                </a:solidFill>
              </a:defRPr>
            </a:lvl8pPr>
            <a:lvl9pPr lvl="8" rtl="0" algn="ctr">
              <a:spcBef>
                <a:spcPts val="0"/>
              </a:spcBef>
              <a:spcAft>
                <a:spcPts val="0"/>
              </a:spcAft>
              <a:buNone/>
              <a:defRPr sz="1600">
                <a:solidFill>
                  <a:srgbClr val="77C6FC"/>
                </a:solidFill>
              </a:defRPr>
            </a:lvl9pPr>
          </a:lstStyle>
          <a:p/>
        </p:txBody>
      </p:sp>
      <p:sp>
        <p:nvSpPr>
          <p:cNvPr id="184" name="Google Shape;184;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rgbClr val="77C6FC"/>
                </a:solidFill>
              </a:defRPr>
            </a:lvl2pPr>
            <a:lvl3pPr lvl="2" rtl="0" algn="ctr">
              <a:spcBef>
                <a:spcPts val="0"/>
              </a:spcBef>
              <a:spcAft>
                <a:spcPts val="0"/>
              </a:spcAft>
              <a:buNone/>
              <a:defRPr sz="1600">
                <a:solidFill>
                  <a:srgbClr val="77C6FC"/>
                </a:solidFill>
              </a:defRPr>
            </a:lvl3pPr>
            <a:lvl4pPr lvl="3" rtl="0" algn="ctr">
              <a:spcBef>
                <a:spcPts val="0"/>
              </a:spcBef>
              <a:spcAft>
                <a:spcPts val="0"/>
              </a:spcAft>
              <a:buNone/>
              <a:defRPr sz="1600">
                <a:solidFill>
                  <a:srgbClr val="77C6FC"/>
                </a:solidFill>
              </a:defRPr>
            </a:lvl4pPr>
            <a:lvl5pPr lvl="4" rtl="0" algn="ctr">
              <a:spcBef>
                <a:spcPts val="0"/>
              </a:spcBef>
              <a:spcAft>
                <a:spcPts val="0"/>
              </a:spcAft>
              <a:buNone/>
              <a:defRPr sz="1600">
                <a:solidFill>
                  <a:srgbClr val="77C6FC"/>
                </a:solidFill>
              </a:defRPr>
            </a:lvl5pPr>
            <a:lvl6pPr lvl="5" rtl="0" algn="ctr">
              <a:spcBef>
                <a:spcPts val="0"/>
              </a:spcBef>
              <a:spcAft>
                <a:spcPts val="0"/>
              </a:spcAft>
              <a:buNone/>
              <a:defRPr sz="1600">
                <a:solidFill>
                  <a:srgbClr val="77C6FC"/>
                </a:solidFill>
              </a:defRPr>
            </a:lvl6pPr>
            <a:lvl7pPr lvl="6" rtl="0" algn="ctr">
              <a:spcBef>
                <a:spcPts val="0"/>
              </a:spcBef>
              <a:spcAft>
                <a:spcPts val="0"/>
              </a:spcAft>
              <a:buNone/>
              <a:defRPr sz="1600">
                <a:solidFill>
                  <a:srgbClr val="77C6FC"/>
                </a:solidFill>
              </a:defRPr>
            </a:lvl7pPr>
            <a:lvl8pPr lvl="7" rtl="0" algn="ctr">
              <a:spcBef>
                <a:spcPts val="0"/>
              </a:spcBef>
              <a:spcAft>
                <a:spcPts val="0"/>
              </a:spcAft>
              <a:buNone/>
              <a:defRPr sz="1600">
                <a:solidFill>
                  <a:srgbClr val="77C6FC"/>
                </a:solidFill>
              </a:defRPr>
            </a:lvl8pPr>
            <a:lvl9pPr lvl="8" rtl="0" algn="ctr">
              <a:spcBef>
                <a:spcPts val="0"/>
              </a:spcBef>
              <a:spcAft>
                <a:spcPts val="0"/>
              </a:spcAft>
              <a:buNone/>
              <a:defRPr sz="1600">
                <a:solidFill>
                  <a:srgbClr val="77C6FC"/>
                </a:solidFill>
              </a:defRPr>
            </a:lvl9pPr>
          </a:lstStyle>
          <a:p/>
        </p:txBody>
      </p:sp>
      <p:sp>
        <p:nvSpPr>
          <p:cNvPr id="185" name="Google Shape;185;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6" name="Google Shape;186;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7" name="Google Shape;187;p5"/>
          <p:cNvGrpSpPr/>
          <p:nvPr/>
        </p:nvGrpSpPr>
        <p:grpSpPr>
          <a:xfrm>
            <a:off x="432850" y="0"/>
            <a:ext cx="8278300" cy="5165700"/>
            <a:chOff x="432850" y="0"/>
            <a:chExt cx="8278300" cy="5165700"/>
          </a:xfrm>
        </p:grpSpPr>
        <p:cxnSp>
          <p:nvCxnSpPr>
            <p:cNvPr id="188" name="Google Shape;188;p5"/>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89" name="Google Shape;189;p5"/>
            <p:cNvGrpSpPr/>
            <p:nvPr/>
          </p:nvGrpSpPr>
          <p:grpSpPr>
            <a:xfrm>
              <a:off x="8129350" y="4292175"/>
              <a:ext cx="581800" cy="582350"/>
              <a:chOff x="8064275" y="887850"/>
              <a:chExt cx="581800" cy="582350"/>
            </a:xfrm>
          </p:grpSpPr>
          <p:sp>
            <p:nvSpPr>
              <p:cNvPr id="190" name="Google Shape;190;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8274238" y="3720600"/>
              <a:ext cx="292025" cy="292575"/>
              <a:chOff x="7353050" y="316275"/>
              <a:chExt cx="292025" cy="292575"/>
            </a:xfrm>
          </p:grpSpPr>
          <p:sp>
            <p:nvSpPr>
              <p:cNvPr id="197" name="Google Shape;197;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5"/>
            <p:cNvGrpSpPr/>
            <p:nvPr/>
          </p:nvGrpSpPr>
          <p:grpSpPr>
            <a:xfrm>
              <a:off x="8332763" y="3212475"/>
              <a:ext cx="175000" cy="175000"/>
              <a:chOff x="8792300" y="321275"/>
              <a:chExt cx="175000" cy="175000"/>
            </a:xfrm>
          </p:grpSpPr>
          <p:sp>
            <p:nvSpPr>
              <p:cNvPr id="202" name="Google Shape;202;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6" name="Google Shape;206;p5"/>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207" name="Google Shape;207;p5"/>
            <p:cNvGrpSpPr/>
            <p:nvPr/>
          </p:nvGrpSpPr>
          <p:grpSpPr>
            <a:xfrm rot="10800000">
              <a:off x="432850" y="291788"/>
              <a:ext cx="581800" cy="582350"/>
              <a:chOff x="8064275" y="887850"/>
              <a:chExt cx="581800" cy="582350"/>
            </a:xfrm>
          </p:grpSpPr>
          <p:sp>
            <p:nvSpPr>
              <p:cNvPr id="208" name="Google Shape;208;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5"/>
            <p:cNvGrpSpPr/>
            <p:nvPr/>
          </p:nvGrpSpPr>
          <p:grpSpPr>
            <a:xfrm rot="10800000">
              <a:off x="577738" y="1153138"/>
              <a:ext cx="292025" cy="292575"/>
              <a:chOff x="7353050" y="316275"/>
              <a:chExt cx="292025" cy="292575"/>
            </a:xfrm>
          </p:grpSpPr>
          <p:sp>
            <p:nvSpPr>
              <p:cNvPr id="215" name="Google Shape;215;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5"/>
            <p:cNvGrpSpPr/>
            <p:nvPr/>
          </p:nvGrpSpPr>
          <p:grpSpPr>
            <a:xfrm rot="10800000">
              <a:off x="636238" y="1778838"/>
              <a:ext cx="175000" cy="175000"/>
              <a:chOff x="8792300" y="321275"/>
              <a:chExt cx="175000" cy="175000"/>
            </a:xfrm>
          </p:grpSpPr>
          <p:sp>
            <p:nvSpPr>
              <p:cNvPr id="220" name="Google Shape;220;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432850" y="2003163"/>
              <a:ext cx="175013" cy="27000"/>
              <a:chOff x="5662375" y="212375"/>
              <a:chExt cx="175013" cy="27000"/>
            </a:xfrm>
          </p:grpSpPr>
          <p:sp>
            <p:nvSpPr>
              <p:cNvPr id="225" name="Google Shape;225;p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788100" y="208488"/>
              <a:ext cx="175013" cy="27000"/>
              <a:chOff x="5662375" y="212375"/>
              <a:chExt cx="175013" cy="27000"/>
            </a:xfrm>
          </p:grpSpPr>
          <p:sp>
            <p:nvSpPr>
              <p:cNvPr id="229" name="Google Shape;229;p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129350" y="4988725"/>
              <a:ext cx="175013" cy="27000"/>
              <a:chOff x="5662375" y="212375"/>
              <a:chExt cx="175013" cy="27000"/>
            </a:xfrm>
          </p:grpSpPr>
          <p:sp>
            <p:nvSpPr>
              <p:cNvPr id="233" name="Google Shape;233;p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5"/>
            <p:cNvGrpSpPr/>
            <p:nvPr/>
          </p:nvGrpSpPr>
          <p:grpSpPr>
            <a:xfrm>
              <a:off x="8497550" y="3429425"/>
              <a:ext cx="175013" cy="27000"/>
              <a:chOff x="5662375" y="212375"/>
              <a:chExt cx="175013" cy="27000"/>
            </a:xfrm>
          </p:grpSpPr>
          <p:sp>
            <p:nvSpPr>
              <p:cNvPr id="237" name="Google Shape;237;p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0" name="Google Shape;240;p5"/>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241" name="Google Shape;241;p5"/>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242" name="Google Shape;242;p5"/>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77C6FC"/>
                </a:solidFill>
                <a:latin typeface="Barlow Semi Condensed Medium"/>
                <a:ea typeface="Barlow Semi Condensed Medium"/>
                <a:cs typeface="Barlow Semi Condensed Medium"/>
                <a:sym typeface="Barlow Semi Condensed Medium"/>
              </a:defRPr>
            </a:lvl1pPr>
            <a:lvl2pPr lvl="1">
              <a:buNone/>
              <a:defRPr>
                <a:solidFill>
                  <a:srgbClr val="77C6FC"/>
                </a:solidFill>
                <a:latin typeface="Barlow Semi Condensed Medium"/>
                <a:ea typeface="Barlow Semi Condensed Medium"/>
                <a:cs typeface="Barlow Semi Condensed Medium"/>
                <a:sym typeface="Barlow Semi Condensed Medium"/>
              </a:defRPr>
            </a:lvl2pPr>
            <a:lvl3pPr lvl="2">
              <a:buNone/>
              <a:defRPr>
                <a:solidFill>
                  <a:srgbClr val="77C6FC"/>
                </a:solidFill>
                <a:latin typeface="Barlow Semi Condensed Medium"/>
                <a:ea typeface="Barlow Semi Condensed Medium"/>
                <a:cs typeface="Barlow Semi Condensed Medium"/>
                <a:sym typeface="Barlow Semi Condensed Medium"/>
              </a:defRPr>
            </a:lvl3pPr>
            <a:lvl4pPr lvl="3">
              <a:buNone/>
              <a:defRPr>
                <a:solidFill>
                  <a:srgbClr val="77C6FC"/>
                </a:solidFill>
                <a:latin typeface="Barlow Semi Condensed Medium"/>
                <a:ea typeface="Barlow Semi Condensed Medium"/>
                <a:cs typeface="Barlow Semi Condensed Medium"/>
                <a:sym typeface="Barlow Semi Condensed Medium"/>
              </a:defRPr>
            </a:lvl4pPr>
            <a:lvl5pPr lvl="4">
              <a:buNone/>
              <a:defRPr>
                <a:solidFill>
                  <a:srgbClr val="77C6FC"/>
                </a:solidFill>
                <a:latin typeface="Barlow Semi Condensed Medium"/>
                <a:ea typeface="Barlow Semi Condensed Medium"/>
                <a:cs typeface="Barlow Semi Condensed Medium"/>
                <a:sym typeface="Barlow Semi Condensed Medium"/>
              </a:defRPr>
            </a:lvl5pPr>
            <a:lvl6pPr lvl="5">
              <a:buNone/>
              <a:defRPr>
                <a:solidFill>
                  <a:srgbClr val="77C6FC"/>
                </a:solidFill>
                <a:latin typeface="Barlow Semi Condensed Medium"/>
                <a:ea typeface="Barlow Semi Condensed Medium"/>
                <a:cs typeface="Barlow Semi Condensed Medium"/>
                <a:sym typeface="Barlow Semi Condensed Medium"/>
              </a:defRPr>
            </a:lvl6pPr>
            <a:lvl7pPr lvl="6">
              <a:buNone/>
              <a:defRPr>
                <a:solidFill>
                  <a:srgbClr val="77C6FC"/>
                </a:solidFill>
                <a:latin typeface="Barlow Semi Condensed Medium"/>
                <a:ea typeface="Barlow Semi Condensed Medium"/>
                <a:cs typeface="Barlow Semi Condensed Medium"/>
                <a:sym typeface="Barlow Semi Condensed Medium"/>
              </a:defRPr>
            </a:lvl7pPr>
            <a:lvl8pPr lvl="7">
              <a:buNone/>
              <a:defRPr>
                <a:solidFill>
                  <a:srgbClr val="77C6FC"/>
                </a:solidFill>
                <a:latin typeface="Barlow Semi Condensed Medium"/>
                <a:ea typeface="Barlow Semi Condensed Medium"/>
                <a:cs typeface="Barlow Semi Condensed Medium"/>
                <a:sym typeface="Barlow Semi Condensed Medium"/>
              </a:defRPr>
            </a:lvl8pPr>
            <a:lvl9pPr lvl="8">
              <a:buNone/>
              <a:defRPr>
                <a:solidFill>
                  <a:srgbClr val="77C6FC"/>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7" name="Shape 247"/>
        <p:cNvGrpSpPr/>
        <p:nvPr/>
      </p:nvGrpSpPr>
      <p:grpSpPr>
        <a:xfrm>
          <a:off x="0" y="0"/>
          <a:ext cx="0" cy="0"/>
          <a:chOff x="0" y="0"/>
          <a:chExt cx="0" cy="0"/>
        </a:xfrm>
      </p:grpSpPr>
      <p:sp>
        <p:nvSpPr>
          <p:cNvPr id="248" name="Google Shape;248;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9" name="Google Shape;249;p6"/>
          <p:cNvGrpSpPr/>
          <p:nvPr/>
        </p:nvGrpSpPr>
        <p:grpSpPr>
          <a:xfrm>
            <a:off x="432850" y="0"/>
            <a:ext cx="8278300" cy="5165700"/>
            <a:chOff x="432850" y="0"/>
            <a:chExt cx="8278300" cy="5165700"/>
          </a:xfrm>
        </p:grpSpPr>
        <p:cxnSp>
          <p:nvCxnSpPr>
            <p:cNvPr id="250" name="Google Shape;250;p6"/>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251" name="Google Shape;251;p6"/>
            <p:cNvGrpSpPr/>
            <p:nvPr/>
          </p:nvGrpSpPr>
          <p:grpSpPr>
            <a:xfrm>
              <a:off x="8129350" y="4292175"/>
              <a:ext cx="581800" cy="582350"/>
              <a:chOff x="8064275" y="887850"/>
              <a:chExt cx="581800" cy="582350"/>
            </a:xfrm>
          </p:grpSpPr>
          <p:sp>
            <p:nvSpPr>
              <p:cNvPr id="252" name="Google Shape;252;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274238" y="3720600"/>
              <a:ext cx="292025" cy="292575"/>
              <a:chOff x="7353050" y="316275"/>
              <a:chExt cx="292025" cy="292575"/>
            </a:xfrm>
          </p:grpSpPr>
          <p:sp>
            <p:nvSpPr>
              <p:cNvPr id="259" name="Google Shape;259;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6"/>
            <p:cNvGrpSpPr/>
            <p:nvPr/>
          </p:nvGrpSpPr>
          <p:grpSpPr>
            <a:xfrm>
              <a:off x="8332763" y="3212475"/>
              <a:ext cx="175000" cy="175000"/>
              <a:chOff x="8792300" y="321275"/>
              <a:chExt cx="175000" cy="175000"/>
            </a:xfrm>
          </p:grpSpPr>
          <p:sp>
            <p:nvSpPr>
              <p:cNvPr id="264" name="Google Shape;264;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8" name="Google Shape;268;p6"/>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269" name="Google Shape;269;p6"/>
            <p:cNvGrpSpPr/>
            <p:nvPr/>
          </p:nvGrpSpPr>
          <p:grpSpPr>
            <a:xfrm rot="10800000">
              <a:off x="432850" y="291788"/>
              <a:ext cx="581800" cy="582350"/>
              <a:chOff x="8064275" y="887850"/>
              <a:chExt cx="581800" cy="582350"/>
            </a:xfrm>
          </p:grpSpPr>
          <p:sp>
            <p:nvSpPr>
              <p:cNvPr id="270" name="Google Shape;270;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577738" y="1153138"/>
              <a:ext cx="292025" cy="292575"/>
              <a:chOff x="7353050" y="316275"/>
              <a:chExt cx="292025" cy="292575"/>
            </a:xfrm>
          </p:grpSpPr>
          <p:sp>
            <p:nvSpPr>
              <p:cNvPr id="277" name="Google Shape;277;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rot="10800000">
              <a:off x="636238" y="1778838"/>
              <a:ext cx="175000" cy="175000"/>
              <a:chOff x="8792300" y="321275"/>
              <a:chExt cx="175000" cy="175000"/>
            </a:xfrm>
          </p:grpSpPr>
          <p:sp>
            <p:nvSpPr>
              <p:cNvPr id="282" name="Google Shape;282;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6"/>
            <p:cNvGrpSpPr/>
            <p:nvPr/>
          </p:nvGrpSpPr>
          <p:grpSpPr>
            <a:xfrm>
              <a:off x="432850" y="2003163"/>
              <a:ext cx="175013" cy="27000"/>
              <a:chOff x="5662375" y="212375"/>
              <a:chExt cx="175013" cy="27000"/>
            </a:xfrm>
          </p:grpSpPr>
          <p:sp>
            <p:nvSpPr>
              <p:cNvPr id="287" name="Google Shape;287;p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6"/>
            <p:cNvGrpSpPr/>
            <p:nvPr/>
          </p:nvGrpSpPr>
          <p:grpSpPr>
            <a:xfrm>
              <a:off x="788100" y="208488"/>
              <a:ext cx="175013" cy="27000"/>
              <a:chOff x="5662375" y="212375"/>
              <a:chExt cx="175013" cy="27000"/>
            </a:xfrm>
          </p:grpSpPr>
          <p:sp>
            <p:nvSpPr>
              <p:cNvPr id="291" name="Google Shape;291;p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6"/>
            <p:cNvGrpSpPr/>
            <p:nvPr/>
          </p:nvGrpSpPr>
          <p:grpSpPr>
            <a:xfrm>
              <a:off x="8129350" y="4988725"/>
              <a:ext cx="175013" cy="27000"/>
              <a:chOff x="5662375" y="212375"/>
              <a:chExt cx="175013" cy="27000"/>
            </a:xfrm>
          </p:grpSpPr>
          <p:sp>
            <p:nvSpPr>
              <p:cNvPr id="295" name="Google Shape;295;p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6"/>
            <p:cNvGrpSpPr/>
            <p:nvPr/>
          </p:nvGrpSpPr>
          <p:grpSpPr>
            <a:xfrm>
              <a:off x="8497550" y="3429425"/>
              <a:ext cx="175013" cy="27000"/>
              <a:chOff x="5662375" y="212375"/>
              <a:chExt cx="175013" cy="27000"/>
            </a:xfrm>
          </p:grpSpPr>
          <p:sp>
            <p:nvSpPr>
              <p:cNvPr id="299" name="Google Shape;299;p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2" name="Google Shape;302;p6"/>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303" name="Google Shape;303;p6"/>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304" name="Google Shape;304;p6"/>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9" name="Shape 309"/>
        <p:cNvGrpSpPr/>
        <p:nvPr/>
      </p:nvGrpSpPr>
      <p:grpSpPr>
        <a:xfrm>
          <a:off x="0" y="0"/>
          <a:ext cx="0" cy="0"/>
          <a:chOff x="0" y="0"/>
          <a:chExt cx="0" cy="0"/>
        </a:xfrm>
      </p:grpSpPr>
      <p:sp>
        <p:nvSpPr>
          <p:cNvPr id="310" name="Google Shape;310;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8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8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8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8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8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8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8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8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800">
                <a:solidFill>
                  <a:schemeClr val="dk2"/>
                </a:solidFill>
                <a:latin typeface="Barlow Semi Condensed"/>
                <a:ea typeface="Barlow Semi Condensed"/>
                <a:cs typeface="Barlow Semi Condensed"/>
                <a:sym typeface="Barlow Semi Condensed"/>
              </a:defRPr>
            </a:lvl9pPr>
          </a:lstStyle>
          <a:p/>
        </p:txBody>
      </p:sp>
      <p:sp>
        <p:nvSpPr>
          <p:cNvPr id="311" name="Google Shape;311;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9pPr>
          </a:lstStyle>
          <a:p/>
        </p:txBody>
      </p:sp>
      <p:cxnSp>
        <p:nvCxnSpPr>
          <p:cNvPr id="312" name="Google Shape;312;p7"/>
          <p:cNvCxnSpPr/>
          <p:nvPr/>
        </p:nvCxnSpPr>
        <p:spPr>
          <a:xfrm>
            <a:off x="1645925" y="523125"/>
            <a:ext cx="1672500" cy="126000"/>
          </a:xfrm>
          <a:prstGeom prst="straightConnector1">
            <a:avLst/>
          </a:prstGeom>
          <a:noFill/>
          <a:ln cap="flat" cmpd="sng" w="9525">
            <a:solidFill>
              <a:srgbClr val="374957"/>
            </a:solidFill>
            <a:prstDash val="solid"/>
            <a:round/>
            <a:headEnd len="med" w="med" type="none"/>
            <a:tailEnd len="med" w="med" type="none"/>
          </a:ln>
        </p:spPr>
      </p:cxnSp>
      <p:cxnSp>
        <p:nvCxnSpPr>
          <p:cNvPr id="313" name="Google Shape;313;p7"/>
          <p:cNvCxnSpPr/>
          <p:nvPr/>
        </p:nvCxnSpPr>
        <p:spPr>
          <a:xfrm flipH="1" rot="10800000">
            <a:off x="803050" y="529675"/>
            <a:ext cx="829500" cy="743400"/>
          </a:xfrm>
          <a:prstGeom prst="straightConnector1">
            <a:avLst/>
          </a:prstGeom>
          <a:noFill/>
          <a:ln cap="flat" cmpd="sng" w="9525">
            <a:solidFill>
              <a:srgbClr val="374957"/>
            </a:solidFill>
            <a:prstDash val="solid"/>
            <a:round/>
            <a:headEnd len="med" w="med" type="none"/>
            <a:tailEnd len="med" w="med" type="none"/>
          </a:ln>
        </p:spPr>
      </p:cxnSp>
      <p:cxnSp>
        <p:nvCxnSpPr>
          <p:cNvPr id="314" name="Google Shape;314;p7"/>
          <p:cNvCxnSpPr/>
          <p:nvPr/>
        </p:nvCxnSpPr>
        <p:spPr>
          <a:xfrm>
            <a:off x="0" y="65200"/>
            <a:ext cx="796500" cy="1188000"/>
          </a:xfrm>
          <a:prstGeom prst="straightConnector1">
            <a:avLst/>
          </a:prstGeom>
          <a:noFill/>
          <a:ln cap="flat" cmpd="sng" w="9525">
            <a:solidFill>
              <a:srgbClr val="374957"/>
            </a:solidFill>
            <a:prstDash val="solid"/>
            <a:round/>
            <a:headEnd len="med" w="med" type="none"/>
            <a:tailEnd len="med" w="med" type="none"/>
          </a:ln>
        </p:spPr>
      </p:cxnSp>
      <p:grpSp>
        <p:nvGrpSpPr>
          <p:cNvPr id="315" name="Google Shape;315;p7"/>
          <p:cNvGrpSpPr/>
          <p:nvPr/>
        </p:nvGrpSpPr>
        <p:grpSpPr>
          <a:xfrm flipH="1">
            <a:off x="499400" y="959675"/>
            <a:ext cx="581800" cy="582350"/>
            <a:chOff x="8064275" y="887850"/>
            <a:chExt cx="581800" cy="582350"/>
          </a:xfrm>
        </p:grpSpPr>
        <p:sp>
          <p:nvSpPr>
            <p:cNvPr id="316" name="Google Shape;316;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7"/>
          <p:cNvGrpSpPr/>
          <p:nvPr/>
        </p:nvGrpSpPr>
        <p:grpSpPr>
          <a:xfrm flipH="1">
            <a:off x="1500400" y="388100"/>
            <a:ext cx="292025" cy="292575"/>
            <a:chOff x="7353050" y="316275"/>
            <a:chExt cx="292025" cy="292575"/>
          </a:xfrm>
        </p:grpSpPr>
        <p:sp>
          <p:nvSpPr>
            <p:cNvPr id="323" name="Google Shape;323;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7"/>
          <p:cNvGrpSpPr/>
          <p:nvPr/>
        </p:nvGrpSpPr>
        <p:grpSpPr>
          <a:xfrm flipH="1">
            <a:off x="3527112" y="361100"/>
            <a:ext cx="175013" cy="27000"/>
            <a:chOff x="5662375" y="212375"/>
            <a:chExt cx="175013" cy="27000"/>
          </a:xfrm>
        </p:grpSpPr>
        <p:sp>
          <p:nvSpPr>
            <p:cNvPr id="334" name="Google Shape;334;p7"/>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7"/>
          <p:cNvGrpSpPr/>
          <p:nvPr/>
        </p:nvGrpSpPr>
        <p:grpSpPr>
          <a:xfrm flipH="1">
            <a:off x="480412" y="242700"/>
            <a:ext cx="175013" cy="27000"/>
            <a:chOff x="5662375" y="212375"/>
            <a:chExt cx="175013" cy="27000"/>
          </a:xfrm>
        </p:grpSpPr>
        <p:sp>
          <p:nvSpPr>
            <p:cNvPr id="338" name="Google Shape;338;p7"/>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7"/>
          <p:cNvGrpSpPr/>
          <p:nvPr/>
        </p:nvGrpSpPr>
        <p:grpSpPr>
          <a:xfrm flipH="1">
            <a:off x="901712" y="1653625"/>
            <a:ext cx="175013" cy="27000"/>
            <a:chOff x="5662375" y="212375"/>
            <a:chExt cx="175013" cy="27000"/>
          </a:xfrm>
        </p:grpSpPr>
        <p:sp>
          <p:nvSpPr>
            <p:cNvPr id="342" name="Google Shape;342;p7"/>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5" name="Google Shape;345;p7"/>
          <p:cNvCxnSpPr/>
          <p:nvPr/>
        </p:nvCxnSpPr>
        <p:spPr>
          <a:xfrm>
            <a:off x="791400" y="4212400"/>
            <a:ext cx="1157100" cy="542700"/>
          </a:xfrm>
          <a:prstGeom prst="straightConnector1">
            <a:avLst/>
          </a:prstGeom>
          <a:noFill/>
          <a:ln cap="flat" cmpd="sng" w="9525">
            <a:solidFill>
              <a:srgbClr val="374957"/>
            </a:solidFill>
            <a:prstDash val="solid"/>
            <a:round/>
            <a:headEnd len="med" w="med" type="none"/>
            <a:tailEnd len="med" w="med" type="none"/>
          </a:ln>
        </p:spPr>
      </p:cxnSp>
      <p:cxnSp>
        <p:nvCxnSpPr>
          <p:cNvPr id="346" name="Google Shape;346;p7"/>
          <p:cNvCxnSpPr/>
          <p:nvPr/>
        </p:nvCxnSpPr>
        <p:spPr>
          <a:xfrm flipH="1" rot="10800000">
            <a:off x="0" y="4220425"/>
            <a:ext cx="791400" cy="836400"/>
          </a:xfrm>
          <a:prstGeom prst="straightConnector1">
            <a:avLst/>
          </a:prstGeom>
          <a:noFill/>
          <a:ln cap="flat" cmpd="sng" w="9525">
            <a:solidFill>
              <a:srgbClr val="374957"/>
            </a:solidFill>
            <a:prstDash val="solid"/>
            <a:round/>
            <a:headEnd len="med" w="med" type="none"/>
            <a:tailEnd len="med" w="med" type="none"/>
          </a:ln>
        </p:spPr>
      </p:cxnSp>
      <p:grpSp>
        <p:nvGrpSpPr>
          <p:cNvPr id="347" name="Google Shape;347;p7"/>
          <p:cNvGrpSpPr/>
          <p:nvPr/>
        </p:nvGrpSpPr>
        <p:grpSpPr>
          <a:xfrm rot="10800000">
            <a:off x="499400" y="3940925"/>
            <a:ext cx="581800" cy="582350"/>
            <a:chOff x="8064275" y="887850"/>
            <a:chExt cx="581800" cy="582350"/>
          </a:xfrm>
        </p:grpSpPr>
        <p:sp>
          <p:nvSpPr>
            <p:cNvPr id="348" name="Google Shape;348;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7"/>
          <p:cNvGrpSpPr/>
          <p:nvPr/>
        </p:nvGrpSpPr>
        <p:grpSpPr>
          <a:xfrm rot="10800000">
            <a:off x="1819575" y="4586750"/>
            <a:ext cx="292025" cy="292575"/>
            <a:chOff x="7353050" y="316275"/>
            <a:chExt cx="292025" cy="292575"/>
          </a:xfrm>
        </p:grpSpPr>
        <p:sp>
          <p:nvSpPr>
            <p:cNvPr id="355" name="Google Shape;355;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7"/>
          <p:cNvGrpSpPr/>
          <p:nvPr/>
        </p:nvGrpSpPr>
        <p:grpSpPr>
          <a:xfrm rot="10800000">
            <a:off x="212525" y="4645550"/>
            <a:ext cx="175000" cy="175000"/>
            <a:chOff x="8792300" y="321275"/>
            <a:chExt cx="175000" cy="175000"/>
          </a:xfrm>
        </p:grpSpPr>
        <p:sp>
          <p:nvSpPr>
            <p:cNvPr id="360" name="Google Shape;360;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7"/>
          <p:cNvGrpSpPr/>
          <p:nvPr/>
        </p:nvGrpSpPr>
        <p:grpSpPr>
          <a:xfrm rot="10800000">
            <a:off x="480412" y="4852325"/>
            <a:ext cx="175013" cy="27000"/>
            <a:chOff x="5662375" y="212375"/>
            <a:chExt cx="175013" cy="27000"/>
          </a:xfrm>
        </p:grpSpPr>
        <p:sp>
          <p:nvSpPr>
            <p:cNvPr id="365" name="Google Shape;365;p7"/>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7"/>
          <p:cNvGrpSpPr/>
          <p:nvPr/>
        </p:nvGrpSpPr>
        <p:grpSpPr>
          <a:xfrm rot="10800000">
            <a:off x="1054112" y="3898600"/>
            <a:ext cx="175013" cy="27000"/>
            <a:chOff x="5662375" y="212375"/>
            <a:chExt cx="175013" cy="27000"/>
          </a:xfrm>
        </p:grpSpPr>
        <p:sp>
          <p:nvSpPr>
            <p:cNvPr id="369" name="Google Shape;369;p7"/>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grpSp>
        <p:nvGrpSpPr>
          <p:cNvPr id="374" name="Google Shape;374;p8"/>
          <p:cNvGrpSpPr/>
          <p:nvPr/>
        </p:nvGrpSpPr>
        <p:grpSpPr>
          <a:xfrm>
            <a:off x="1349626" y="598417"/>
            <a:ext cx="6453730" cy="3631136"/>
            <a:chOff x="365750" y="1285025"/>
            <a:chExt cx="6934275" cy="3315500"/>
          </a:xfrm>
        </p:grpSpPr>
        <p:sp>
          <p:nvSpPr>
            <p:cNvPr id="375" name="Google Shape;375;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8"/>
          <p:cNvSpPr txBox="1"/>
          <p:nvPr>
            <p:ph type="title"/>
          </p:nvPr>
        </p:nvSpPr>
        <p:spPr>
          <a:xfrm>
            <a:off x="2624328" y="13935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8" name="Google Shape;378;p8"/>
          <p:cNvGrpSpPr/>
          <p:nvPr/>
        </p:nvGrpSpPr>
        <p:grpSpPr>
          <a:xfrm>
            <a:off x="-6867" y="-6625"/>
            <a:ext cx="9152342" cy="5102050"/>
            <a:chOff x="-6867" y="-6625"/>
            <a:chExt cx="9152342" cy="5102050"/>
          </a:xfrm>
        </p:grpSpPr>
        <p:cxnSp>
          <p:nvCxnSpPr>
            <p:cNvPr id="379" name="Google Shape;379;p8"/>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380" name="Google Shape;380;p8"/>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381" name="Google Shape;381;p8"/>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382" name="Google Shape;382;p8"/>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383" name="Google Shape;383;p8"/>
            <p:cNvGrpSpPr/>
            <p:nvPr/>
          </p:nvGrpSpPr>
          <p:grpSpPr>
            <a:xfrm flipH="1">
              <a:off x="1278333" y="4513075"/>
              <a:ext cx="581800" cy="582350"/>
              <a:chOff x="8064275" y="887850"/>
              <a:chExt cx="581800" cy="582350"/>
            </a:xfrm>
          </p:grpSpPr>
          <p:sp>
            <p:nvSpPr>
              <p:cNvPr id="384" name="Google Shape;384;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8"/>
            <p:cNvGrpSpPr/>
            <p:nvPr/>
          </p:nvGrpSpPr>
          <p:grpSpPr>
            <a:xfrm flipH="1">
              <a:off x="2747608" y="4340463"/>
              <a:ext cx="292025" cy="292575"/>
              <a:chOff x="7353050" y="316275"/>
              <a:chExt cx="292025" cy="292575"/>
            </a:xfrm>
          </p:grpSpPr>
          <p:sp>
            <p:nvSpPr>
              <p:cNvPr id="391" name="Google Shape;391;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8"/>
            <p:cNvGrpSpPr/>
            <p:nvPr/>
          </p:nvGrpSpPr>
          <p:grpSpPr>
            <a:xfrm flipH="1">
              <a:off x="171308" y="4315025"/>
              <a:ext cx="175000" cy="175000"/>
              <a:chOff x="8792300" y="321275"/>
              <a:chExt cx="175000" cy="175000"/>
            </a:xfrm>
          </p:grpSpPr>
          <p:sp>
            <p:nvSpPr>
              <p:cNvPr id="396" name="Google Shape;396;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a:off x="3873197" y="4657550"/>
              <a:ext cx="293111" cy="293388"/>
              <a:chOff x="3164039" y="430875"/>
              <a:chExt cx="293111" cy="293388"/>
            </a:xfrm>
          </p:grpSpPr>
          <p:sp>
            <p:nvSpPr>
              <p:cNvPr id="401" name="Google Shape;401;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8"/>
            <p:cNvGrpSpPr/>
            <p:nvPr/>
          </p:nvGrpSpPr>
          <p:grpSpPr>
            <a:xfrm flipH="1">
              <a:off x="242270" y="4142425"/>
              <a:ext cx="175013" cy="27000"/>
              <a:chOff x="5662375" y="212375"/>
              <a:chExt cx="175013" cy="27000"/>
            </a:xfrm>
          </p:grpSpPr>
          <p:sp>
            <p:nvSpPr>
              <p:cNvPr id="408" name="Google Shape;408;p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1" name="Google Shape;411;p8"/>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412" name="Google Shape;412;p8"/>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413" name="Google Shape;413;p8"/>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414" name="Google Shape;414;p8"/>
            <p:cNvGrpSpPr/>
            <p:nvPr/>
          </p:nvGrpSpPr>
          <p:grpSpPr>
            <a:xfrm>
              <a:off x="8064275" y="1040250"/>
              <a:ext cx="581800" cy="582350"/>
              <a:chOff x="8064275" y="887850"/>
              <a:chExt cx="581800" cy="582350"/>
            </a:xfrm>
          </p:grpSpPr>
          <p:sp>
            <p:nvSpPr>
              <p:cNvPr id="415" name="Google Shape;415;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8"/>
            <p:cNvGrpSpPr/>
            <p:nvPr/>
          </p:nvGrpSpPr>
          <p:grpSpPr>
            <a:xfrm>
              <a:off x="7353050" y="316275"/>
              <a:ext cx="292025" cy="292575"/>
              <a:chOff x="7353050" y="316275"/>
              <a:chExt cx="292025" cy="292575"/>
            </a:xfrm>
          </p:grpSpPr>
          <p:sp>
            <p:nvSpPr>
              <p:cNvPr id="422" name="Google Shape;422;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8"/>
            <p:cNvGrpSpPr/>
            <p:nvPr/>
          </p:nvGrpSpPr>
          <p:grpSpPr>
            <a:xfrm>
              <a:off x="8792300" y="321275"/>
              <a:ext cx="175000" cy="175000"/>
              <a:chOff x="8792300" y="321275"/>
              <a:chExt cx="175000" cy="175000"/>
            </a:xfrm>
          </p:grpSpPr>
          <p:sp>
            <p:nvSpPr>
              <p:cNvPr id="427" name="Google Shape;427;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8"/>
            <p:cNvGrpSpPr/>
            <p:nvPr/>
          </p:nvGrpSpPr>
          <p:grpSpPr>
            <a:xfrm>
              <a:off x="8490050" y="170875"/>
              <a:ext cx="175013" cy="27000"/>
              <a:chOff x="5662375" y="212375"/>
              <a:chExt cx="175013" cy="27000"/>
            </a:xfrm>
          </p:grpSpPr>
          <p:sp>
            <p:nvSpPr>
              <p:cNvPr id="438" name="Google Shape;438;p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8"/>
            <p:cNvGrpSpPr/>
            <p:nvPr/>
          </p:nvGrpSpPr>
          <p:grpSpPr>
            <a:xfrm>
              <a:off x="8678350" y="1658000"/>
              <a:ext cx="175013" cy="27000"/>
              <a:chOff x="5662375" y="212375"/>
              <a:chExt cx="175013" cy="27000"/>
            </a:xfrm>
          </p:grpSpPr>
          <p:sp>
            <p:nvSpPr>
              <p:cNvPr id="442" name="Google Shape;442;p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5" name="Google Shape;44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6" name="Shape 446"/>
        <p:cNvGrpSpPr/>
        <p:nvPr/>
      </p:nvGrpSpPr>
      <p:grpSpPr>
        <a:xfrm>
          <a:off x="0" y="0"/>
          <a:ext cx="0" cy="0"/>
          <a:chOff x="0" y="0"/>
          <a:chExt cx="0" cy="0"/>
        </a:xfrm>
      </p:grpSpPr>
      <p:sp>
        <p:nvSpPr>
          <p:cNvPr id="447" name="Google Shape;447;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cxnSp>
        <p:nvCxnSpPr>
          <p:cNvPr id="448" name="Google Shape;448;p9"/>
          <p:cNvCxnSpPr/>
          <p:nvPr/>
        </p:nvCxnSpPr>
        <p:spPr>
          <a:xfrm>
            <a:off x="1645925" y="523125"/>
            <a:ext cx="1672500" cy="126000"/>
          </a:xfrm>
          <a:prstGeom prst="straightConnector1">
            <a:avLst/>
          </a:prstGeom>
          <a:noFill/>
          <a:ln cap="flat" cmpd="sng" w="9525">
            <a:solidFill>
              <a:srgbClr val="374957"/>
            </a:solidFill>
            <a:prstDash val="solid"/>
            <a:round/>
            <a:headEnd len="med" w="med" type="none"/>
            <a:tailEnd len="med" w="med" type="none"/>
          </a:ln>
        </p:spPr>
      </p:cxnSp>
      <p:cxnSp>
        <p:nvCxnSpPr>
          <p:cNvPr id="449" name="Google Shape;449;p9"/>
          <p:cNvCxnSpPr/>
          <p:nvPr/>
        </p:nvCxnSpPr>
        <p:spPr>
          <a:xfrm flipH="1" rot="10800000">
            <a:off x="803050" y="529675"/>
            <a:ext cx="829500" cy="743400"/>
          </a:xfrm>
          <a:prstGeom prst="straightConnector1">
            <a:avLst/>
          </a:prstGeom>
          <a:noFill/>
          <a:ln cap="flat" cmpd="sng" w="9525">
            <a:solidFill>
              <a:srgbClr val="374957"/>
            </a:solidFill>
            <a:prstDash val="solid"/>
            <a:round/>
            <a:headEnd len="med" w="med" type="none"/>
            <a:tailEnd len="med" w="med" type="none"/>
          </a:ln>
        </p:spPr>
      </p:cxnSp>
      <p:cxnSp>
        <p:nvCxnSpPr>
          <p:cNvPr id="450" name="Google Shape;450;p9"/>
          <p:cNvCxnSpPr/>
          <p:nvPr/>
        </p:nvCxnSpPr>
        <p:spPr>
          <a:xfrm>
            <a:off x="0" y="65200"/>
            <a:ext cx="796500" cy="1188000"/>
          </a:xfrm>
          <a:prstGeom prst="straightConnector1">
            <a:avLst/>
          </a:prstGeom>
          <a:noFill/>
          <a:ln cap="flat" cmpd="sng" w="9525">
            <a:solidFill>
              <a:srgbClr val="374957"/>
            </a:solidFill>
            <a:prstDash val="solid"/>
            <a:round/>
            <a:headEnd len="med" w="med" type="none"/>
            <a:tailEnd len="med" w="med" type="none"/>
          </a:ln>
        </p:spPr>
      </p:cxnSp>
      <p:grpSp>
        <p:nvGrpSpPr>
          <p:cNvPr id="451" name="Google Shape;451;p9"/>
          <p:cNvGrpSpPr/>
          <p:nvPr/>
        </p:nvGrpSpPr>
        <p:grpSpPr>
          <a:xfrm flipH="1">
            <a:off x="499400" y="959675"/>
            <a:ext cx="581800" cy="582350"/>
            <a:chOff x="8064275" y="887850"/>
            <a:chExt cx="581800" cy="582350"/>
          </a:xfrm>
        </p:grpSpPr>
        <p:sp>
          <p:nvSpPr>
            <p:cNvPr id="452" name="Google Shape;452;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9"/>
          <p:cNvGrpSpPr/>
          <p:nvPr/>
        </p:nvGrpSpPr>
        <p:grpSpPr>
          <a:xfrm flipH="1">
            <a:off x="1500400" y="388100"/>
            <a:ext cx="292025" cy="292575"/>
            <a:chOff x="7353050" y="316275"/>
            <a:chExt cx="292025" cy="292575"/>
          </a:xfrm>
        </p:grpSpPr>
        <p:sp>
          <p:nvSpPr>
            <p:cNvPr id="459" name="Google Shape;459;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9"/>
          <p:cNvGrpSpPr/>
          <p:nvPr/>
        </p:nvGrpSpPr>
        <p:grpSpPr>
          <a:xfrm flipH="1">
            <a:off x="3527112" y="361100"/>
            <a:ext cx="175013" cy="27000"/>
            <a:chOff x="5662375" y="212375"/>
            <a:chExt cx="175013" cy="27000"/>
          </a:xfrm>
        </p:grpSpPr>
        <p:sp>
          <p:nvSpPr>
            <p:cNvPr id="470" name="Google Shape;470;p9"/>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9"/>
          <p:cNvGrpSpPr/>
          <p:nvPr/>
        </p:nvGrpSpPr>
        <p:grpSpPr>
          <a:xfrm flipH="1">
            <a:off x="480412" y="242700"/>
            <a:ext cx="175013" cy="27000"/>
            <a:chOff x="5662375" y="212375"/>
            <a:chExt cx="175013" cy="27000"/>
          </a:xfrm>
        </p:grpSpPr>
        <p:sp>
          <p:nvSpPr>
            <p:cNvPr id="474" name="Google Shape;474;p9"/>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9"/>
          <p:cNvGrpSpPr/>
          <p:nvPr/>
        </p:nvGrpSpPr>
        <p:grpSpPr>
          <a:xfrm flipH="1">
            <a:off x="901712" y="1653625"/>
            <a:ext cx="175013" cy="27000"/>
            <a:chOff x="5662375" y="212375"/>
            <a:chExt cx="175013" cy="27000"/>
          </a:xfrm>
        </p:grpSpPr>
        <p:sp>
          <p:nvSpPr>
            <p:cNvPr id="478" name="Google Shape;478;p9"/>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1" name="Google Shape;481;p9"/>
          <p:cNvCxnSpPr/>
          <p:nvPr/>
        </p:nvCxnSpPr>
        <p:spPr>
          <a:xfrm>
            <a:off x="791400" y="4212400"/>
            <a:ext cx="1157100" cy="542700"/>
          </a:xfrm>
          <a:prstGeom prst="straightConnector1">
            <a:avLst/>
          </a:prstGeom>
          <a:noFill/>
          <a:ln cap="flat" cmpd="sng" w="9525">
            <a:solidFill>
              <a:srgbClr val="374957"/>
            </a:solidFill>
            <a:prstDash val="solid"/>
            <a:round/>
            <a:headEnd len="med" w="med" type="none"/>
            <a:tailEnd len="med" w="med" type="none"/>
          </a:ln>
        </p:spPr>
      </p:cxnSp>
      <p:cxnSp>
        <p:nvCxnSpPr>
          <p:cNvPr id="482" name="Google Shape;482;p9"/>
          <p:cNvCxnSpPr/>
          <p:nvPr/>
        </p:nvCxnSpPr>
        <p:spPr>
          <a:xfrm flipH="1" rot="10800000">
            <a:off x="0" y="4220425"/>
            <a:ext cx="791400" cy="836400"/>
          </a:xfrm>
          <a:prstGeom prst="straightConnector1">
            <a:avLst/>
          </a:prstGeom>
          <a:noFill/>
          <a:ln cap="flat" cmpd="sng" w="9525">
            <a:solidFill>
              <a:srgbClr val="374957"/>
            </a:solidFill>
            <a:prstDash val="solid"/>
            <a:round/>
            <a:headEnd len="med" w="med" type="none"/>
            <a:tailEnd len="med" w="med" type="none"/>
          </a:ln>
        </p:spPr>
      </p:cxnSp>
      <p:grpSp>
        <p:nvGrpSpPr>
          <p:cNvPr id="483" name="Google Shape;483;p9"/>
          <p:cNvGrpSpPr/>
          <p:nvPr/>
        </p:nvGrpSpPr>
        <p:grpSpPr>
          <a:xfrm rot="10800000">
            <a:off x="499400" y="3940925"/>
            <a:ext cx="581800" cy="582350"/>
            <a:chOff x="8064275" y="887850"/>
            <a:chExt cx="581800" cy="582350"/>
          </a:xfrm>
        </p:grpSpPr>
        <p:sp>
          <p:nvSpPr>
            <p:cNvPr id="484" name="Google Shape;484;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9"/>
          <p:cNvGrpSpPr/>
          <p:nvPr/>
        </p:nvGrpSpPr>
        <p:grpSpPr>
          <a:xfrm rot="10800000">
            <a:off x="1819575" y="4586750"/>
            <a:ext cx="292025" cy="292575"/>
            <a:chOff x="7353050" y="316275"/>
            <a:chExt cx="292025" cy="292575"/>
          </a:xfrm>
        </p:grpSpPr>
        <p:sp>
          <p:nvSpPr>
            <p:cNvPr id="491" name="Google Shape;491;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9"/>
          <p:cNvGrpSpPr/>
          <p:nvPr/>
        </p:nvGrpSpPr>
        <p:grpSpPr>
          <a:xfrm rot="10800000">
            <a:off x="212525" y="4645550"/>
            <a:ext cx="175000" cy="175000"/>
            <a:chOff x="8792300" y="321275"/>
            <a:chExt cx="175000" cy="175000"/>
          </a:xfrm>
        </p:grpSpPr>
        <p:sp>
          <p:nvSpPr>
            <p:cNvPr id="496" name="Google Shape;496;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9"/>
          <p:cNvGrpSpPr/>
          <p:nvPr/>
        </p:nvGrpSpPr>
        <p:grpSpPr>
          <a:xfrm rot="10800000">
            <a:off x="480412" y="4852325"/>
            <a:ext cx="175013" cy="27000"/>
            <a:chOff x="5662375" y="212375"/>
            <a:chExt cx="175013" cy="27000"/>
          </a:xfrm>
        </p:grpSpPr>
        <p:sp>
          <p:nvSpPr>
            <p:cNvPr id="501" name="Google Shape;501;p9"/>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9"/>
          <p:cNvGrpSpPr/>
          <p:nvPr/>
        </p:nvGrpSpPr>
        <p:grpSpPr>
          <a:xfrm rot="10800000">
            <a:off x="1054112" y="3898600"/>
            <a:ext cx="175013" cy="27000"/>
            <a:chOff x="5662375" y="212375"/>
            <a:chExt cx="175013" cy="27000"/>
          </a:xfrm>
        </p:grpSpPr>
        <p:sp>
          <p:nvSpPr>
            <p:cNvPr id="505" name="Google Shape;505;p9"/>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sp>
        <p:nvSpPr>
          <p:cNvPr id="509" name="Google Shape;50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5"/>
                </a:solidFill>
              </a:defRPr>
            </a:lvl1pPr>
            <a:lvl2pPr lvl="1">
              <a:buNone/>
              <a:defRPr>
                <a:solidFill>
                  <a:schemeClr val="accent5"/>
                </a:solidFill>
              </a:defRPr>
            </a:lvl2pPr>
            <a:lvl3pPr lvl="2">
              <a:buNone/>
              <a:defRPr>
                <a:solidFill>
                  <a:schemeClr val="accent5"/>
                </a:solidFill>
              </a:defRPr>
            </a:lvl3pPr>
            <a:lvl4pPr lvl="3">
              <a:buNone/>
              <a:defRPr>
                <a:solidFill>
                  <a:schemeClr val="accent5"/>
                </a:solidFill>
              </a:defRPr>
            </a:lvl4pPr>
            <a:lvl5pPr lvl="4">
              <a:buNone/>
              <a:defRPr>
                <a:solidFill>
                  <a:schemeClr val="accent5"/>
                </a:solidFill>
              </a:defRPr>
            </a:lvl5pPr>
            <a:lvl6pPr lvl="5">
              <a:buNone/>
              <a:defRPr>
                <a:solidFill>
                  <a:schemeClr val="accent5"/>
                </a:solidFill>
              </a:defRPr>
            </a:lvl6pPr>
            <a:lvl7pPr lvl="6">
              <a:buNone/>
              <a:defRPr>
                <a:solidFill>
                  <a:schemeClr val="accent5"/>
                </a:solidFill>
              </a:defRPr>
            </a:lvl7pPr>
            <a:lvl8pPr lvl="7">
              <a:buNone/>
              <a:defRPr>
                <a:solidFill>
                  <a:schemeClr val="accent5"/>
                </a:solidFill>
              </a:defRPr>
            </a:lvl8pPr>
            <a:lvl9pPr lvl="8">
              <a:buNone/>
              <a:defRPr>
                <a:solidFill>
                  <a:schemeClr val="accent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0" name="Shape 510"/>
        <p:cNvGrpSpPr/>
        <p:nvPr/>
      </p:nvGrpSpPr>
      <p:grpSpPr>
        <a:xfrm>
          <a:off x="0" y="0"/>
          <a:ext cx="0" cy="0"/>
          <a:chOff x="0" y="0"/>
          <a:chExt cx="0" cy="0"/>
        </a:xfrm>
      </p:grpSpPr>
      <p:sp>
        <p:nvSpPr>
          <p:cNvPr id="511" name="Google Shape;511;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Font typeface="Barlow Semi Condensed"/>
              <a:buNone/>
              <a:defRPr sz="1600">
                <a:latin typeface="Barlow Semi Condensed"/>
                <a:ea typeface="Barlow Semi Condensed"/>
                <a:cs typeface="Barlow Semi Condensed"/>
                <a:sym typeface="Barlow Semi Condensed"/>
              </a:defRPr>
            </a:lvl1pPr>
          </a:lstStyle>
          <a:p/>
        </p:txBody>
      </p:sp>
      <p:sp>
        <p:nvSpPr>
          <p:cNvPr id="512" name="Google Shape;512;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13" name="Google Shape;513;p10"/>
          <p:cNvCxnSpPr/>
          <p:nvPr/>
        </p:nvCxnSpPr>
        <p:spPr>
          <a:xfrm>
            <a:off x="590450" y="4340600"/>
            <a:ext cx="1212900" cy="422700"/>
          </a:xfrm>
          <a:prstGeom prst="straightConnector1">
            <a:avLst/>
          </a:prstGeom>
          <a:noFill/>
          <a:ln cap="flat" cmpd="sng" w="9525">
            <a:solidFill>
              <a:srgbClr val="595959"/>
            </a:solidFill>
            <a:prstDash val="solid"/>
            <a:round/>
            <a:headEnd len="med" w="med" type="none"/>
            <a:tailEnd len="med" w="med" type="none"/>
          </a:ln>
        </p:spPr>
      </p:cxnSp>
      <p:cxnSp>
        <p:nvCxnSpPr>
          <p:cNvPr id="514" name="Google Shape;514;p10"/>
          <p:cNvCxnSpPr/>
          <p:nvPr/>
        </p:nvCxnSpPr>
        <p:spPr>
          <a:xfrm flipH="1" rot="10800000">
            <a:off x="7975" y="4332600"/>
            <a:ext cx="582600" cy="654300"/>
          </a:xfrm>
          <a:prstGeom prst="straightConnector1">
            <a:avLst/>
          </a:prstGeom>
          <a:noFill/>
          <a:ln cap="flat" cmpd="sng" w="9525">
            <a:solidFill>
              <a:srgbClr val="595959"/>
            </a:solidFill>
            <a:prstDash val="solid"/>
            <a:round/>
            <a:headEnd len="med" w="med" type="none"/>
            <a:tailEnd len="med" w="med" type="none"/>
          </a:ln>
        </p:spPr>
      </p:cxnSp>
      <p:grpSp>
        <p:nvGrpSpPr>
          <p:cNvPr id="515" name="Google Shape;515;p10"/>
          <p:cNvGrpSpPr/>
          <p:nvPr/>
        </p:nvGrpSpPr>
        <p:grpSpPr>
          <a:xfrm flipH="1">
            <a:off x="431725" y="4183775"/>
            <a:ext cx="292025" cy="292575"/>
            <a:chOff x="7353050" y="316275"/>
            <a:chExt cx="292025" cy="292575"/>
          </a:xfrm>
        </p:grpSpPr>
        <p:sp>
          <p:nvSpPr>
            <p:cNvPr id="516" name="Google Shape;516;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10"/>
          <p:cNvGrpSpPr/>
          <p:nvPr/>
        </p:nvGrpSpPr>
        <p:grpSpPr>
          <a:xfrm>
            <a:off x="1646714" y="4616575"/>
            <a:ext cx="293111" cy="293388"/>
            <a:chOff x="3164039" y="430875"/>
            <a:chExt cx="293111" cy="293388"/>
          </a:xfrm>
        </p:grpSpPr>
        <p:sp>
          <p:nvSpPr>
            <p:cNvPr id="521" name="Google Shape;521;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7" name="Google Shape;527;p10"/>
          <p:cNvCxnSpPr/>
          <p:nvPr/>
        </p:nvCxnSpPr>
        <p:spPr>
          <a:xfrm rot="10800000">
            <a:off x="7196975" y="295100"/>
            <a:ext cx="1157100" cy="542700"/>
          </a:xfrm>
          <a:prstGeom prst="straightConnector1">
            <a:avLst/>
          </a:prstGeom>
          <a:noFill/>
          <a:ln cap="flat" cmpd="sng" w="9525">
            <a:solidFill>
              <a:srgbClr val="595959"/>
            </a:solidFill>
            <a:prstDash val="solid"/>
            <a:round/>
            <a:headEnd len="med" w="med" type="none"/>
            <a:tailEnd len="med" w="med" type="none"/>
          </a:ln>
        </p:spPr>
      </p:cxnSp>
      <p:cxnSp>
        <p:nvCxnSpPr>
          <p:cNvPr id="528" name="Google Shape;528;p10"/>
          <p:cNvCxnSpPr/>
          <p:nvPr/>
        </p:nvCxnSpPr>
        <p:spPr>
          <a:xfrm flipH="1">
            <a:off x="8354075" y="-6625"/>
            <a:ext cx="791400" cy="836400"/>
          </a:xfrm>
          <a:prstGeom prst="straightConnector1">
            <a:avLst/>
          </a:prstGeom>
          <a:noFill/>
          <a:ln cap="flat" cmpd="sng" w="9525">
            <a:solidFill>
              <a:srgbClr val="595959"/>
            </a:solidFill>
            <a:prstDash val="solid"/>
            <a:round/>
            <a:headEnd len="med" w="med" type="none"/>
            <a:tailEnd len="med" w="med" type="none"/>
          </a:ln>
        </p:spPr>
      </p:cxnSp>
      <p:grpSp>
        <p:nvGrpSpPr>
          <p:cNvPr id="529" name="Google Shape;529;p10"/>
          <p:cNvGrpSpPr/>
          <p:nvPr/>
        </p:nvGrpSpPr>
        <p:grpSpPr>
          <a:xfrm>
            <a:off x="8064275" y="526925"/>
            <a:ext cx="581800" cy="582350"/>
            <a:chOff x="8064275" y="887850"/>
            <a:chExt cx="581800" cy="582350"/>
          </a:xfrm>
        </p:grpSpPr>
        <p:sp>
          <p:nvSpPr>
            <p:cNvPr id="530" name="Google Shape;530;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0"/>
          <p:cNvGrpSpPr/>
          <p:nvPr/>
        </p:nvGrpSpPr>
        <p:grpSpPr>
          <a:xfrm>
            <a:off x="7033875" y="170875"/>
            <a:ext cx="292025" cy="292575"/>
            <a:chOff x="7353050" y="316275"/>
            <a:chExt cx="292025" cy="292575"/>
          </a:xfrm>
        </p:grpSpPr>
        <p:sp>
          <p:nvSpPr>
            <p:cNvPr id="537" name="Google Shape;53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8757950" y="229650"/>
            <a:ext cx="175000" cy="175000"/>
            <a:chOff x="8792300" y="321275"/>
            <a:chExt cx="175000" cy="175000"/>
          </a:xfrm>
        </p:grpSpPr>
        <p:sp>
          <p:nvSpPr>
            <p:cNvPr id="542" name="Google Shape;542;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10"/>
          <p:cNvGrpSpPr/>
          <p:nvPr/>
        </p:nvGrpSpPr>
        <p:grpSpPr>
          <a:xfrm>
            <a:off x="8490050" y="170875"/>
            <a:ext cx="175013" cy="27000"/>
            <a:chOff x="5662375" y="212375"/>
            <a:chExt cx="175013" cy="27000"/>
          </a:xfrm>
        </p:grpSpPr>
        <p:sp>
          <p:nvSpPr>
            <p:cNvPr id="547" name="Google Shape;547;p1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10"/>
          <p:cNvGrpSpPr/>
          <p:nvPr/>
        </p:nvGrpSpPr>
        <p:grpSpPr>
          <a:xfrm>
            <a:off x="7916350" y="1124600"/>
            <a:ext cx="175013" cy="27000"/>
            <a:chOff x="5662375" y="212375"/>
            <a:chExt cx="175013" cy="27000"/>
          </a:xfrm>
        </p:grpSpPr>
        <p:sp>
          <p:nvSpPr>
            <p:cNvPr id="551" name="Google Shape;551;p1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1pPr>
            <a:lvl2pPr lvl="1"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2pPr>
            <a:lvl3pPr lvl="2"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3pPr>
            <a:lvl4pPr lvl="3"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4pPr>
            <a:lvl5pPr lvl="4"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5pPr>
            <a:lvl6pPr lvl="5"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6pPr>
            <a:lvl7pPr lvl="6"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7pPr>
            <a:lvl8pPr lvl="7"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8pPr>
            <a:lvl9pPr lvl="8"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9pPr>
          </a:lstStyle>
          <a:p/>
        </p:txBody>
      </p:sp>
      <p:sp>
        <p:nvSpPr>
          <p:cNvPr id="7" name="Google Shape;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595959"/>
                </a:solidFill>
                <a:latin typeface="Barlow Semi Condensed"/>
                <a:ea typeface="Barlow Semi Condensed"/>
                <a:cs typeface="Barlow Semi Condensed"/>
                <a:sym typeface="Barlow Semi Condensed"/>
              </a:defRPr>
            </a:lvl1pPr>
            <a:lvl2pPr lvl="1" algn="r">
              <a:buNone/>
              <a:defRPr sz="1300">
                <a:solidFill>
                  <a:srgbClr val="595959"/>
                </a:solidFill>
                <a:latin typeface="Barlow Semi Condensed"/>
                <a:ea typeface="Barlow Semi Condensed"/>
                <a:cs typeface="Barlow Semi Condensed"/>
                <a:sym typeface="Barlow Semi Condensed"/>
              </a:defRPr>
            </a:lvl2pPr>
            <a:lvl3pPr lvl="2" algn="r">
              <a:buNone/>
              <a:defRPr sz="1300">
                <a:solidFill>
                  <a:srgbClr val="595959"/>
                </a:solidFill>
                <a:latin typeface="Barlow Semi Condensed"/>
                <a:ea typeface="Barlow Semi Condensed"/>
                <a:cs typeface="Barlow Semi Condensed"/>
                <a:sym typeface="Barlow Semi Condensed"/>
              </a:defRPr>
            </a:lvl3pPr>
            <a:lvl4pPr lvl="3" algn="r">
              <a:buNone/>
              <a:defRPr sz="1300">
                <a:solidFill>
                  <a:srgbClr val="595959"/>
                </a:solidFill>
                <a:latin typeface="Barlow Semi Condensed"/>
                <a:ea typeface="Barlow Semi Condensed"/>
                <a:cs typeface="Barlow Semi Condensed"/>
                <a:sym typeface="Barlow Semi Condensed"/>
              </a:defRPr>
            </a:lvl4pPr>
            <a:lvl5pPr lvl="4" algn="r">
              <a:buNone/>
              <a:defRPr sz="1300">
                <a:solidFill>
                  <a:srgbClr val="595959"/>
                </a:solidFill>
                <a:latin typeface="Barlow Semi Condensed"/>
                <a:ea typeface="Barlow Semi Condensed"/>
                <a:cs typeface="Barlow Semi Condensed"/>
                <a:sym typeface="Barlow Semi Condensed"/>
              </a:defRPr>
            </a:lvl5pPr>
            <a:lvl6pPr lvl="5" algn="r">
              <a:buNone/>
              <a:defRPr sz="1300">
                <a:solidFill>
                  <a:srgbClr val="595959"/>
                </a:solidFill>
                <a:latin typeface="Barlow Semi Condensed"/>
                <a:ea typeface="Barlow Semi Condensed"/>
                <a:cs typeface="Barlow Semi Condensed"/>
                <a:sym typeface="Barlow Semi Condensed"/>
              </a:defRPr>
            </a:lvl6pPr>
            <a:lvl7pPr lvl="6" algn="r">
              <a:buNone/>
              <a:defRPr sz="1300">
                <a:solidFill>
                  <a:srgbClr val="595959"/>
                </a:solidFill>
                <a:latin typeface="Barlow Semi Condensed"/>
                <a:ea typeface="Barlow Semi Condensed"/>
                <a:cs typeface="Barlow Semi Condensed"/>
                <a:sym typeface="Barlow Semi Condensed"/>
              </a:defRPr>
            </a:lvl7pPr>
            <a:lvl8pPr lvl="7" algn="r">
              <a:buNone/>
              <a:defRPr sz="1300">
                <a:solidFill>
                  <a:srgbClr val="595959"/>
                </a:solidFill>
                <a:latin typeface="Barlow Semi Condensed"/>
                <a:ea typeface="Barlow Semi Condensed"/>
                <a:cs typeface="Barlow Semi Condensed"/>
                <a:sym typeface="Barlow Semi Condensed"/>
              </a:defRPr>
            </a:lvl8pPr>
            <a:lvl9pPr lvl="8" algn="r">
              <a:buNone/>
              <a:defRPr sz="1300">
                <a:solidFill>
                  <a:srgbClr val="595959"/>
                </a:solidFill>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grpSp>
        <p:nvGrpSpPr>
          <p:cNvPr id="1654" name="Google Shape;1654;p32"/>
          <p:cNvGrpSpPr/>
          <p:nvPr/>
        </p:nvGrpSpPr>
        <p:grpSpPr>
          <a:xfrm>
            <a:off x="303210" y="959719"/>
            <a:ext cx="5343540" cy="4183680"/>
            <a:chOff x="469775" y="238125"/>
            <a:chExt cx="6679425" cy="5229600"/>
          </a:xfrm>
        </p:grpSpPr>
        <p:sp>
          <p:nvSpPr>
            <p:cNvPr id="1655" name="Google Shape;1655;p32"/>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2"/>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2"/>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2"/>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2"/>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2"/>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2"/>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2"/>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2"/>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2"/>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2"/>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2"/>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2"/>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2"/>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2"/>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2"/>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2"/>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2"/>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2"/>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2"/>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2"/>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2"/>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2"/>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2"/>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2"/>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2"/>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2"/>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2"/>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2"/>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2"/>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2"/>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2"/>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2"/>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2"/>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2"/>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2"/>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2"/>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2"/>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2"/>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2"/>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2"/>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2"/>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2"/>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2"/>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2"/>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2"/>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2"/>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2"/>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2"/>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2"/>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2"/>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2"/>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2"/>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2"/>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2"/>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2"/>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2"/>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2"/>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2"/>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2"/>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2"/>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2"/>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2"/>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2"/>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2"/>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2"/>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2"/>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2"/>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2"/>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2"/>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2"/>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2"/>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2"/>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2"/>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2"/>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2"/>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2"/>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2"/>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2"/>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2"/>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2"/>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2"/>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2"/>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2"/>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2"/>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2"/>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2"/>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2"/>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2"/>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2"/>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2"/>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2"/>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2"/>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2"/>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2"/>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2"/>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2"/>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2"/>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2"/>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2"/>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2"/>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2"/>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2"/>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2"/>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2"/>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2"/>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2"/>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2"/>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2"/>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2"/>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2"/>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2"/>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2"/>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2"/>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2"/>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2"/>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2"/>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2"/>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2"/>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2"/>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2"/>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2"/>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2"/>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2"/>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2"/>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2"/>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2"/>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2"/>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2"/>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2"/>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2"/>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2"/>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2"/>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2"/>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2"/>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2"/>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2"/>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2"/>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2"/>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2"/>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2"/>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2"/>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2"/>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2"/>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2"/>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2"/>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2"/>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2"/>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2"/>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2"/>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2"/>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2"/>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2"/>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2"/>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2"/>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2"/>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2"/>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2"/>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2"/>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2"/>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2"/>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2"/>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2"/>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2"/>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2"/>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2"/>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2"/>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2"/>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2"/>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2"/>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2"/>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2"/>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2"/>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2"/>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2"/>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2"/>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8" name="Google Shape;1848;p32"/>
          <p:cNvSpPr txBox="1"/>
          <p:nvPr>
            <p:ph type="ctrTitle"/>
          </p:nvPr>
        </p:nvSpPr>
        <p:spPr>
          <a:xfrm>
            <a:off x="4660000" y="1388750"/>
            <a:ext cx="3852900" cy="2406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User Requirement Analysis</a:t>
            </a:r>
            <a:endParaRPr sz="5000"/>
          </a:p>
        </p:txBody>
      </p:sp>
      <p:sp>
        <p:nvSpPr>
          <p:cNvPr id="1849" name="Google Shape;1849;p3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300"/>
              <a:t>o</a:t>
            </a:r>
            <a:r>
              <a:rPr lang="en" sz="2300"/>
              <a:t>n</a:t>
            </a:r>
            <a:endParaRPr sz="2300"/>
          </a:p>
          <a:p>
            <a:pPr indent="0" lvl="0" marL="0" rtl="0" algn="r">
              <a:spcBef>
                <a:spcPts val="0"/>
              </a:spcBef>
              <a:spcAft>
                <a:spcPts val="0"/>
              </a:spcAft>
              <a:buNone/>
            </a:pPr>
            <a:r>
              <a:rPr lang="en" sz="2300"/>
              <a:t>Donors Choose</a:t>
            </a:r>
            <a:endParaRPr sz="2300"/>
          </a:p>
        </p:txBody>
      </p:sp>
      <p:sp>
        <p:nvSpPr>
          <p:cNvPr id="1850" name="Google Shape;185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9" name="Shape 2189"/>
        <p:cNvGrpSpPr/>
        <p:nvPr/>
      </p:nvGrpSpPr>
      <p:grpSpPr>
        <a:xfrm>
          <a:off x="0" y="0"/>
          <a:ext cx="0" cy="0"/>
          <a:chOff x="0" y="0"/>
          <a:chExt cx="0" cy="0"/>
        </a:xfrm>
      </p:grpSpPr>
      <p:pic>
        <p:nvPicPr>
          <p:cNvPr id="2190" name="Google Shape;2190;p41"/>
          <p:cNvPicPr preferRelativeResize="0"/>
          <p:nvPr/>
        </p:nvPicPr>
        <p:blipFill rotWithShape="1">
          <a:blip r:embed="rId3">
            <a:alphaModFix/>
          </a:blip>
          <a:srcRect b="884" l="0" r="0" t="884"/>
          <a:stretch/>
        </p:blipFill>
        <p:spPr>
          <a:xfrm>
            <a:off x="1155800" y="36911"/>
            <a:ext cx="6734324" cy="5069675"/>
          </a:xfrm>
          <a:prstGeom prst="rect">
            <a:avLst/>
          </a:prstGeom>
          <a:noFill/>
          <a:ln>
            <a:noFill/>
          </a:ln>
        </p:spPr>
      </p:pic>
      <p:sp>
        <p:nvSpPr>
          <p:cNvPr id="2191" name="Google Shape;219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sp>
        <p:nvSpPr>
          <p:cNvPr id="2196" name="Google Shape;2196;p42"/>
          <p:cNvSpPr txBox="1"/>
          <p:nvPr>
            <p:ph type="title"/>
          </p:nvPr>
        </p:nvSpPr>
        <p:spPr>
          <a:xfrm>
            <a:off x="2847300" y="630875"/>
            <a:ext cx="3823200" cy="10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Scenario #2</a:t>
            </a:r>
            <a:endParaRPr sz="3500"/>
          </a:p>
        </p:txBody>
      </p:sp>
      <p:sp>
        <p:nvSpPr>
          <p:cNvPr id="2197" name="Google Shape;2197;p42"/>
          <p:cNvSpPr txBox="1"/>
          <p:nvPr/>
        </p:nvSpPr>
        <p:spPr>
          <a:xfrm>
            <a:off x="2433975" y="2078075"/>
            <a:ext cx="1733700" cy="9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2"/>
          <p:cNvSpPr txBox="1"/>
          <p:nvPr/>
        </p:nvSpPr>
        <p:spPr>
          <a:xfrm>
            <a:off x="2536350" y="1403350"/>
            <a:ext cx="4532100" cy="221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accent5"/>
                </a:solidFill>
                <a:latin typeface="Barlow Semi Condensed Medium"/>
                <a:ea typeface="Barlow Semi Condensed Medium"/>
                <a:cs typeface="Barlow Semi Condensed Medium"/>
                <a:sym typeface="Barlow Semi Condensed Medium"/>
              </a:rPr>
              <a:t>Leah has finally gotten break after her HSC exams. She decides it's time to clean up the mess she's made of her room. Combing through mountains of clothes, books and dust, she create piles of all the books she no longer needs, and all the clothes she's outgrown. She asks her mother what she can do with this stuff, and is told to leave it by the door for the house help. Leah is certain giving them away to whoever is close by just means everything will be resold as second-hands. She wants her things to go to people who actually cannot afford to buy them.</a:t>
            </a:r>
            <a:endParaRPr sz="1200">
              <a:solidFill>
                <a:schemeClr val="accent5"/>
              </a:solidFill>
              <a:latin typeface="Barlow Semi Condensed Medium"/>
              <a:ea typeface="Barlow Semi Condensed Medium"/>
              <a:cs typeface="Barlow Semi Condensed Medium"/>
              <a:sym typeface="Barlow Semi Condensed Medium"/>
            </a:endParaRPr>
          </a:p>
          <a:p>
            <a:pPr indent="0" lvl="0" marL="0" rtl="0" algn="just">
              <a:lnSpc>
                <a:spcPct val="115000"/>
              </a:lnSpc>
              <a:spcBef>
                <a:spcPts val="0"/>
              </a:spcBef>
              <a:spcAft>
                <a:spcPts val="0"/>
              </a:spcAft>
              <a:buNone/>
            </a:pPr>
            <a:r>
              <a:t/>
            </a:r>
            <a:endParaRPr sz="500">
              <a:solidFill>
                <a:schemeClr val="accent5"/>
              </a:solidFill>
              <a:latin typeface="Barlow Semi Condensed Medium"/>
              <a:ea typeface="Barlow Semi Condensed Medium"/>
              <a:cs typeface="Barlow Semi Condensed Medium"/>
              <a:sym typeface="Barlow Semi Condensed Medium"/>
            </a:endParaRPr>
          </a:p>
          <a:p>
            <a:pPr indent="0" lvl="0" marL="0" rtl="0" algn="just">
              <a:lnSpc>
                <a:spcPct val="115000"/>
              </a:lnSpc>
              <a:spcBef>
                <a:spcPts val="0"/>
              </a:spcBef>
              <a:spcAft>
                <a:spcPts val="0"/>
              </a:spcAft>
              <a:buNone/>
            </a:pPr>
            <a:r>
              <a:rPr lang="en" sz="1200">
                <a:solidFill>
                  <a:schemeClr val="accent5"/>
                </a:solidFill>
                <a:latin typeface="Barlow Semi Condensed Medium"/>
                <a:ea typeface="Barlow Semi Condensed Medium"/>
                <a:cs typeface="Barlow Semi Condensed Medium"/>
                <a:sym typeface="Barlow Semi Condensed Medium"/>
              </a:rPr>
              <a:t>Leah does some research, but it's not easy. Most charities highlight 52 different ways to donate money, but not much else. In the end, she gives up as she fails to find a proper platform.</a:t>
            </a:r>
            <a:endParaRPr sz="1200">
              <a:solidFill>
                <a:schemeClr val="accent5"/>
              </a:solidFill>
              <a:latin typeface="Barlow Semi Condensed Medium"/>
              <a:ea typeface="Barlow Semi Condensed Medium"/>
              <a:cs typeface="Barlow Semi Condensed Medium"/>
              <a:sym typeface="Barlow Semi Condensed Medium"/>
            </a:endParaRPr>
          </a:p>
        </p:txBody>
      </p:sp>
      <p:sp>
        <p:nvSpPr>
          <p:cNvPr id="2199" name="Google Shape;219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pic>
        <p:nvPicPr>
          <p:cNvPr id="2204" name="Google Shape;2204;p43"/>
          <p:cNvPicPr preferRelativeResize="0"/>
          <p:nvPr/>
        </p:nvPicPr>
        <p:blipFill rotWithShape="1">
          <a:blip r:embed="rId3">
            <a:alphaModFix/>
          </a:blip>
          <a:srcRect b="14081" l="0" r="20178" t="0"/>
          <a:stretch/>
        </p:blipFill>
        <p:spPr>
          <a:xfrm>
            <a:off x="4714925" y="1577325"/>
            <a:ext cx="2763725" cy="1673376"/>
          </a:xfrm>
          <a:prstGeom prst="rect">
            <a:avLst/>
          </a:prstGeom>
          <a:noFill/>
          <a:ln>
            <a:noFill/>
          </a:ln>
        </p:spPr>
      </p:pic>
      <p:sp>
        <p:nvSpPr>
          <p:cNvPr id="2205" name="Google Shape;2205;p43"/>
          <p:cNvSpPr txBox="1"/>
          <p:nvPr>
            <p:ph idx="1" type="body"/>
          </p:nvPr>
        </p:nvSpPr>
        <p:spPr>
          <a:xfrm>
            <a:off x="720100" y="1100700"/>
            <a:ext cx="3538800" cy="3065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595959"/>
              </a:buClr>
              <a:buSzPts val="1600"/>
              <a:buFont typeface="Barlow Semi Condensed Medium"/>
              <a:buChar char="●"/>
            </a:pPr>
            <a:r>
              <a:rPr lang="en">
                <a:solidFill>
                  <a:srgbClr val="595959"/>
                </a:solidFill>
                <a:latin typeface="Barlow Semi Condensed Medium"/>
                <a:ea typeface="Barlow Semi Condensed Medium"/>
                <a:cs typeface="Barlow Semi Condensed Medium"/>
                <a:sym typeface="Barlow Semi Condensed Medium"/>
              </a:rPr>
              <a:t>Search through websites manually to find charities</a:t>
            </a:r>
            <a:endParaRPr>
              <a:solidFill>
                <a:srgbClr val="595959"/>
              </a:solidFill>
              <a:latin typeface="Barlow Semi Condensed Medium"/>
              <a:ea typeface="Barlow Semi Condensed Medium"/>
              <a:cs typeface="Barlow Semi Condensed Medium"/>
              <a:sym typeface="Barlow Semi Condensed Medium"/>
            </a:endParaRPr>
          </a:p>
          <a:p>
            <a:pPr indent="0" lvl="0" marL="45720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p>
            <a:pPr indent="-330200" lvl="0" marL="457200" rtl="0" algn="l">
              <a:spcBef>
                <a:spcPts val="0"/>
              </a:spcBef>
              <a:spcAft>
                <a:spcPts val="0"/>
              </a:spcAft>
              <a:buClr>
                <a:srgbClr val="595959"/>
              </a:buClr>
              <a:buSzPts val="1600"/>
              <a:buFont typeface="Barlow Semi Condensed Medium"/>
              <a:buChar char="●"/>
            </a:pPr>
            <a:r>
              <a:rPr lang="en">
                <a:solidFill>
                  <a:srgbClr val="595959"/>
                </a:solidFill>
                <a:latin typeface="Barlow Semi Condensed Medium"/>
                <a:ea typeface="Barlow Semi Condensed Medium"/>
                <a:cs typeface="Barlow Semi Condensed Medium"/>
                <a:sym typeface="Barlow Semi Condensed Medium"/>
              </a:rPr>
              <a:t>Mostly takes monetary donations through websites</a:t>
            </a:r>
            <a:endParaRPr>
              <a:solidFill>
                <a:srgbClr val="595959"/>
              </a:solidFill>
              <a:latin typeface="Barlow Semi Condensed Medium"/>
              <a:ea typeface="Barlow Semi Condensed Medium"/>
              <a:cs typeface="Barlow Semi Condensed Medium"/>
              <a:sym typeface="Barlow Semi Condensed Medium"/>
            </a:endParaRPr>
          </a:p>
          <a:p>
            <a:pPr indent="0" lvl="0" marL="45720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p>
            <a:pPr indent="-330200" lvl="0" marL="457200" rtl="0" algn="l">
              <a:spcBef>
                <a:spcPts val="0"/>
              </a:spcBef>
              <a:spcAft>
                <a:spcPts val="0"/>
              </a:spcAft>
              <a:buClr>
                <a:srgbClr val="595959"/>
              </a:buClr>
              <a:buSzPts val="1600"/>
              <a:buFont typeface="Barlow Semi Condensed Medium"/>
              <a:buChar char="●"/>
            </a:pPr>
            <a:r>
              <a:rPr lang="en">
                <a:solidFill>
                  <a:srgbClr val="595959"/>
                </a:solidFill>
                <a:latin typeface="Barlow Semi Condensed Medium"/>
                <a:ea typeface="Barlow Semi Condensed Medium"/>
                <a:cs typeface="Barlow Semi Condensed Medium"/>
                <a:sym typeface="Barlow Semi Condensed Medium"/>
              </a:rPr>
              <a:t>Most organizations that accept non-monetary donations are not famous, and are thus difficult to find</a:t>
            </a:r>
            <a:endParaRPr>
              <a:solidFill>
                <a:srgbClr val="595959"/>
              </a:solidFill>
              <a:latin typeface="Barlow Semi Condensed Medium"/>
              <a:ea typeface="Barlow Semi Condensed Medium"/>
              <a:cs typeface="Barlow Semi Condensed Medium"/>
              <a:sym typeface="Barlow Semi Condensed Medium"/>
            </a:endParaRPr>
          </a:p>
          <a:p>
            <a:pPr indent="0" lvl="0" marL="457200" rtl="0" algn="l">
              <a:spcBef>
                <a:spcPts val="0"/>
              </a:spcBef>
              <a:spcAft>
                <a:spcPts val="0"/>
              </a:spcAft>
              <a:buNone/>
            </a:pPr>
            <a:r>
              <a:t/>
            </a:r>
            <a:endParaRPr>
              <a:solidFill>
                <a:srgbClr val="595959"/>
              </a:solidFill>
              <a:latin typeface="Barlow Semi Condensed Medium"/>
              <a:ea typeface="Barlow Semi Condensed Medium"/>
              <a:cs typeface="Barlow Semi Condensed Medium"/>
              <a:sym typeface="Barlow Semi Condensed Medium"/>
            </a:endParaRPr>
          </a:p>
          <a:p>
            <a:pPr indent="-330200" lvl="0" marL="457200" rtl="0" algn="l">
              <a:spcBef>
                <a:spcPts val="0"/>
              </a:spcBef>
              <a:spcAft>
                <a:spcPts val="0"/>
              </a:spcAft>
              <a:buClr>
                <a:srgbClr val="595959"/>
              </a:buClr>
              <a:buSzPts val="1600"/>
              <a:buFont typeface="Barlow Semi Condensed Medium"/>
              <a:buChar char="●"/>
            </a:pPr>
            <a:r>
              <a:rPr lang="en">
                <a:solidFill>
                  <a:srgbClr val="595959"/>
                </a:solidFill>
                <a:latin typeface="Barlow Semi Condensed Medium"/>
                <a:ea typeface="Barlow Semi Condensed Medium"/>
                <a:cs typeface="Barlow Semi Condensed Medium"/>
                <a:sym typeface="Barlow Semi Condensed Medium"/>
              </a:rPr>
              <a:t>Must check social media to see reviews and ensure reliability</a:t>
            </a:r>
            <a:endParaRPr>
              <a:solidFill>
                <a:srgbClr val="595959"/>
              </a:solidFill>
              <a:latin typeface="Barlow Semi Condensed Medium"/>
              <a:ea typeface="Barlow Semi Condensed Medium"/>
              <a:cs typeface="Barlow Semi Condensed Medium"/>
              <a:sym typeface="Barlow Semi Condensed Medium"/>
            </a:endParaRPr>
          </a:p>
        </p:txBody>
      </p:sp>
      <p:sp>
        <p:nvSpPr>
          <p:cNvPr id="2206" name="Google Shape;2206;p43"/>
          <p:cNvSpPr txBox="1"/>
          <p:nvPr>
            <p:ph type="title"/>
          </p:nvPr>
        </p:nvSpPr>
        <p:spPr>
          <a:xfrm>
            <a:off x="2100600" y="355723"/>
            <a:ext cx="49470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Current System</a:t>
            </a:r>
            <a:endParaRPr/>
          </a:p>
        </p:txBody>
      </p:sp>
      <p:grpSp>
        <p:nvGrpSpPr>
          <p:cNvPr id="2207" name="Google Shape;2207;p43"/>
          <p:cNvGrpSpPr/>
          <p:nvPr/>
        </p:nvGrpSpPr>
        <p:grpSpPr>
          <a:xfrm>
            <a:off x="3831152" y="807450"/>
            <a:ext cx="4097650" cy="3780909"/>
            <a:chOff x="1230400" y="410075"/>
            <a:chExt cx="5124625" cy="4728500"/>
          </a:xfrm>
        </p:grpSpPr>
        <p:sp>
          <p:nvSpPr>
            <p:cNvPr id="2208" name="Google Shape;2208;p43"/>
            <p:cNvSpPr/>
            <p:nvPr/>
          </p:nvSpPr>
          <p:spPr>
            <a:xfrm>
              <a:off x="1384675" y="410150"/>
              <a:ext cx="4970350" cy="3655600"/>
            </a:xfrm>
            <a:custGeom>
              <a:rect b="b" l="l" r="r" t="t"/>
              <a:pathLst>
                <a:path extrusionOk="0" h="146224" w="198814">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3"/>
            <p:cNvSpPr/>
            <p:nvPr/>
          </p:nvSpPr>
          <p:spPr>
            <a:xfrm>
              <a:off x="1515675" y="410075"/>
              <a:ext cx="4819275" cy="3654050"/>
            </a:xfrm>
            <a:custGeom>
              <a:rect b="b" l="l" r="r" t="t"/>
              <a:pathLst>
                <a:path extrusionOk="0" h="146162" w="192771">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3"/>
            <p:cNvSpPr/>
            <p:nvPr/>
          </p:nvSpPr>
          <p:spPr>
            <a:xfrm>
              <a:off x="1972925" y="4531000"/>
              <a:ext cx="4095225" cy="240325"/>
            </a:xfrm>
            <a:custGeom>
              <a:rect b="b" l="l" r="r" t="t"/>
              <a:pathLst>
                <a:path extrusionOk="0" h="9613" w="163809">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3"/>
            <p:cNvSpPr/>
            <p:nvPr/>
          </p:nvSpPr>
          <p:spPr>
            <a:xfrm>
              <a:off x="1972925" y="4535825"/>
              <a:ext cx="4095225" cy="235500"/>
            </a:xfrm>
            <a:custGeom>
              <a:rect b="b" l="l" r="r" t="t"/>
              <a:pathLst>
                <a:path extrusionOk="0" h="9420" w="163809">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3"/>
            <p:cNvSpPr/>
            <p:nvPr/>
          </p:nvSpPr>
          <p:spPr>
            <a:xfrm>
              <a:off x="2121600" y="3176250"/>
              <a:ext cx="133425" cy="207225"/>
            </a:xfrm>
            <a:custGeom>
              <a:rect b="b" l="l" r="r" t="t"/>
              <a:pathLst>
                <a:path extrusionOk="0" h="8289" w="5337">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3"/>
            <p:cNvSpPr/>
            <p:nvPr/>
          </p:nvSpPr>
          <p:spPr>
            <a:xfrm>
              <a:off x="1502000" y="3626850"/>
              <a:ext cx="143875" cy="202650"/>
            </a:xfrm>
            <a:custGeom>
              <a:rect b="b" l="l" r="r" t="t"/>
              <a:pathLst>
                <a:path extrusionOk="0" h="8106" w="5755">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3"/>
            <p:cNvSpPr/>
            <p:nvPr/>
          </p:nvSpPr>
          <p:spPr>
            <a:xfrm>
              <a:off x="2656800" y="3458200"/>
              <a:ext cx="462900" cy="1053550"/>
            </a:xfrm>
            <a:custGeom>
              <a:rect b="b" l="l" r="r" t="t"/>
              <a:pathLst>
                <a:path extrusionOk="0" h="42142" w="18516">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3"/>
            <p:cNvSpPr/>
            <p:nvPr/>
          </p:nvSpPr>
          <p:spPr>
            <a:xfrm>
              <a:off x="1230400" y="3120375"/>
              <a:ext cx="1581525" cy="1453250"/>
            </a:xfrm>
            <a:custGeom>
              <a:rect b="b" l="l" r="r" t="t"/>
              <a:pathLst>
                <a:path extrusionOk="0" h="58130" w="63261">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3"/>
            <p:cNvSpPr/>
            <p:nvPr/>
          </p:nvSpPr>
          <p:spPr>
            <a:xfrm>
              <a:off x="2969400" y="4123575"/>
              <a:ext cx="426750" cy="440400"/>
            </a:xfrm>
            <a:custGeom>
              <a:rect b="b" l="l" r="r" t="t"/>
              <a:pathLst>
                <a:path extrusionOk="0" h="17616" w="1707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3"/>
            <p:cNvSpPr/>
            <p:nvPr/>
          </p:nvSpPr>
          <p:spPr>
            <a:xfrm>
              <a:off x="1515675" y="3626950"/>
              <a:ext cx="126175" cy="202525"/>
            </a:xfrm>
            <a:custGeom>
              <a:rect b="b" l="l" r="r" t="t"/>
              <a:pathLst>
                <a:path extrusionOk="0" h="8101" w="5047">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3"/>
            <p:cNvSpPr/>
            <p:nvPr/>
          </p:nvSpPr>
          <p:spPr>
            <a:xfrm>
              <a:off x="2659200" y="4023125"/>
              <a:ext cx="458100" cy="488625"/>
            </a:xfrm>
            <a:custGeom>
              <a:rect b="b" l="l" r="r" t="t"/>
              <a:pathLst>
                <a:path extrusionOk="0" h="19545" w="18324">
                  <a:moveTo>
                    <a:pt x="1" y="1"/>
                  </a:moveTo>
                  <a:cubicBezTo>
                    <a:pt x="772" y="10930"/>
                    <a:pt x="9258" y="19544"/>
                    <a:pt x="9258" y="19544"/>
                  </a:cubicBezTo>
                  <a:cubicBezTo>
                    <a:pt x="9258" y="19544"/>
                    <a:pt x="17616" y="10898"/>
                    <a:pt x="18323"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3"/>
            <p:cNvSpPr/>
            <p:nvPr/>
          </p:nvSpPr>
          <p:spPr>
            <a:xfrm>
              <a:off x="1239225" y="3702475"/>
              <a:ext cx="1564650" cy="871150"/>
            </a:xfrm>
            <a:custGeom>
              <a:rect b="b" l="l" r="r" t="t"/>
              <a:pathLst>
                <a:path extrusionOk="0" h="34846" w="62586">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3"/>
            <p:cNvSpPr/>
            <p:nvPr/>
          </p:nvSpPr>
          <p:spPr>
            <a:xfrm>
              <a:off x="2159350" y="3969275"/>
              <a:ext cx="152725" cy="66725"/>
            </a:xfrm>
            <a:custGeom>
              <a:rect b="b" l="l" r="r" t="t"/>
              <a:pathLst>
                <a:path extrusionOk="0" h="2669" w="6109">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3"/>
            <p:cNvSpPr/>
            <p:nvPr/>
          </p:nvSpPr>
          <p:spPr>
            <a:xfrm>
              <a:off x="2104725" y="3692850"/>
              <a:ext cx="29750" cy="98050"/>
            </a:xfrm>
            <a:custGeom>
              <a:rect b="b" l="l" r="r" t="t"/>
              <a:pathLst>
                <a:path extrusionOk="0" h="3922" w="119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3"/>
            <p:cNvSpPr/>
            <p:nvPr/>
          </p:nvSpPr>
          <p:spPr>
            <a:xfrm>
              <a:off x="2091050" y="3538550"/>
              <a:ext cx="43425" cy="60300"/>
            </a:xfrm>
            <a:custGeom>
              <a:rect b="b" l="l" r="r" t="t"/>
              <a:pathLst>
                <a:path extrusionOk="0" h="2412" w="1737">
                  <a:moveTo>
                    <a:pt x="1736" y="0"/>
                  </a:moveTo>
                  <a:cubicBezTo>
                    <a:pt x="1094" y="772"/>
                    <a:pt x="483" y="1479"/>
                    <a:pt x="1" y="2090"/>
                  </a:cubicBezTo>
                  <a:cubicBezTo>
                    <a:pt x="547" y="2283"/>
                    <a:pt x="1158" y="2379"/>
                    <a:pt x="1736" y="2411"/>
                  </a:cubicBezTo>
                  <a:lnTo>
                    <a:pt x="1736" y="1576"/>
                  </a:lnTo>
                  <a:lnTo>
                    <a:pt x="1736" y="0"/>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3"/>
            <p:cNvSpPr/>
            <p:nvPr/>
          </p:nvSpPr>
          <p:spPr>
            <a:xfrm>
              <a:off x="1844350" y="3120675"/>
              <a:ext cx="110925" cy="121375"/>
            </a:xfrm>
            <a:custGeom>
              <a:rect b="b" l="l" r="r" t="t"/>
              <a:pathLst>
                <a:path extrusionOk="0" h="4855" w="4437">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3"/>
            <p:cNvSpPr/>
            <p:nvPr/>
          </p:nvSpPr>
          <p:spPr>
            <a:xfrm>
              <a:off x="2971000" y="4123575"/>
              <a:ext cx="423525" cy="440400"/>
            </a:xfrm>
            <a:custGeom>
              <a:rect b="b" l="l" r="r" t="t"/>
              <a:pathLst>
                <a:path extrusionOk="0" h="17616" w="16941">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3"/>
            <p:cNvSpPr/>
            <p:nvPr/>
          </p:nvSpPr>
          <p:spPr>
            <a:xfrm>
              <a:off x="2693750" y="3458200"/>
              <a:ext cx="388975" cy="1053550"/>
            </a:xfrm>
            <a:custGeom>
              <a:rect b="b" l="l" r="r" t="t"/>
              <a:pathLst>
                <a:path extrusionOk="0" h="42142" w="15559">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3"/>
            <p:cNvSpPr/>
            <p:nvPr/>
          </p:nvSpPr>
          <p:spPr>
            <a:xfrm>
              <a:off x="2391600" y="4114750"/>
              <a:ext cx="416300" cy="462900"/>
            </a:xfrm>
            <a:custGeom>
              <a:rect b="b" l="l" r="r" t="t"/>
              <a:pathLst>
                <a:path extrusionOk="0" h="18516" w="16652">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3"/>
            <p:cNvSpPr/>
            <p:nvPr/>
          </p:nvSpPr>
          <p:spPr>
            <a:xfrm>
              <a:off x="2967000" y="4119550"/>
              <a:ext cx="431550" cy="448450"/>
            </a:xfrm>
            <a:custGeom>
              <a:rect b="b" l="l" r="r" t="t"/>
              <a:pathLst>
                <a:path extrusionOk="0" h="17938" w="17262">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3"/>
            <p:cNvSpPr/>
            <p:nvPr/>
          </p:nvSpPr>
          <p:spPr>
            <a:xfrm>
              <a:off x="3413000" y="3916250"/>
              <a:ext cx="1215075" cy="654150"/>
            </a:xfrm>
            <a:custGeom>
              <a:rect b="b" l="l" r="r" t="t"/>
              <a:pathLst>
                <a:path extrusionOk="0" h="26166" w="48603">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3"/>
            <p:cNvSpPr/>
            <p:nvPr/>
          </p:nvSpPr>
          <p:spPr>
            <a:xfrm>
              <a:off x="3404950" y="3908200"/>
              <a:ext cx="1231150" cy="669450"/>
            </a:xfrm>
            <a:custGeom>
              <a:rect b="b" l="l" r="r" t="t"/>
              <a:pathLst>
                <a:path extrusionOk="0" h="26778" w="49246">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3"/>
            <p:cNvSpPr/>
            <p:nvPr/>
          </p:nvSpPr>
          <p:spPr>
            <a:xfrm>
              <a:off x="3503800" y="4023125"/>
              <a:ext cx="1032675" cy="432375"/>
            </a:xfrm>
            <a:custGeom>
              <a:rect b="b" l="l" r="r" t="t"/>
              <a:pathLst>
                <a:path extrusionOk="0" h="17295" w="41307">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3"/>
            <p:cNvSpPr/>
            <p:nvPr/>
          </p:nvSpPr>
          <p:spPr>
            <a:xfrm>
              <a:off x="3495775" y="4023125"/>
              <a:ext cx="1049525" cy="432375"/>
            </a:xfrm>
            <a:custGeom>
              <a:rect b="b" l="l" r="r" t="t"/>
              <a:pathLst>
                <a:path extrusionOk="0" h="17295" w="41981">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rgbClr val="223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3"/>
            <p:cNvSpPr/>
            <p:nvPr/>
          </p:nvSpPr>
          <p:spPr>
            <a:xfrm>
              <a:off x="3552825" y="3963650"/>
              <a:ext cx="934625" cy="134250"/>
            </a:xfrm>
            <a:custGeom>
              <a:rect b="b" l="l" r="r" t="t"/>
              <a:pathLst>
                <a:path extrusionOk="0" h="5370" w="37385">
                  <a:moveTo>
                    <a:pt x="0" y="1"/>
                  </a:moveTo>
                  <a:lnTo>
                    <a:pt x="0" y="5369"/>
                  </a:lnTo>
                  <a:lnTo>
                    <a:pt x="37384" y="5369"/>
                  </a:lnTo>
                  <a:lnTo>
                    <a:pt x="37384"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3"/>
            <p:cNvSpPr/>
            <p:nvPr/>
          </p:nvSpPr>
          <p:spPr>
            <a:xfrm>
              <a:off x="3545600" y="3956425"/>
              <a:ext cx="949875" cy="148700"/>
            </a:xfrm>
            <a:custGeom>
              <a:rect b="b" l="l" r="r" t="t"/>
              <a:pathLst>
                <a:path extrusionOk="0" h="5948" w="37995">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3"/>
            <p:cNvSpPr/>
            <p:nvPr/>
          </p:nvSpPr>
          <p:spPr>
            <a:xfrm>
              <a:off x="2141675" y="3577925"/>
              <a:ext cx="3757700" cy="438000"/>
            </a:xfrm>
            <a:custGeom>
              <a:rect b="b" l="l" r="r" t="t"/>
              <a:pathLst>
                <a:path extrusionOk="0" h="17520" w="150308">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3"/>
            <p:cNvSpPr/>
            <p:nvPr/>
          </p:nvSpPr>
          <p:spPr>
            <a:xfrm>
              <a:off x="2134450" y="3570700"/>
              <a:ext cx="3772175" cy="452450"/>
            </a:xfrm>
            <a:custGeom>
              <a:rect b="b" l="l" r="r" t="t"/>
              <a:pathLst>
                <a:path extrusionOk="0" h="18098" w="150887">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3"/>
            <p:cNvSpPr/>
            <p:nvPr/>
          </p:nvSpPr>
          <p:spPr>
            <a:xfrm>
              <a:off x="2141675" y="1197625"/>
              <a:ext cx="3757700" cy="2818300"/>
            </a:xfrm>
            <a:custGeom>
              <a:rect b="b" l="l" r="r" t="t"/>
              <a:pathLst>
                <a:path extrusionOk="0" h="112732" w="150308">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3"/>
            <p:cNvSpPr/>
            <p:nvPr/>
          </p:nvSpPr>
          <p:spPr>
            <a:xfrm>
              <a:off x="2134450" y="1190400"/>
              <a:ext cx="3772175" cy="2832750"/>
            </a:xfrm>
            <a:custGeom>
              <a:rect b="b" l="l" r="r" t="t"/>
              <a:pathLst>
                <a:path extrusionOk="0" h="113310" w="150887">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3"/>
            <p:cNvSpPr/>
            <p:nvPr/>
          </p:nvSpPr>
          <p:spPr>
            <a:xfrm>
              <a:off x="3951400" y="3727400"/>
              <a:ext cx="138250" cy="139050"/>
            </a:xfrm>
            <a:custGeom>
              <a:rect b="b" l="l" r="r" t="t"/>
              <a:pathLst>
                <a:path extrusionOk="0" h="5562" w="553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3"/>
            <p:cNvSpPr/>
            <p:nvPr/>
          </p:nvSpPr>
          <p:spPr>
            <a:xfrm>
              <a:off x="3943375" y="3720175"/>
              <a:ext cx="153525" cy="153500"/>
            </a:xfrm>
            <a:custGeom>
              <a:rect b="b" l="l" r="r" t="t"/>
              <a:pathLst>
                <a:path extrusionOk="0" h="6140" w="6141">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3"/>
            <p:cNvSpPr/>
            <p:nvPr/>
          </p:nvSpPr>
          <p:spPr>
            <a:xfrm>
              <a:off x="3413000" y="4570400"/>
              <a:ext cx="1215075" cy="57075"/>
            </a:xfrm>
            <a:custGeom>
              <a:rect b="b" l="l" r="r" t="t"/>
              <a:pathLst>
                <a:path extrusionOk="0" h="2283" w="48603">
                  <a:moveTo>
                    <a:pt x="0" y="0"/>
                  </a:moveTo>
                  <a:lnTo>
                    <a:pt x="0" y="2282"/>
                  </a:lnTo>
                  <a:lnTo>
                    <a:pt x="48602" y="2282"/>
                  </a:lnTo>
                  <a:lnTo>
                    <a:pt x="486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3"/>
            <p:cNvSpPr/>
            <p:nvPr/>
          </p:nvSpPr>
          <p:spPr>
            <a:xfrm>
              <a:off x="3404950" y="4563150"/>
              <a:ext cx="1230350" cy="71550"/>
            </a:xfrm>
            <a:custGeom>
              <a:rect b="b" l="l" r="r" t="t"/>
              <a:pathLst>
                <a:path extrusionOk="0" h="2862" w="49214">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3"/>
            <p:cNvSpPr/>
            <p:nvPr/>
          </p:nvSpPr>
          <p:spPr>
            <a:xfrm>
              <a:off x="2180250" y="2902900"/>
              <a:ext cx="162350" cy="178425"/>
            </a:xfrm>
            <a:custGeom>
              <a:rect b="b" l="l" r="r" t="t"/>
              <a:pathLst>
                <a:path extrusionOk="0" h="7137" w="6494">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3"/>
            <p:cNvSpPr/>
            <p:nvPr/>
          </p:nvSpPr>
          <p:spPr>
            <a:xfrm>
              <a:off x="2177050" y="2895650"/>
              <a:ext cx="172800" cy="192900"/>
            </a:xfrm>
            <a:custGeom>
              <a:rect b="b" l="l" r="r" t="t"/>
              <a:pathLst>
                <a:path extrusionOk="0" h="7716" w="6912">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3"/>
            <p:cNvSpPr/>
            <p:nvPr/>
          </p:nvSpPr>
          <p:spPr>
            <a:xfrm>
              <a:off x="2210000" y="2764900"/>
              <a:ext cx="282075" cy="242375"/>
            </a:xfrm>
            <a:custGeom>
              <a:rect b="b" l="l" r="r" t="t"/>
              <a:pathLst>
                <a:path extrusionOk="0" h="9695" w="11283">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3"/>
            <p:cNvSpPr/>
            <p:nvPr/>
          </p:nvSpPr>
          <p:spPr>
            <a:xfrm>
              <a:off x="2214000" y="2758250"/>
              <a:ext cx="276475" cy="255575"/>
            </a:xfrm>
            <a:custGeom>
              <a:rect b="b" l="l" r="r" t="t"/>
              <a:pathLst>
                <a:path extrusionOk="0" h="10223" w="11059">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3"/>
            <p:cNvSpPr/>
            <p:nvPr/>
          </p:nvSpPr>
          <p:spPr>
            <a:xfrm>
              <a:off x="2414900" y="2812075"/>
              <a:ext cx="12900" cy="42625"/>
            </a:xfrm>
            <a:custGeom>
              <a:rect b="b" l="l" r="r" t="t"/>
              <a:pathLst>
                <a:path extrusionOk="0" h="1705" w="516">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3"/>
            <p:cNvSpPr/>
            <p:nvPr/>
          </p:nvSpPr>
          <p:spPr>
            <a:xfrm>
              <a:off x="2047650" y="2005300"/>
              <a:ext cx="213800" cy="665375"/>
            </a:xfrm>
            <a:custGeom>
              <a:rect b="b" l="l" r="r" t="t"/>
              <a:pathLst>
                <a:path extrusionOk="0" h="26615" w="8552">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3"/>
            <p:cNvSpPr/>
            <p:nvPr/>
          </p:nvSpPr>
          <p:spPr>
            <a:xfrm>
              <a:off x="2047650" y="2204550"/>
              <a:ext cx="80400" cy="466125"/>
            </a:xfrm>
            <a:custGeom>
              <a:rect b="b" l="l" r="r" t="t"/>
              <a:pathLst>
                <a:path extrusionOk="0" h="18645" w="3216">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3"/>
            <p:cNvSpPr/>
            <p:nvPr/>
          </p:nvSpPr>
          <p:spPr>
            <a:xfrm>
              <a:off x="2054100" y="2240725"/>
              <a:ext cx="69925" cy="289325"/>
            </a:xfrm>
            <a:custGeom>
              <a:rect b="b" l="l" r="r" t="t"/>
              <a:pathLst>
                <a:path extrusionOk="0" h="11573" w="2797">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3"/>
            <p:cNvSpPr/>
            <p:nvPr/>
          </p:nvSpPr>
          <p:spPr>
            <a:xfrm>
              <a:off x="2040425" y="1998825"/>
              <a:ext cx="226650" cy="679075"/>
            </a:xfrm>
            <a:custGeom>
              <a:rect b="b" l="l" r="r" t="t"/>
              <a:pathLst>
                <a:path extrusionOk="0" h="27163" w="9066">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3"/>
            <p:cNvSpPr/>
            <p:nvPr/>
          </p:nvSpPr>
          <p:spPr>
            <a:xfrm>
              <a:off x="2352225" y="3549925"/>
              <a:ext cx="682300" cy="202825"/>
            </a:xfrm>
            <a:custGeom>
              <a:rect b="b" l="l" r="r" t="t"/>
              <a:pathLst>
                <a:path extrusionOk="0" h="8113" w="27292">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3"/>
            <p:cNvSpPr/>
            <p:nvPr/>
          </p:nvSpPr>
          <p:spPr>
            <a:xfrm>
              <a:off x="2345000" y="3543375"/>
              <a:ext cx="682275" cy="216200"/>
            </a:xfrm>
            <a:custGeom>
              <a:rect b="b" l="l" r="r" t="t"/>
              <a:pathLst>
                <a:path extrusionOk="0" h="8648" w="27291">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3"/>
            <p:cNvSpPr/>
            <p:nvPr/>
          </p:nvSpPr>
          <p:spPr>
            <a:xfrm>
              <a:off x="1661925" y="2524225"/>
              <a:ext cx="708000" cy="1228100"/>
            </a:xfrm>
            <a:custGeom>
              <a:rect b="b" l="l" r="r" t="t"/>
              <a:pathLst>
                <a:path extrusionOk="0" h="49124" w="2832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3"/>
            <p:cNvSpPr/>
            <p:nvPr/>
          </p:nvSpPr>
          <p:spPr>
            <a:xfrm>
              <a:off x="1745500" y="2526000"/>
              <a:ext cx="524775" cy="1109800"/>
            </a:xfrm>
            <a:custGeom>
              <a:rect b="b" l="l" r="r" t="t"/>
              <a:pathLst>
                <a:path extrusionOk="0" h="44392" w="20991">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3"/>
            <p:cNvSpPr/>
            <p:nvPr/>
          </p:nvSpPr>
          <p:spPr>
            <a:xfrm>
              <a:off x="1745500" y="2598325"/>
              <a:ext cx="511925" cy="1037475"/>
            </a:xfrm>
            <a:custGeom>
              <a:rect b="b" l="l" r="r" t="t"/>
              <a:pathLst>
                <a:path extrusionOk="0" h="41499" w="20477">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3"/>
            <p:cNvSpPr/>
            <p:nvPr/>
          </p:nvSpPr>
          <p:spPr>
            <a:xfrm>
              <a:off x="1655500" y="2517150"/>
              <a:ext cx="716850" cy="1242100"/>
            </a:xfrm>
            <a:custGeom>
              <a:rect b="b" l="l" r="r" t="t"/>
              <a:pathLst>
                <a:path extrusionOk="0" h="49684" w="28674">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3"/>
            <p:cNvSpPr/>
            <p:nvPr/>
          </p:nvSpPr>
          <p:spPr>
            <a:xfrm>
              <a:off x="2159350" y="2939125"/>
              <a:ext cx="140675" cy="185600"/>
            </a:xfrm>
            <a:custGeom>
              <a:rect b="b" l="l" r="r" t="t"/>
              <a:pathLst>
                <a:path extrusionOk="0" h="7424" w="5627">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3"/>
            <p:cNvSpPr/>
            <p:nvPr/>
          </p:nvSpPr>
          <p:spPr>
            <a:xfrm>
              <a:off x="2152925" y="2932625"/>
              <a:ext cx="154325" cy="199000"/>
            </a:xfrm>
            <a:custGeom>
              <a:rect b="b" l="l" r="r" t="t"/>
              <a:pathLst>
                <a:path extrusionOk="0" h="7960" w="6173">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3"/>
            <p:cNvSpPr/>
            <p:nvPr/>
          </p:nvSpPr>
          <p:spPr>
            <a:xfrm>
              <a:off x="2144100" y="3174525"/>
              <a:ext cx="314225" cy="554975"/>
            </a:xfrm>
            <a:custGeom>
              <a:rect b="b" l="l" r="r" t="t"/>
              <a:pathLst>
                <a:path extrusionOk="0" h="22199" w="12569">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3"/>
            <p:cNvSpPr/>
            <p:nvPr/>
          </p:nvSpPr>
          <p:spPr>
            <a:xfrm>
              <a:off x="2144100" y="3245225"/>
              <a:ext cx="167175" cy="374525"/>
            </a:xfrm>
            <a:custGeom>
              <a:rect b="b" l="l" r="r" t="t"/>
              <a:pathLst>
                <a:path extrusionOk="0" h="14981" w="6687">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3"/>
            <p:cNvSpPr/>
            <p:nvPr/>
          </p:nvSpPr>
          <p:spPr>
            <a:xfrm>
              <a:off x="2169800" y="3376225"/>
              <a:ext cx="141475" cy="243525"/>
            </a:xfrm>
            <a:custGeom>
              <a:rect b="b" l="l" r="r" t="t"/>
              <a:pathLst>
                <a:path extrusionOk="0" h="9741" w="5659">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3"/>
            <p:cNvSpPr/>
            <p:nvPr/>
          </p:nvSpPr>
          <p:spPr>
            <a:xfrm>
              <a:off x="2144100" y="3245225"/>
              <a:ext cx="167175" cy="374525"/>
            </a:xfrm>
            <a:custGeom>
              <a:rect b="b" l="l" r="r" t="t"/>
              <a:pathLst>
                <a:path extrusionOk="0" h="14981" w="6687">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3"/>
            <p:cNvSpPr/>
            <p:nvPr/>
          </p:nvSpPr>
          <p:spPr>
            <a:xfrm>
              <a:off x="2136850" y="3167975"/>
              <a:ext cx="325500" cy="568300"/>
            </a:xfrm>
            <a:custGeom>
              <a:rect b="b" l="l" r="r" t="t"/>
              <a:pathLst>
                <a:path extrusionOk="0" h="22732" w="1302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3"/>
            <p:cNvSpPr/>
            <p:nvPr/>
          </p:nvSpPr>
          <p:spPr>
            <a:xfrm>
              <a:off x="2314450" y="3589175"/>
              <a:ext cx="147900" cy="140325"/>
            </a:xfrm>
            <a:custGeom>
              <a:rect b="b" l="l" r="r" t="t"/>
              <a:pathLst>
                <a:path extrusionOk="0" h="5613" w="5916">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3"/>
            <p:cNvSpPr/>
            <p:nvPr/>
          </p:nvSpPr>
          <p:spPr>
            <a:xfrm>
              <a:off x="2307225" y="3582450"/>
              <a:ext cx="156725" cy="153825"/>
            </a:xfrm>
            <a:custGeom>
              <a:rect b="b" l="l" r="r" t="t"/>
              <a:pathLst>
                <a:path extrusionOk="0" h="6153" w="6269">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3"/>
            <p:cNvSpPr/>
            <p:nvPr/>
          </p:nvSpPr>
          <p:spPr>
            <a:xfrm>
              <a:off x="2013100" y="2523650"/>
              <a:ext cx="178425" cy="93975"/>
            </a:xfrm>
            <a:custGeom>
              <a:rect b="b" l="l" r="r" t="t"/>
              <a:pathLst>
                <a:path extrusionOk="0" h="3759" w="7137">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3"/>
            <p:cNvSpPr/>
            <p:nvPr/>
          </p:nvSpPr>
          <p:spPr>
            <a:xfrm>
              <a:off x="2013100" y="2524400"/>
              <a:ext cx="86025" cy="93225"/>
            </a:xfrm>
            <a:custGeom>
              <a:rect b="b" l="l" r="r" t="t"/>
              <a:pathLst>
                <a:path extrusionOk="0" h="3729" w="3441">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3"/>
            <p:cNvSpPr/>
            <p:nvPr/>
          </p:nvSpPr>
          <p:spPr>
            <a:xfrm>
              <a:off x="2023550" y="2524400"/>
              <a:ext cx="75575" cy="93225"/>
            </a:xfrm>
            <a:custGeom>
              <a:rect b="b" l="l" r="r" t="t"/>
              <a:pathLst>
                <a:path extrusionOk="0" h="3729" w="3023">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3"/>
            <p:cNvSpPr/>
            <p:nvPr/>
          </p:nvSpPr>
          <p:spPr>
            <a:xfrm>
              <a:off x="2016325" y="2517150"/>
              <a:ext cx="182450" cy="106975"/>
            </a:xfrm>
            <a:custGeom>
              <a:rect b="b" l="l" r="r" t="t"/>
              <a:pathLst>
                <a:path extrusionOk="0" h="4279" w="7298">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3"/>
            <p:cNvSpPr/>
            <p:nvPr/>
          </p:nvSpPr>
          <p:spPr>
            <a:xfrm>
              <a:off x="2067750" y="3353725"/>
              <a:ext cx="137450" cy="96575"/>
            </a:xfrm>
            <a:custGeom>
              <a:rect b="b" l="l" r="r" t="t"/>
              <a:pathLst>
                <a:path extrusionOk="0" h="3863" w="5498">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3"/>
            <p:cNvSpPr/>
            <p:nvPr/>
          </p:nvSpPr>
          <p:spPr>
            <a:xfrm>
              <a:off x="2120800" y="2560950"/>
              <a:ext cx="365650" cy="417475"/>
            </a:xfrm>
            <a:custGeom>
              <a:rect b="b" l="l" r="r" t="t"/>
              <a:pathLst>
                <a:path extrusionOk="0" h="16699" w="14626">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3"/>
            <p:cNvSpPr/>
            <p:nvPr/>
          </p:nvSpPr>
          <p:spPr>
            <a:xfrm>
              <a:off x="2124000" y="2554125"/>
              <a:ext cx="348800" cy="430975"/>
            </a:xfrm>
            <a:custGeom>
              <a:rect b="b" l="l" r="r" t="t"/>
              <a:pathLst>
                <a:path extrusionOk="0" h="17239" w="13952">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3"/>
            <p:cNvSpPr/>
            <p:nvPr/>
          </p:nvSpPr>
          <p:spPr>
            <a:xfrm>
              <a:off x="2203550" y="2655875"/>
              <a:ext cx="254775" cy="296875"/>
            </a:xfrm>
            <a:custGeom>
              <a:rect b="b" l="l" r="r" t="t"/>
              <a:pathLst>
                <a:path extrusionOk="0" h="11875" w="10191">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3"/>
            <p:cNvSpPr/>
            <p:nvPr/>
          </p:nvSpPr>
          <p:spPr>
            <a:xfrm>
              <a:off x="2254175" y="2833475"/>
              <a:ext cx="89250" cy="68800"/>
            </a:xfrm>
            <a:custGeom>
              <a:rect b="b" l="l" r="r" t="t"/>
              <a:pathLst>
                <a:path extrusionOk="0" h="2752" w="357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3"/>
            <p:cNvSpPr/>
            <p:nvPr/>
          </p:nvSpPr>
          <p:spPr>
            <a:xfrm>
              <a:off x="1974675" y="4962550"/>
              <a:ext cx="249000" cy="116775"/>
            </a:xfrm>
            <a:custGeom>
              <a:rect b="b" l="l" r="r" t="t"/>
              <a:pathLst>
                <a:path extrusionOk="0" h="4671" w="996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3"/>
            <p:cNvSpPr/>
            <p:nvPr/>
          </p:nvSpPr>
          <p:spPr>
            <a:xfrm>
              <a:off x="1969700" y="4955525"/>
              <a:ext cx="258000" cy="130800"/>
            </a:xfrm>
            <a:custGeom>
              <a:rect b="b" l="l" r="r" t="t"/>
              <a:pathLst>
                <a:path extrusionOk="0" h="5232" w="1032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3"/>
            <p:cNvSpPr/>
            <p:nvPr/>
          </p:nvSpPr>
          <p:spPr>
            <a:xfrm>
              <a:off x="1977750" y="5042900"/>
              <a:ext cx="245925" cy="36350"/>
            </a:xfrm>
            <a:custGeom>
              <a:rect b="b" l="l" r="r" t="t"/>
              <a:pathLst>
                <a:path extrusionOk="0" h="1454" w="9837">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3"/>
            <p:cNvSpPr/>
            <p:nvPr/>
          </p:nvSpPr>
          <p:spPr>
            <a:xfrm>
              <a:off x="1970525" y="5036475"/>
              <a:ext cx="257175" cy="49850"/>
            </a:xfrm>
            <a:custGeom>
              <a:rect b="b" l="l" r="r" t="t"/>
              <a:pathLst>
                <a:path extrusionOk="0" h="1994" w="10287">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3"/>
            <p:cNvSpPr/>
            <p:nvPr/>
          </p:nvSpPr>
          <p:spPr>
            <a:xfrm>
              <a:off x="1259325" y="4948900"/>
              <a:ext cx="232650" cy="183350"/>
            </a:xfrm>
            <a:custGeom>
              <a:rect b="b" l="l" r="r" t="t"/>
              <a:pathLst>
                <a:path extrusionOk="0" h="7334" w="9306">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3"/>
            <p:cNvSpPr/>
            <p:nvPr/>
          </p:nvSpPr>
          <p:spPr>
            <a:xfrm>
              <a:off x="1255300" y="4942425"/>
              <a:ext cx="238700" cy="196150"/>
            </a:xfrm>
            <a:custGeom>
              <a:rect b="b" l="l" r="r" t="t"/>
              <a:pathLst>
                <a:path extrusionOk="0" h="7846" w="9548">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3"/>
            <p:cNvSpPr/>
            <p:nvPr/>
          </p:nvSpPr>
          <p:spPr>
            <a:xfrm>
              <a:off x="1259325" y="4995500"/>
              <a:ext cx="227450" cy="136700"/>
            </a:xfrm>
            <a:custGeom>
              <a:rect b="b" l="l" r="r" t="t"/>
              <a:pathLst>
                <a:path extrusionOk="0" h="5468" w="9098">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3"/>
            <p:cNvSpPr/>
            <p:nvPr/>
          </p:nvSpPr>
          <p:spPr>
            <a:xfrm>
              <a:off x="1255300" y="4989075"/>
              <a:ext cx="238700" cy="149500"/>
            </a:xfrm>
            <a:custGeom>
              <a:rect b="b" l="l" r="r" t="t"/>
              <a:pathLst>
                <a:path extrusionOk="0" h="5980" w="9548">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3"/>
            <p:cNvSpPr/>
            <p:nvPr/>
          </p:nvSpPr>
          <p:spPr>
            <a:xfrm>
              <a:off x="1608075" y="3506400"/>
              <a:ext cx="458900" cy="1476275"/>
            </a:xfrm>
            <a:custGeom>
              <a:rect b="b" l="l" r="r" t="t"/>
              <a:pathLst>
                <a:path extrusionOk="0" h="59051" w="18356">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3"/>
            <p:cNvSpPr/>
            <p:nvPr/>
          </p:nvSpPr>
          <p:spPr>
            <a:xfrm>
              <a:off x="1606475" y="3499650"/>
              <a:ext cx="466925" cy="1489450"/>
            </a:xfrm>
            <a:custGeom>
              <a:rect b="b" l="l" r="r" t="t"/>
              <a:pathLst>
                <a:path extrusionOk="0" h="59578" w="18677">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3"/>
            <p:cNvSpPr/>
            <p:nvPr/>
          </p:nvSpPr>
          <p:spPr>
            <a:xfrm>
              <a:off x="1318775" y="3717750"/>
              <a:ext cx="634875" cy="1260100"/>
            </a:xfrm>
            <a:custGeom>
              <a:rect b="b" l="l" r="r" t="t"/>
              <a:pathLst>
                <a:path extrusionOk="0" h="50404" w="25395">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3"/>
            <p:cNvSpPr/>
            <p:nvPr/>
          </p:nvSpPr>
          <p:spPr>
            <a:xfrm>
              <a:off x="1311550" y="3711175"/>
              <a:ext cx="649350" cy="1273425"/>
            </a:xfrm>
            <a:custGeom>
              <a:rect b="b" l="l" r="r" t="t"/>
              <a:pathLst>
                <a:path extrusionOk="0" h="50937" w="25974">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3"/>
            <p:cNvSpPr/>
            <p:nvPr/>
          </p:nvSpPr>
          <p:spPr>
            <a:xfrm>
              <a:off x="1848375" y="3941000"/>
              <a:ext cx="67525" cy="394925"/>
            </a:xfrm>
            <a:custGeom>
              <a:rect b="b" l="l" r="r" t="t"/>
              <a:pathLst>
                <a:path extrusionOk="0" h="15797" w="2701">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3"/>
            <p:cNvSpPr/>
            <p:nvPr/>
          </p:nvSpPr>
          <p:spPr>
            <a:xfrm>
              <a:off x="1633800" y="3761650"/>
              <a:ext cx="54675" cy="233375"/>
            </a:xfrm>
            <a:custGeom>
              <a:rect b="b" l="l" r="r" t="t"/>
              <a:pathLst>
                <a:path extrusionOk="0" h="9335" w="2187">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3"/>
            <p:cNvSpPr/>
            <p:nvPr/>
          </p:nvSpPr>
          <p:spPr>
            <a:xfrm>
              <a:off x="1827475" y="3665300"/>
              <a:ext cx="123775" cy="93475"/>
            </a:xfrm>
            <a:custGeom>
              <a:rect b="b" l="l" r="r" t="t"/>
              <a:pathLst>
                <a:path extrusionOk="0" h="3739" w="4951">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3"/>
            <p:cNvSpPr/>
            <p:nvPr/>
          </p:nvSpPr>
          <p:spPr>
            <a:xfrm>
              <a:off x="1726225" y="3634675"/>
              <a:ext cx="181625" cy="758150"/>
            </a:xfrm>
            <a:custGeom>
              <a:rect b="b" l="l" r="r" t="t"/>
              <a:pathLst>
                <a:path extrusionOk="0" h="30326" w="7265">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3"/>
            <p:cNvSpPr/>
            <p:nvPr/>
          </p:nvSpPr>
          <p:spPr>
            <a:xfrm>
              <a:off x="1690850" y="4417675"/>
              <a:ext cx="32975" cy="40550"/>
            </a:xfrm>
            <a:custGeom>
              <a:rect b="b" l="l" r="r" t="t"/>
              <a:pathLst>
                <a:path extrusionOk="0" h="1622" w="1319">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2" name="Google Shape;229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6" name="Shape 2296"/>
        <p:cNvGrpSpPr/>
        <p:nvPr/>
      </p:nvGrpSpPr>
      <p:grpSpPr>
        <a:xfrm>
          <a:off x="0" y="0"/>
          <a:ext cx="0" cy="0"/>
          <a:chOff x="0" y="0"/>
          <a:chExt cx="0" cy="0"/>
        </a:xfrm>
      </p:grpSpPr>
      <p:sp>
        <p:nvSpPr>
          <p:cNvPr id="2297" name="Google Shape;2297;p44"/>
          <p:cNvSpPr txBox="1"/>
          <p:nvPr>
            <p:ph type="title"/>
          </p:nvPr>
        </p:nvSpPr>
        <p:spPr>
          <a:xfrm>
            <a:off x="1823550" y="270375"/>
            <a:ext cx="5496900" cy="6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Requirements</a:t>
            </a:r>
            <a:endParaRPr/>
          </a:p>
        </p:txBody>
      </p:sp>
      <p:grpSp>
        <p:nvGrpSpPr>
          <p:cNvPr id="2298" name="Google Shape;2298;p44"/>
          <p:cNvGrpSpPr/>
          <p:nvPr/>
        </p:nvGrpSpPr>
        <p:grpSpPr>
          <a:xfrm>
            <a:off x="1028650" y="911033"/>
            <a:ext cx="6403939" cy="941969"/>
            <a:chOff x="611847" y="1566365"/>
            <a:chExt cx="6403939" cy="785956"/>
          </a:xfrm>
        </p:grpSpPr>
        <p:cxnSp>
          <p:nvCxnSpPr>
            <p:cNvPr id="2299" name="Google Shape;2299;p44"/>
            <p:cNvCxnSpPr/>
            <p:nvPr/>
          </p:nvCxnSpPr>
          <p:spPr>
            <a:xfrm flipH="1">
              <a:off x="2192686" y="2088472"/>
              <a:ext cx="4823100" cy="5400"/>
            </a:xfrm>
            <a:prstGeom prst="straightConnector1">
              <a:avLst/>
            </a:prstGeom>
            <a:noFill/>
            <a:ln cap="flat" cmpd="sng" w="9525">
              <a:solidFill>
                <a:srgbClr val="8C8C8C"/>
              </a:solidFill>
              <a:prstDash val="solid"/>
              <a:round/>
              <a:headEnd len="med" w="med" type="none"/>
              <a:tailEnd len="med" w="med" type="none"/>
            </a:ln>
          </p:spPr>
        </p:cxnSp>
        <p:sp>
          <p:nvSpPr>
            <p:cNvPr id="2300" name="Google Shape;2300;p44"/>
            <p:cNvSpPr txBox="1"/>
            <p:nvPr/>
          </p:nvSpPr>
          <p:spPr>
            <a:xfrm flipH="1">
              <a:off x="2987319" y="1566365"/>
              <a:ext cx="12387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595959"/>
                  </a:solidFill>
                  <a:latin typeface="Barlow Semi Condensed Medium"/>
                  <a:ea typeface="Barlow Semi Condensed Medium"/>
                  <a:cs typeface="Barlow Semi Condensed Medium"/>
                  <a:sym typeface="Barlow Semi Condensed Medium"/>
                </a:rPr>
                <a:t>Must Have</a:t>
              </a:r>
              <a:endParaRPr sz="1600">
                <a:solidFill>
                  <a:srgbClr val="595959"/>
                </a:solidFill>
                <a:latin typeface="Barlow Semi Condensed Medium"/>
                <a:ea typeface="Barlow Semi Condensed Medium"/>
                <a:cs typeface="Barlow Semi Condensed Medium"/>
                <a:sym typeface="Barlow Semi Condensed Medium"/>
              </a:endParaRPr>
            </a:p>
          </p:txBody>
        </p:sp>
        <p:sp>
          <p:nvSpPr>
            <p:cNvPr id="2301" name="Google Shape;2301;p44"/>
            <p:cNvSpPr txBox="1"/>
            <p:nvPr/>
          </p:nvSpPr>
          <p:spPr>
            <a:xfrm flipH="1">
              <a:off x="5149523" y="1566365"/>
              <a:ext cx="12387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595959"/>
                  </a:solidFill>
                  <a:latin typeface="Barlow Semi Condensed Medium"/>
                  <a:ea typeface="Barlow Semi Condensed Medium"/>
                  <a:cs typeface="Barlow Semi Condensed Medium"/>
                  <a:sym typeface="Barlow Semi Condensed Medium"/>
                </a:rPr>
                <a:t>Wish to Have</a:t>
              </a:r>
              <a:endParaRPr sz="1600">
                <a:solidFill>
                  <a:srgbClr val="595959"/>
                </a:solidFill>
                <a:latin typeface="Barlow Semi Condensed Medium"/>
                <a:ea typeface="Barlow Semi Condensed Medium"/>
                <a:cs typeface="Barlow Semi Condensed Medium"/>
                <a:sym typeface="Barlow Semi Condensed Medium"/>
              </a:endParaRPr>
            </a:p>
          </p:txBody>
        </p:sp>
        <p:sp>
          <p:nvSpPr>
            <p:cNvPr id="2302" name="Google Shape;2302;p44"/>
            <p:cNvSpPr txBox="1"/>
            <p:nvPr/>
          </p:nvSpPr>
          <p:spPr>
            <a:xfrm flipH="1">
              <a:off x="611847" y="1830021"/>
              <a:ext cx="1578900" cy="52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500">
                  <a:solidFill>
                    <a:srgbClr val="595959"/>
                  </a:solidFill>
                  <a:latin typeface="Barlow Semi Condensed Medium"/>
                  <a:ea typeface="Barlow Semi Condensed Medium"/>
                  <a:cs typeface="Barlow Semi Condensed Medium"/>
                  <a:sym typeface="Barlow Semi Condensed Medium"/>
                </a:rPr>
                <a:t>Profile page for charities</a:t>
              </a:r>
              <a:endParaRPr sz="1500">
                <a:solidFill>
                  <a:srgbClr val="595959"/>
                </a:solidFill>
                <a:latin typeface="Barlow Semi Condensed Medium"/>
                <a:ea typeface="Barlow Semi Condensed Medium"/>
                <a:cs typeface="Barlow Semi Condensed Medium"/>
                <a:sym typeface="Barlow Semi Condensed Medium"/>
              </a:endParaRPr>
            </a:p>
          </p:txBody>
        </p:sp>
        <p:sp>
          <p:nvSpPr>
            <p:cNvPr id="2303" name="Google Shape;2303;p44"/>
            <p:cNvSpPr/>
            <p:nvPr/>
          </p:nvSpPr>
          <p:spPr>
            <a:xfrm>
              <a:off x="2971719" y="2007377"/>
              <a:ext cx="1269900" cy="180900"/>
            </a:xfrm>
            <a:prstGeom prst="roundRect">
              <a:avLst>
                <a:gd fmla="val 16667" name="adj"/>
              </a:avLst>
            </a:prstGeom>
            <a:solidFill>
              <a:srgbClr val="77C6F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4"/>
          <p:cNvGrpSpPr/>
          <p:nvPr/>
        </p:nvGrpSpPr>
        <p:grpSpPr>
          <a:xfrm>
            <a:off x="1028625" y="2088250"/>
            <a:ext cx="6403952" cy="843864"/>
            <a:chOff x="611835" y="2030397"/>
            <a:chExt cx="6403952" cy="704100"/>
          </a:xfrm>
        </p:grpSpPr>
        <p:cxnSp>
          <p:nvCxnSpPr>
            <p:cNvPr id="2305" name="Google Shape;2305;p44"/>
            <p:cNvCxnSpPr/>
            <p:nvPr/>
          </p:nvCxnSpPr>
          <p:spPr>
            <a:xfrm flipH="1">
              <a:off x="2192686" y="2398620"/>
              <a:ext cx="4823100" cy="5400"/>
            </a:xfrm>
            <a:prstGeom prst="straightConnector1">
              <a:avLst/>
            </a:prstGeom>
            <a:noFill/>
            <a:ln cap="flat" cmpd="sng" w="9525">
              <a:solidFill>
                <a:srgbClr val="8C8C8C"/>
              </a:solidFill>
              <a:prstDash val="solid"/>
              <a:round/>
              <a:headEnd len="med" w="med" type="none"/>
              <a:tailEnd len="med" w="med" type="none"/>
            </a:ln>
          </p:spPr>
        </p:cxnSp>
        <p:sp>
          <p:nvSpPr>
            <p:cNvPr id="2306" name="Google Shape;2306;p44"/>
            <p:cNvSpPr txBox="1"/>
            <p:nvPr/>
          </p:nvSpPr>
          <p:spPr>
            <a:xfrm flipH="1">
              <a:off x="611835" y="2030397"/>
              <a:ext cx="1578900" cy="70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500">
                  <a:solidFill>
                    <a:srgbClr val="595959"/>
                  </a:solidFill>
                  <a:latin typeface="Barlow Semi Condensed Medium"/>
                  <a:ea typeface="Barlow Semi Condensed Medium"/>
                  <a:cs typeface="Barlow Semi Condensed Medium"/>
                  <a:sym typeface="Barlow Semi Condensed Medium"/>
                </a:rPr>
                <a:t>Category-wise division of donation types</a:t>
              </a:r>
              <a:endParaRPr sz="1500">
                <a:solidFill>
                  <a:srgbClr val="595959"/>
                </a:solidFill>
                <a:latin typeface="Barlow Semi Condensed Medium"/>
                <a:ea typeface="Barlow Semi Condensed Medium"/>
                <a:cs typeface="Barlow Semi Condensed Medium"/>
                <a:sym typeface="Barlow Semi Condensed Medium"/>
              </a:endParaRPr>
            </a:p>
          </p:txBody>
        </p:sp>
        <p:sp>
          <p:nvSpPr>
            <p:cNvPr id="2307" name="Google Shape;2307;p44"/>
            <p:cNvSpPr/>
            <p:nvPr/>
          </p:nvSpPr>
          <p:spPr>
            <a:xfrm>
              <a:off x="2971719" y="2317525"/>
              <a:ext cx="1269900" cy="180900"/>
            </a:xfrm>
            <a:prstGeom prst="roundRect">
              <a:avLst>
                <a:gd fmla="val 16667" name="adj"/>
              </a:avLst>
            </a:prstGeom>
            <a:solidFill>
              <a:srgbClr val="77C6F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8" name="Google Shape;2308;p44"/>
          <p:cNvGrpSpPr/>
          <p:nvPr/>
        </p:nvGrpSpPr>
        <p:grpSpPr>
          <a:xfrm>
            <a:off x="1296225" y="4037625"/>
            <a:ext cx="6136352" cy="572763"/>
            <a:chOff x="879435" y="2070891"/>
            <a:chExt cx="6136352" cy="477900"/>
          </a:xfrm>
        </p:grpSpPr>
        <p:cxnSp>
          <p:nvCxnSpPr>
            <p:cNvPr id="2309" name="Google Shape;2309;p44"/>
            <p:cNvCxnSpPr/>
            <p:nvPr/>
          </p:nvCxnSpPr>
          <p:spPr>
            <a:xfrm flipH="1">
              <a:off x="2192686" y="2398620"/>
              <a:ext cx="4823100" cy="5400"/>
            </a:xfrm>
            <a:prstGeom prst="straightConnector1">
              <a:avLst/>
            </a:prstGeom>
            <a:noFill/>
            <a:ln cap="flat" cmpd="sng" w="9525">
              <a:solidFill>
                <a:srgbClr val="8C8C8C"/>
              </a:solidFill>
              <a:prstDash val="solid"/>
              <a:round/>
              <a:headEnd len="med" w="med" type="none"/>
              <a:tailEnd len="med" w="med" type="none"/>
            </a:ln>
          </p:spPr>
        </p:cxnSp>
        <p:sp>
          <p:nvSpPr>
            <p:cNvPr id="2310" name="Google Shape;2310;p44"/>
            <p:cNvSpPr txBox="1"/>
            <p:nvPr/>
          </p:nvSpPr>
          <p:spPr>
            <a:xfrm flipH="1">
              <a:off x="879435" y="2070891"/>
              <a:ext cx="1311300" cy="477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500">
                  <a:solidFill>
                    <a:srgbClr val="595959"/>
                  </a:solidFill>
                  <a:latin typeface="Barlow Semi Condensed Medium"/>
                  <a:ea typeface="Barlow Semi Condensed Medium"/>
                  <a:cs typeface="Barlow Semi Condensed Medium"/>
                  <a:sym typeface="Barlow Semi Condensed Medium"/>
                </a:rPr>
                <a:t>Information during crises</a:t>
              </a:r>
              <a:endParaRPr sz="1500">
                <a:solidFill>
                  <a:srgbClr val="595959"/>
                </a:solidFill>
                <a:latin typeface="Barlow Semi Condensed Medium"/>
                <a:ea typeface="Barlow Semi Condensed Medium"/>
                <a:cs typeface="Barlow Semi Condensed Medium"/>
                <a:sym typeface="Barlow Semi Condensed Medium"/>
              </a:endParaRPr>
            </a:p>
          </p:txBody>
        </p:sp>
        <p:sp>
          <p:nvSpPr>
            <p:cNvPr id="2311" name="Google Shape;2311;p44"/>
            <p:cNvSpPr/>
            <p:nvPr/>
          </p:nvSpPr>
          <p:spPr>
            <a:xfrm>
              <a:off x="3012869" y="2310871"/>
              <a:ext cx="1269900" cy="180900"/>
            </a:xfrm>
            <a:prstGeom prst="roundRect">
              <a:avLst>
                <a:gd fmla="val 16667" name="adj"/>
              </a:avLst>
            </a:prstGeom>
            <a:solidFill>
              <a:srgbClr val="77C6F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2" name="Google Shape;2312;p44"/>
          <p:cNvGrpSpPr/>
          <p:nvPr/>
        </p:nvGrpSpPr>
        <p:grpSpPr>
          <a:xfrm>
            <a:off x="1028625" y="3095600"/>
            <a:ext cx="6403952" cy="942021"/>
            <a:chOff x="611835" y="1989049"/>
            <a:chExt cx="6403952" cy="786000"/>
          </a:xfrm>
        </p:grpSpPr>
        <p:cxnSp>
          <p:nvCxnSpPr>
            <p:cNvPr id="2313" name="Google Shape;2313;p44"/>
            <p:cNvCxnSpPr/>
            <p:nvPr/>
          </p:nvCxnSpPr>
          <p:spPr>
            <a:xfrm flipH="1">
              <a:off x="2192686" y="2398620"/>
              <a:ext cx="4823100" cy="5400"/>
            </a:xfrm>
            <a:prstGeom prst="straightConnector1">
              <a:avLst/>
            </a:prstGeom>
            <a:noFill/>
            <a:ln cap="flat" cmpd="sng" w="9525">
              <a:solidFill>
                <a:srgbClr val="8C8C8C"/>
              </a:solidFill>
              <a:prstDash val="solid"/>
              <a:round/>
              <a:headEnd len="med" w="med" type="none"/>
              <a:tailEnd len="med" w="med" type="none"/>
            </a:ln>
          </p:spPr>
        </p:cxnSp>
        <p:sp>
          <p:nvSpPr>
            <p:cNvPr id="2314" name="Google Shape;2314;p44"/>
            <p:cNvSpPr txBox="1"/>
            <p:nvPr/>
          </p:nvSpPr>
          <p:spPr>
            <a:xfrm flipH="1">
              <a:off x="611835" y="1989049"/>
              <a:ext cx="1578900" cy="78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500">
                  <a:solidFill>
                    <a:schemeClr val="dk2"/>
                  </a:solidFill>
                  <a:latin typeface="Barlow Semi Condensed Medium"/>
                  <a:ea typeface="Barlow Semi Condensed Medium"/>
                  <a:cs typeface="Barlow Semi Condensed Medium"/>
                  <a:sym typeface="Barlow Semi Condensed Medium"/>
                </a:rPr>
                <a:t>Notifications about future events</a:t>
              </a:r>
              <a:endParaRPr sz="1500">
                <a:solidFill>
                  <a:srgbClr val="595959"/>
                </a:solidFill>
                <a:latin typeface="Barlow Semi Condensed Medium"/>
                <a:ea typeface="Barlow Semi Condensed Medium"/>
                <a:cs typeface="Barlow Semi Condensed Medium"/>
                <a:sym typeface="Barlow Semi Condensed Medium"/>
              </a:endParaRPr>
            </a:p>
          </p:txBody>
        </p:sp>
        <p:sp>
          <p:nvSpPr>
            <p:cNvPr id="2315" name="Google Shape;2315;p44"/>
            <p:cNvSpPr/>
            <p:nvPr/>
          </p:nvSpPr>
          <p:spPr>
            <a:xfrm>
              <a:off x="5245144" y="2291607"/>
              <a:ext cx="1269900" cy="180900"/>
            </a:xfrm>
            <a:prstGeom prst="roundRect">
              <a:avLst>
                <a:gd fmla="val 16667" name="adj"/>
              </a:avLst>
            </a:prstGeom>
            <a:solidFill>
              <a:srgbClr val="77C6F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6" name="Google Shape;231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13/15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0" name="Shape 2320"/>
        <p:cNvGrpSpPr/>
        <p:nvPr/>
      </p:nvGrpSpPr>
      <p:grpSpPr>
        <a:xfrm>
          <a:off x="0" y="0"/>
          <a:ext cx="0" cy="0"/>
          <a:chOff x="0" y="0"/>
          <a:chExt cx="0" cy="0"/>
        </a:xfrm>
      </p:grpSpPr>
      <p:sp>
        <p:nvSpPr>
          <p:cNvPr id="2321" name="Google Shape;2321;p45"/>
          <p:cNvSpPr txBox="1"/>
          <p:nvPr>
            <p:ph type="title"/>
          </p:nvPr>
        </p:nvSpPr>
        <p:spPr>
          <a:xfrm>
            <a:off x="1823550" y="267000"/>
            <a:ext cx="5496900" cy="64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Requirements</a:t>
            </a:r>
            <a:endParaRPr/>
          </a:p>
        </p:txBody>
      </p:sp>
      <p:grpSp>
        <p:nvGrpSpPr>
          <p:cNvPr id="2322" name="Google Shape;2322;p45"/>
          <p:cNvGrpSpPr/>
          <p:nvPr/>
        </p:nvGrpSpPr>
        <p:grpSpPr>
          <a:xfrm>
            <a:off x="1244650" y="2870226"/>
            <a:ext cx="6187952" cy="643954"/>
            <a:chOff x="827835" y="2186213"/>
            <a:chExt cx="6187952" cy="537300"/>
          </a:xfrm>
        </p:grpSpPr>
        <p:cxnSp>
          <p:nvCxnSpPr>
            <p:cNvPr id="2323" name="Google Shape;2323;p45"/>
            <p:cNvCxnSpPr/>
            <p:nvPr/>
          </p:nvCxnSpPr>
          <p:spPr>
            <a:xfrm flipH="1">
              <a:off x="2192686" y="2398620"/>
              <a:ext cx="4823100" cy="5400"/>
            </a:xfrm>
            <a:prstGeom prst="straightConnector1">
              <a:avLst/>
            </a:prstGeom>
            <a:noFill/>
            <a:ln cap="flat" cmpd="sng" w="9525">
              <a:solidFill>
                <a:srgbClr val="8C8C8C"/>
              </a:solidFill>
              <a:prstDash val="solid"/>
              <a:round/>
              <a:headEnd len="med" w="med" type="none"/>
              <a:tailEnd len="med" w="med" type="none"/>
            </a:ln>
          </p:spPr>
        </p:cxnSp>
        <p:sp>
          <p:nvSpPr>
            <p:cNvPr id="2324" name="Google Shape;2324;p45"/>
            <p:cNvSpPr txBox="1"/>
            <p:nvPr/>
          </p:nvSpPr>
          <p:spPr>
            <a:xfrm flipH="1">
              <a:off x="827835" y="2186213"/>
              <a:ext cx="1362900" cy="537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500">
                  <a:solidFill>
                    <a:srgbClr val="595959"/>
                  </a:solidFill>
                  <a:latin typeface="Barlow Semi Condensed Medium"/>
                  <a:ea typeface="Barlow Semi Condensed Medium"/>
                  <a:cs typeface="Barlow Semi Condensed Medium"/>
                  <a:sym typeface="Barlow Semi Condensed Medium"/>
                </a:rPr>
                <a:t>User profiles</a:t>
              </a:r>
              <a:endParaRPr sz="1500">
                <a:solidFill>
                  <a:srgbClr val="595959"/>
                </a:solidFill>
                <a:latin typeface="Barlow Semi Condensed Medium"/>
                <a:ea typeface="Barlow Semi Condensed Medium"/>
                <a:cs typeface="Barlow Semi Condensed Medium"/>
                <a:sym typeface="Barlow Semi Condensed Medium"/>
              </a:endParaRPr>
            </a:p>
          </p:txBody>
        </p:sp>
        <p:sp>
          <p:nvSpPr>
            <p:cNvPr id="2325" name="Google Shape;2325;p45"/>
            <p:cNvSpPr/>
            <p:nvPr/>
          </p:nvSpPr>
          <p:spPr>
            <a:xfrm>
              <a:off x="5183419" y="2310881"/>
              <a:ext cx="1269900" cy="180900"/>
            </a:xfrm>
            <a:prstGeom prst="roundRect">
              <a:avLst>
                <a:gd fmla="val 16667" name="adj"/>
              </a:avLst>
            </a:prstGeom>
            <a:solidFill>
              <a:srgbClr val="77C6F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6" name="Google Shape;2326;p45"/>
          <p:cNvGrpSpPr/>
          <p:nvPr/>
        </p:nvGrpSpPr>
        <p:grpSpPr>
          <a:xfrm>
            <a:off x="1244650" y="911033"/>
            <a:ext cx="6187939" cy="942114"/>
            <a:chOff x="827847" y="1566365"/>
            <a:chExt cx="6187939" cy="786078"/>
          </a:xfrm>
        </p:grpSpPr>
        <p:cxnSp>
          <p:nvCxnSpPr>
            <p:cNvPr id="2327" name="Google Shape;2327;p45"/>
            <p:cNvCxnSpPr/>
            <p:nvPr/>
          </p:nvCxnSpPr>
          <p:spPr>
            <a:xfrm flipH="1">
              <a:off x="2192686" y="2088472"/>
              <a:ext cx="4823100" cy="5400"/>
            </a:xfrm>
            <a:prstGeom prst="straightConnector1">
              <a:avLst/>
            </a:prstGeom>
            <a:noFill/>
            <a:ln cap="flat" cmpd="sng" w="9525">
              <a:solidFill>
                <a:srgbClr val="8C8C8C"/>
              </a:solidFill>
              <a:prstDash val="solid"/>
              <a:round/>
              <a:headEnd len="med" w="med" type="none"/>
              <a:tailEnd len="med" w="med" type="none"/>
            </a:ln>
          </p:spPr>
        </p:cxnSp>
        <p:sp>
          <p:nvSpPr>
            <p:cNvPr id="2328" name="Google Shape;2328;p45"/>
            <p:cNvSpPr txBox="1"/>
            <p:nvPr/>
          </p:nvSpPr>
          <p:spPr>
            <a:xfrm flipH="1">
              <a:off x="2987319" y="1566365"/>
              <a:ext cx="12387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595959"/>
                  </a:solidFill>
                  <a:latin typeface="Barlow Semi Condensed Medium"/>
                  <a:ea typeface="Barlow Semi Condensed Medium"/>
                  <a:cs typeface="Barlow Semi Condensed Medium"/>
                  <a:sym typeface="Barlow Semi Condensed Medium"/>
                </a:rPr>
                <a:t>Must Have</a:t>
              </a:r>
              <a:endParaRPr sz="1600">
                <a:solidFill>
                  <a:srgbClr val="595959"/>
                </a:solidFill>
                <a:latin typeface="Barlow Semi Condensed Medium"/>
                <a:ea typeface="Barlow Semi Condensed Medium"/>
                <a:cs typeface="Barlow Semi Condensed Medium"/>
                <a:sym typeface="Barlow Semi Condensed Medium"/>
              </a:endParaRPr>
            </a:p>
          </p:txBody>
        </p:sp>
        <p:sp>
          <p:nvSpPr>
            <p:cNvPr id="2329" name="Google Shape;2329;p45"/>
            <p:cNvSpPr txBox="1"/>
            <p:nvPr/>
          </p:nvSpPr>
          <p:spPr>
            <a:xfrm flipH="1">
              <a:off x="5149523" y="1566365"/>
              <a:ext cx="12387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595959"/>
                  </a:solidFill>
                  <a:latin typeface="Barlow Semi Condensed Medium"/>
                  <a:ea typeface="Barlow Semi Condensed Medium"/>
                  <a:cs typeface="Barlow Semi Condensed Medium"/>
                  <a:sym typeface="Barlow Semi Condensed Medium"/>
                </a:rPr>
                <a:t>Wish to Have</a:t>
              </a:r>
              <a:endParaRPr sz="1600">
                <a:solidFill>
                  <a:srgbClr val="595959"/>
                </a:solidFill>
                <a:latin typeface="Barlow Semi Condensed Medium"/>
                <a:ea typeface="Barlow Semi Condensed Medium"/>
                <a:cs typeface="Barlow Semi Condensed Medium"/>
                <a:sym typeface="Barlow Semi Condensed Medium"/>
              </a:endParaRPr>
            </a:p>
          </p:txBody>
        </p:sp>
        <p:sp>
          <p:nvSpPr>
            <p:cNvPr id="2330" name="Google Shape;2330;p45"/>
            <p:cNvSpPr txBox="1"/>
            <p:nvPr/>
          </p:nvSpPr>
          <p:spPr>
            <a:xfrm flipH="1">
              <a:off x="827847" y="1752142"/>
              <a:ext cx="1362900" cy="60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500">
                  <a:solidFill>
                    <a:srgbClr val="595959"/>
                  </a:solidFill>
                  <a:latin typeface="Barlow Semi Condensed Medium"/>
                  <a:ea typeface="Barlow Semi Condensed Medium"/>
                  <a:cs typeface="Barlow Semi Condensed Medium"/>
                  <a:sym typeface="Barlow Semi Condensed Medium"/>
                </a:rPr>
                <a:t>Verification via user reviews</a:t>
              </a:r>
              <a:endParaRPr sz="1500">
                <a:solidFill>
                  <a:srgbClr val="595959"/>
                </a:solidFill>
                <a:latin typeface="Barlow Semi Condensed Medium"/>
                <a:ea typeface="Barlow Semi Condensed Medium"/>
                <a:cs typeface="Barlow Semi Condensed Medium"/>
                <a:sym typeface="Barlow Semi Condensed Medium"/>
              </a:endParaRPr>
            </a:p>
          </p:txBody>
        </p:sp>
        <p:sp>
          <p:nvSpPr>
            <p:cNvPr id="2331" name="Google Shape;2331;p45"/>
            <p:cNvSpPr/>
            <p:nvPr/>
          </p:nvSpPr>
          <p:spPr>
            <a:xfrm>
              <a:off x="3035181" y="2000723"/>
              <a:ext cx="1269900" cy="180900"/>
            </a:xfrm>
            <a:prstGeom prst="roundRect">
              <a:avLst>
                <a:gd fmla="val 16667" name="adj"/>
              </a:avLst>
            </a:prstGeom>
            <a:solidFill>
              <a:srgbClr val="77C6F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2" name="Google Shape;2332;p45"/>
          <p:cNvGrpSpPr/>
          <p:nvPr/>
        </p:nvGrpSpPr>
        <p:grpSpPr>
          <a:xfrm>
            <a:off x="1244625" y="2016999"/>
            <a:ext cx="6187952" cy="751100"/>
            <a:chOff x="827835" y="2107660"/>
            <a:chExt cx="6187952" cy="626700"/>
          </a:xfrm>
        </p:grpSpPr>
        <p:cxnSp>
          <p:nvCxnSpPr>
            <p:cNvPr id="2333" name="Google Shape;2333;p45"/>
            <p:cNvCxnSpPr/>
            <p:nvPr/>
          </p:nvCxnSpPr>
          <p:spPr>
            <a:xfrm flipH="1">
              <a:off x="2192686" y="2398620"/>
              <a:ext cx="4823100" cy="5400"/>
            </a:xfrm>
            <a:prstGeom prst="straightConnector1">
              <a:avLst/>
            </a:prstGeom>
            <a:noFill/>
            <a:ln cap="flat" cmpd="sng" w="9525">
              <a:solidFill>
                <a:srgbClr val="8C8C8C"/>
              </a:solidFill>
              <a:prstDash val="solid"/>
              <a:round/>
              <a:headEnd len="med" w="med" type="none"/>
              <a:tailEnd len="med" w="med" type="none"/>
            </a:ln>
          </p:spPr>
        </p:cxnSp>
        <p:sp>
          <p:nvSpPr>
            <p:cNvPr id="2334" name="Google Shape;2334;p45"/>
            <p:cNvSpPr txBox="1"/>
            <p:nvPr/>
          </p:nvSpPr>
          <p:spPr>
            <a:xfrm flipH="1">
              <a:off x="827835" y="2107660"/>
              <a:ext cx="1362900" cy="62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500">
                  <a:solidFill>
                    <a:srgbClr val="595959"/>
                  </a:solidFill>
                  <a:latin typeface="Barlow Semi Condensed Medium"/>
                  <a:ea typeface="Barlow Semi Condensed Medium"/>
                  <a:cs typeface="Barlow Semi Condensed Medium"/>
                  <a:sym typeface="Barlow Semi Condensed Medium"/>
                </a:rPr>
                <a:t>Outcomes of donations</a:t>
              </a:r>
              <a:endParaRPr sz="1500">
                <a:solidFill>
                  <a:srgbClr val="595959"/>
                </a:solidFill>
                <a:latin typeface="Barlow Semi Condensed Medium"/>
                <a:ea typeface="Barlow Semi Condensed Medium"/>
                <a:cs typeface="Barlow Semi Condensed Medium"/>
                <a:sym typeface="Barlow Semi Condensed Medium"/>
              </a:endParaRPr>
            </a:p>
          </p:txBody>
        </p:sp>
        <p:sp>
          <p:nvSpPr>
            <p:cNvPr id="2335" name="Google Shape;2335;p45"/>
            <p:cNvSpPr/>
            <p:nvPr/>
          </p:nvSpPr>
          <p:spPr>
            <a:xfrm>
              <a:off x="5152569" y="2310871"/>
              <a:ext cx="1269900" cy="180900"/>
            </a:xfrm>
            <a:prstGeom prst="roundRect">
              <a:avLst>
                <a:gd fmla="val 16667" name="adj"/>
              </a:avLst>
            </a:prstGeom>
            <a:solidFill>
              <a:srgbClr val="77C6F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6" name="Google Shape;2336;p45"/>
          <p:cNvSpPr txBox="1"/>
          <p:nvPr/>
        </p:nvSpPr>
        <p:spPr>
          <a:xfrm flipH="1">
            <a:off x="1477950" y="3734175"/>
            <a:ext cx="6188100" cy="1043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None/>
            </a:pPr>
            <a:r>
              <a:rPr lang="en" sz="1500">
                <a:solidFill>
                  <a:srgbClr val="595959"/>
                </a:solidFill>
                <a:latin typeface="Barlow Semi Condensed Medium"/>
                <a:ea typeface="Barlow Semi Condensed Medium"/>
                <a:cs typeface="Barlow Semi Condensed Medium"/>
                <a:sym typeface="Barlow Semi Condensed Medium"/>
              </a:rPr>
              <a:t>Suggestions to include services like Kickstarter, or services to exchange products will not implemented, since they are not compatible with the motives of this project.</a:t>
            </a:r>
            <a:endParaRPr sz="1500">
              <a:solidFill>
                <a:srgbClr val="595959"/>
              </a:solidFill>
              <a:latin typeface="Barlow Semi Condensed Medium"/>
              <a:ea typeface="Barlow Semi Condensed Medium"/>
              <a:cs typeface="Barlow Semi Condensed Medium"/>
              <a:sym typeface="Barlow Semi Condensed Medium"/>
            </a:endParaRPr>
          </a:p>
        </p:txBody>
      </p:sp>
      <p:sp>
        <p:nvSpPr>
          <p:cNvPr id="2337" name="Google Shape;233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1" name="Shape 2341"/>
        <p:cNvGrpSpPr/>
        <p:nvPr/>
      </p:nvGrpSpPr>
      <p:grpSpPr>
        <a:xfrm>
          <a:off x="0" y="0"/>
          <a:ext cx="0" cy="0"/>
          <a:chOff x="0" y="0"/>
          <a:chExt cx="0" cy="0"/>
        </a:xfrm>
      </p:grpSpPr>
      <p:sp>
        <p:nvSpPr>
          <p:cNvPr id="2342" name="Google Shape;2342;p46"/>
          <p:cNvSpPr txBox="1"/>
          <p:nvPr>
            <p:ph idx="4294967295" type="title"/>
          </p:nvPr>
        </p:nvSpPr>
        <p:spPr>
          <a:xfrm>
            <a:off x="2352300" y="1672150"/>
            <a:ext cx="44394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
        <p:nvSpPr>
          <p:cNvPr id="2343" name="Google Shape;234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grpSp>
        <p:nvGrpSpPr>
          <p:cNvPr id="1855" name="Google Shape;1855;p33"/>
          <p:cNvGrpSpPr/>
          <p:nvPr/>
        </p:nvGrpSpPr>
        <p:grpSpPr>
          <a:xfrm>
            <a:off x="3994598" y="1510458"/>
            <a:ext cx="4430405" cy="3106404"/>
            <a:chOff x="862950" y="825025"/>
            <a:chExt cx="5862650" cy="4111175"/>
          </a:xfrm>
        </p:grpSpPr>
        <p:sp>
          <p:nvSpPr>
            <p:cNvPr id="1856" name="Google Shape;1856;p33"/>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3"/>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3"/>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3"/>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3"/>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3"/>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3"/>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3"/>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3"/>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3"/>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3"/>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3"/>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3"/>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3"/>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3"/>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3"/>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3"/>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3"/>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3"/>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3"/>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3"/>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3"/>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3"/>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3"/>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3"/>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3"/>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3"/>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3"/>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3"/>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3"/>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3"/>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3"/>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3"/>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3"/>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3"/>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3"/>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3"/>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3"/>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3"/>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rgbClr val="DD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3"/>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3"/>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3"/>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3"/>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3"/>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3"/>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3"/>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3"/>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3"/>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3"/>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3"/>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3"/>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3"/>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3"/>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3"/>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3"/>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3"/>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3"/>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rgbClr val="F3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3"/>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3"/>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3"/>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3"/>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3"/>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3"/>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3"/>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3"/>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3"/>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3"/>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3"/>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3"/>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3"/>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3"/>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3"/>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3"/>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3"/>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3"/>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3"/>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3"/>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3"/>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3"/>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3"/>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3"/>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3"/>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3"/>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3"/>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3"/>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3"/>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3"/>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3"/>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3"/>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3"/>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3"/>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3"/>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3"/>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3"/>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3"/>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3"/>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3"/>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3"/>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3"/>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3"/>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3"/>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3"/>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3"/>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3"/>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3"/>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3"/>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3"/>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3"/>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3"/>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3"/>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3"/>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3"/>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3"/>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3"/>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3"/>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3"/>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3"/>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3"/>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3"/>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3"/>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3"/>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3"/>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3"/>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3"/>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3"/>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3"/>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3"/>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3"/>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3"/>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3"/>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3"/>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3"/>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3"/>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3"/>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3"/>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3"/>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3"/>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3"/>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3"/>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3"/>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3"/>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3"/>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3"/>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3"/>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3"/>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3"/>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3"/>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3"/>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3"/>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3"/>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3"/>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3"/>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3"/>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3"/>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3"/>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3"/>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3"/>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3"/>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3"/>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3"/>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3"/>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3"/>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3"/>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3"/>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3"/>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3"/>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3"/>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3"/>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3"/>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3"/>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3"/>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3"/>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3"/>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3"/>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3"/>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rgbClr val="F3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3"/>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rgbClr val="D8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3"/>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3"/>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3"/>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3"/>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3"/>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3"/>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3"/>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3"/>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5" name="Google Shape;2065;p33"/>
          <p:cNvSpPr txBox="1"/>
          <p:nvPr>
            <p:ph type="title"/>
          </p:nvPr>
        </p:nvSpPr>
        <p:spPr>
          <a:xfrm>
            <a:off x="5907024" y="356021"/>
            <a:ext cx="26151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Members</a:t>
            </a:r>
            <a:endParaRPr/>
          </a:p>
        </p:txBody>
      </p:sp>
      <p:sp>
        <p:nvSpPr>
          <p:cNvPr id="2066" name="Google Shape;2066;p33"/>
          <p:cNvSpPr txBox="1"/>
          <p:nvPr>
            <p:ph idx="2" type="subTitle"/>
          </p:nvPr>
        </p:nvSpPr>
        <p:spPr>
          <a:xfrm>
            <a:off x="1664208" y="1338470"/>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Fida Kamal</a:t>
            </a:r>
            <a:endParaRPr>
              <a:latin typeface="Barlow Semi Condensed"/>
              <a:ea typeface="Barlow Semi Condensed"/>
              <a:cs typeface="Barlow Semi Condensed"/>
              <a:sym typeface="Barlow Semi Condensed"/>
            </a:endParaRPr>
          </a:p>
        </p:txBody>
      </p:sp>
      <p:sp>
        <p:nvSpPr>
          <p:cNvPr id="2067" name="Google Shape;2067;p33"/>
          <p:cNvSpPr txBox="1"/>
          <p:nvPr>
            <p:ph idx="1" type="subTitle"/>
          </p:nvPr>
        </p:nvSpPr>
        <p:spPr>
          <a:xfrm>
            <a:off x="1664208" y="1055006"/>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rPr>
              <a:t>180041208</a:t>
            </a:r>
            <a:endParaRPr/>
          </a:p>
        </p:txBody>
      </p:sp>
      <p:sp>
        <p:nvSpPr>
          <p:cNvPr id="2068" name="Google Shape;2068;p33"/>
          <p:cNvSpPr txBox="1"/>
          <p:nvPr>
            <p:ph idx="3" type="subTitle"/>
          </p:nvPr>
        </p:nvSpPr>
        <p:spPr>
          <a:xfrm>
            <a:off x="1664208" y="213399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rPr>
              <a:t>180041214</a:t>
            </a:r>
            <a:endParaRPr/>
          </a:p>
        </p:txBody>
      </p:sp>
      <p:sp>
        <p:nvSpPr>
          <p:cNvPr id="2069" name="Google Shape;2069;p33"/>
          <p:cNvSpPr txBox="1"/>
          <p:nvPr>
            <p:ph idx="4" type="subTitle"/>
          </p:nvPr>
        </p:nvSpPr>
        <p:spPr>
          <a:xfrm>
            <a:off x="1664208" y="241746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Fariha Fairoz Nohan</a:t>
            </a:r>
            <a:endParaRPr/>
          </a:p>
        </p:txBody>
      </p:sp>
      <p:sp>
        <p:nvSpPr>
          <p:cNvPr id="2070" name="Google Shape;2070;p33"/>
          <p:cNvSpPr txBox="1"/>
          <p:nvPr>
            <p:ph idx="5" type="subTitle"/>
          </p:nvPr>
        </p:nvSpPr>
        <p:spPr>
          <a:xfrm>
            <a:off x="1664208" y="321299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rPr>
              <a:t>180041229</a:t>
            </a:r>
            <a:endParaRPr/>
          </a:p>
        </p:txBody>
      </p:sp>
      <p:sp>
        <p:nvSpPr>
          <p:cNvPr id="2071" name="Google Shape;2071;p33"/>
          <p:cNvSpPr txBox="1"/>
          <p:nvPr>
            <p:ph idx="6" type="subTitle"/>
          </p:nvPr>
        </p:nvSpPr>
        <p:spPr>
          <a:xfrm>
            <a:off x="1664208" y="349645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Alvi Aveen Khan</a:t>
            </a:r>
            <a:endParaRPr/>
          </a:p>
        </p:txBody>
      </p:sp>
      <p:grpSp>
        <p:nvGrpSpPr>
          <p:cNvPr id="2072" name="Google Shape;2072;p33"/>
          <p:cNvGrpSpPr/>
          <p:nvPr/>
        </p:nvGrpSpPr>
        <p:grpSpPr>
          <a:xfrm>
            <a:off x="778560" y="1129582"/>
            <a:ext cx="541301" cy="565410"/>
            <a:chOff x="1584585" y="2107244"/>
            <a:chExt cx="541301" cy="565410"/>
          </a:xfrm>
        </p:grpSpPr>
        <p:grpSp>
          <p:nvGrpSpPr>
            <p:cNvPr id="2073" name="Google Shape;2073;p33"/>
            <p:cNvGrpSpPr/>
            <p:nvPr/>
          </p:nvGrpSpPr>
          <p:grpSpPr>
            <a:xfrm>
              <a:off x="1584585" y="2107244"/>
              <a:ext cx="541301" cy="565410"/>
              <a:chOff x="-55225575" y="1903275"/>
              <a:chExt cx="318225" cy="316650"/>
            </a:xfrm>
          </p:grpSpPr>
          <p:sp>
            <p:nvSpPr>
              <p:cNvPr id="2074" name="Google Shape;2074;p33"/>
              <p:cNvSpPr/>
              <p:nvPr/>
            </p:nvSpPr>
            <p:spPr>
              <a:xfrm>
                <a:off x="-55104275" y="2116925"/>
                <a:ext cx="72475" cy="29750"/>
              </a:xfrm>
              <a:custGeom>
                <a:rect b="b" l="l" r="r" t="t"/>
                <a:pathLst>
                  <a:path extrusionOk="0" h="1190" w="2899">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3"/>
              <p:cNvSpPr/>
              <p:nvPr/>
            </p:nvSpPr>
            <p:spPr>
              <a:xfrm>
                <a:off x="-55225575" y="1903275"/>
                <a:ext cx="318225" cy="316650"/>
              </a:xfrm>
              <a:custGeom>
                <a:rect b="b" l="l" r="r" t="t"/>
                <a:pathLst>
                  <a:path extrusionOk="0" h="12666" w="12729">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3"/>
              <p:cNvSpPr/>
              <p:nvPr/>
            </p:nvSpPr>
            <p:spPr>
              <a:xfrm>
                <a:off x="-55170450" y="1959200"/>
                <a:ext cx="204800" cy="225300"/>
              </a:xfrm>
              <a:custGeom>
                <a:rect b="b" l="l" r="r" t="t"/>
                <a:pathLst>
                  <a:path extrusionOk="0" h="9012" w="8192">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7" name="Google Shape;2077;p33"/>
            <p:cNvGrpSpPr/>
            <p:nvPr/>
          </p:nvGrpSpPr>
          <p:grpSpPr>
            <a:xfrm>
              <a:off x="1774799" y="2375888"/>
              <a:ext cx="156790" cy="32364"/>
              <a:chOff x="-55113750" y="2053725"/>
              <a:chExt cx="92175" cy="18125"/>
            </a:xfrm>
          </p:grpSpPr>
          <p:sp>
            <p:nvSpPr>
              <p:cNvPr id="2078" name="Google Shape;2078;p33"/>
              <p:cNvSpPr/>
              <p:nvPr/>
            </p:nvSpPr>
            <p:spPr>
              <a:xfrm>
                <a:off x="-55113750" y="2053725"/>
                <a:ext cx="17350" cy="18125"/>
              </a:xfrm>
              <a:custGeom>
                <a:rect b="b" l="l" r="r" t="t"/>
                <a:pathLst>
                  <a:path extrusionOk="0" h="725" w="694">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3"/>
              <p:cNvSpPr/>
              <p:nvPr/>
            </p:nvSpPr>
            <p:spPr>
              <a:xfrm>
                <a:off x="-55039700" y="2053725"/>
                <a:ext cx="18125" cy="18125"/>
              </a:xfrm>
              <a:custGeom>
                <a:rect b="b" l="l" r="r" t="t"/>
                <a:pathLst>
                  <a:path extrusionOk="0" h="725" w="725">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80" name="Google Shape;2080;p33"/>
          <p:cNvGrpSpPr/>
          <p:nvPr/>
        </p:nvGrpSpPr>
        <p:grpSpPr>
          <a:xfrm flipH="1" rot="10800000">
            <a:off x="954731" y="-906013"/>
            <a:ext cx="175030" cy="167476"/>
            <a:chOff x="5662375" y="212375"/>
            <a:chExt cx="175013" cy="27000"/>
          </a:xfrm>
        </p:grpSpPr>
        <p:sp>
          <p:nvSpPr>
            <p:cNvPr id="2081" name="Google Shape;2081;p33"/>
            <p:cNvSpPr/>
            <p:nvPr/>
          </p:nvSpPr>
          <p:spPr>
            <a:xfrm>
              <a:off x="5662375"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82" name="Google Shape;2082;p33"/>
            <p:cNvSpPr/>
            <p:nvPr/>
          </p:nvSpPr>
          <p:spPr>
            <a:xfrm>
              <a:off x="5736381"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83" name="Google Shape;2083;p33"/>
            <p:cNvSpPr/>
            <p:nvPr/>
          </p:nvSpPr>
          <p:spPr>
            <a:xfrm>
              <a:off x="5810388" y="212375"/>
              <a:ext cx="27000" cy="27000"/>
            </a:xfrm>
            <a:prstGeom prst="ellipse">
              <a:avLst/>
            </a:pr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2084" name="Google Shape;2084;p33"/>
          <p:cNvGrpSpPr/>
          <p:nvPr/>
        </p:nvGrpSpPr>
        <p:grpSpPr>
          <a:xfrm>
            <a:off x="798111" y="2209569"/>
            <a:ext cx="502179" cy="560522"/>
            <a:chOff x="-57558525" y="2294725"/>
            <a:chExt cx="279625" cy="318225"/>
          </a:xfrm>
        </p:grpSpPr>
        <p:sp>
          <p:nvSpPr>
            <p:cNvPr id="2085" name="Google Shape;2085;p33"/>
            <p:cNvSpPr/>
            <p:nvPr/>
          </p:nvSpPr>
          <p:spPr>
            <a:xfrm>
              <a:off x="-57465575" y="2427050"/>
              <a:ext cx="18125" cy="17350"/>
            </a:xfrm>
            <a:custGeom>
              <a:rect b="b" l="l" r="r" t="t"/>
              <a:pathLst>
                <a:path extrusionOk="0" h="694" w="725">
                  <a:moveTo>
                    <a:pt x="378" y="1"/>
                  </a:moveTo>
                  <a:cubicBezTo>
                    <a:pt x="189" y="1"/>
                    <a:pt x="0" y="158"/>
                    <a:pt x="0" y="347"/>
                  </a:cubicBezTo>
                  <a:cubicBezTo>
                    <a:pt x="0" y="536"/>
                    <a:pt x="189" y="694"/>
                    <a:pt x="378" y="694"/>
                  </a:cubicBezTo>
                  <a:cubicBezTo>
                    <a:pt x="567" y="694"/>
                    <a:pt x="725" y="536"/>
                    <a:pt x="725" y="347"/>
                  </a:cubicBezTo>
                  <a:cubicBezTo>
                    <a:pt x="725" y="158"/>
                    <a:pt x="567" y="1"/>
                    <a:pt x="3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E2E6"/>
                </a:highlight>
              </a:endParaRPr>
            </a:p>
          </p:txBody>
        </p:sp>
        <p:sp>
          <p:nvSpPr>
            <p:cNvPr id="2086" name="Google Shape;2086;p33"/>
            <p:cNvSpPr/>
            <p:nvPr/>
          </p:nvSpPr>
          <p:spPr>
            <a:xfrm>
              <a:off x="-57389975" y="2427050"/>
              <a:ext cx="17350" cy="17350"/>
            </a:xfrm>
            <a:custGeom>
              <a:rect b="b" l="l" r="r" t="t"/>
              <a:pathLst>
                <a:path extrusionOk="0" h="694" w="694">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E2E6"/>
                </a:highlight>
              </a:endParaRPr>
            </a:p>
          </p:txBody>
        </p:sp>
        <p:sp>
          <p:nvSpPr>
            <p:cNvPr id="2087" name="Google Shape;2087;p33"/>
            <p:cNvSpPr/>
            <p:nvPr/>
          </p:nvSpPr>
          <p:spPr>
            <a:xfrm>
              <a:off x="-57558525" y="2294725"/>
              <a:ext cx="279625" cy="318225"/>
            </a:xfrm>
            <a:custGeom>
              <a:rect b="b" l="l" r="r" t="t"/>
              <a:pathLst>
                <a:path extrusionOk="0" h="12729" w="11185">
                  <a:moveTo>
                    <a:pt x="5577" y="788"/>
                  </a:moveTo>
                  <a:cubicBezTo>
                    <a:pt x="8255" y="788"/>
                    <a:pt x="10429" y="2962"/>
                    <a:pt x="10429" y="5640"/>
                  </a:cubicBezTo>
                  <a:lnTo>
                    <a:pt x="10429" y="12036"/>
                  </a:lnTo>
                  <a:lnTo>
                    <a:pt x="725" y="12036"/>
                  </a:lnTo>
                  <a:lnTo>
                    <a:pt x="725" y="5640"/>
                  </a:lnTo>
                  <a:cubicBezTo>
                    <a:pt x="725" y="2962"/>
                    <a:pt x="2899" y="788"/>
                    <a:pt x="5577" y="788"/>
                  </a:cubicBezTo>
                  <a:close/>
                  <a:moveTo>
                    <a:pt x="5577" y="1"/>
                  </a:moveTo>
                  <a:cubicBezTo>
                    <a:pt x="2458" y="1"/>
                    <a:pt x="1" y="2521"/>
                    <a:pt x="1" y="5609"/>
                  </a:cubicBezTo>
                  <a:lnTo>
                    <a:pt x="1" y="12382"/>
                  </a:lnTo>
                  <a:cubicBezTo>
                    <a:pt x="1" y="12571"/>
                    <a:pt x="158" y="12729"/>
                    <a:pt x="347" y="12729"/>
                  </a:cubicBezTo>
                  <a:lnTo>
                    <a:pt x="10775" y="12729"/>
                  </a:lnTo>
                  <a:cubicBezTo>
                    <a:pt x="10964" y="12729"/>
                    <a:pt x="11122" y="12571"/>
                    <a:pt x="11122" y="12382"/>
                  </a:cubicBezTo>
                  <a:lnTo>
                    <a:pt x="11122" y="5609"/>
                  </a:lnTo>
                  <a:cubicBezTo>
                    <a:pt x="11185" y="2521"/>
                    <a:pt x="8696" y="1"/>
                    <a:pt x="55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E2E6"/>
                </a:highlight>
              </a:endParaRPr>
            </a:p>
          </p:txBody>
        </p:sp>
        <p:sp>
          <p:nvSpPr>
            <p:cNvPr id="2088" name="Google Shape;2088;p33"/>
            <p:cNvSpPr/>
            <p:nvPr/>
          </p:nvSpPr>
          <p:spPr>
            <a:xfrm>
              <a:off x="-57521117" y="2332933"/>
              <a:ext cx="204800" cy="241825"/>
            </a:xfrm>
            <a:custGeom>
              <a:rect b="b" l="l" r="r" t="t"/>
              <a:pathLst>
                <a:path extrusionOk="0" h="9673" w="8192">
                  <a:moveTo>
                    <a:pt x="4096" y="756"/>
                  </a:moveTo>
                  <a:cubicBezTo>
                    <a:pt x="5230" y="756"/>
                    <a:pt x="6301" y="1323"/>
                    <a:pt x="6900" y="2237"/>
                  </a:cubicBezTo>
                  <a:lnTo>
                    <a:pt x="1292" y="2237"/>
                  </a:lnTo>
                  <a:cubicBezTo>
                    <a:pt x="1891" y="1323"/>
                    <a:pt x="2930" y="756"/>
                    <a:pt x="4096" y="756"/>
                  </a:cubicBezTo>
                  <a:close/>
                  <a:moveTo>
                    <a:pt x="7278" y="3025"/>
                  </a:moveTo>
                  <a:cubicBezTo>
                    <a:pt x="7404" y="3371"/>
                    <a:pt x="7498" y="3718"/>
                    <a:pt x="7498" y="4127"/>
                  </a:cubicBezTo>
                  <a:lnTo>
                    <a:pt x="7498" y="5230"/>
                  </a:lnTo>
                  <a:lnTo>
                    <a:pt x="756" y="5230"/>
                  </a:lnTo>
                  <a:lnTo>
                    <a:pt x="756" y="4127"/>
                  </a:lnTo>
                  <a:cubicBezTo>
                    <a:pt x="756" y="3718"/>
                    <a:pt x="819" y="3340"/>
                    <a:pt x="945" y="3025"/>
                  </a:cubicBezTo>
                  <a:close/>
                  <a:moveTo>
                    <a:pt x="7404" y="5986"/>
                  </a:moveTo>
                  <a:cubicBezTo>
                    <a:pt x="7246" y="7624"/>
                    <a:pt x="5829" y="8979"/>
                    <a:pt x="4096" y="8979"/>
                  </a:cubicBezTo>
                  <a:cubicBezTo>
                    <a:pt x="2363" y="8979"/>
                    <a:pt x="945" y="7687"/>
                    <a:pt x="756" y="5986"/>
                  </a:cubicBezTo>
                  <a:close/>
                  <a:moveTo>
                    <a:pt x="4096" y="0"/>
                  </a:moveTo>
                  <a:cubicBezTo>
                    <a:pt x="1859" y="0"/>
                    <a:pt x="0" y="1827"/>
                    <a:pt x="0" y="4096"/>
                  </a:cubicBezTo>
                  <a:lnTo>
                    <a:pt x="0" y="5576"/>
                  </a:lnTo>
                  <a:cubicBezTo>
                    <a:pt x="0" y="7845"/>
                    <a:pt x="1859" y="9672"/>
                    <a:pt x="4096" y="9672"/>
                  </a:cubicBezTo>
                  <a:cubicBezTo>
                    <a:pt x="6333" y="9672"/>
                    <a:pt x="8192" y="7845"/>
                    <a:pt x="8192" y="5576"/>
                  </a:cubicBezTo>
                  <a:lnTo>
                    <a:pt x="8192" y="4096"/>
                  </a:lnTo>
                  <a:cubicBezTo>
                    <a:pt x="8192" y="1859"/>
                    <a:pt x="6333" y="0"/>
                    <a:pt x="40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E2E6"/>
                </a:highlight>
              </a:endParaRPr>
            </a:p>
          </p:txBody>
        </p:sp>
      </p:grpSp>
      <p:grpSp>
        <p:nvGrpSpPr>
          <p:cNvPr id="2089" name="Google Shape;2089;p33"/>
          <p:cNvGrpSpPr/>
          <p:nvPr/>
        </p:nvGrpSpPr>
        <p:grpSpPr>
          <a:xfrm>
            <a:off x="756287" y="3284650"/>
            <a:ext cx="585814" cy="605996"/>
            <a:chOff x="7051875" y="2089075"/>
            <a:chExt cx="585814" cy="605996"/>
          </a:xfrm>
        </p:grpSpPr>
        <p:sp>
          <p:nvSpPr>
            <p:cNvPr id="2090" name="Google Shape;2090;p33"/>
            <p:cNvSpPr/>
            <p:nvPr/>
          </p:nvSpPr>
          <p:spPr>
            <a:xfrm>
              <a:off x="7266393" y="2533164"/>
              <a:ext cx="151835" cy="54250"/>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8389"/>
                </a:solidFill>
              </a:endParaRPr>
            </a:p>
          </p:txBody>
        </p:sp>
        <p:sp>
          <p:nvSpPr>
            <p:cNvPr id="2091" name="Google Shape;2091;p33"/>
            <p:cNvSpPr/>
            <p:nvPr/>
          </p:nvSpPr>
          <p:spPr>
            <a:xfrm>
              <a:off x="7051875" y="2089075"/>
              <a:ext cx="585814" cy="605996"/>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8389"/>
                </a:solidFill>
              </a:endParaRPr>
            </a:p>
          </p:txBody>
        </p:sp>
      </p:grpSp>
      <p:sp>
        <p:nvSpPr>
          <p:cNvPr id="2092" name="Google Shape;2092;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3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System</a:t>
            </a:r>
            <a:endParaRPr/>
          </a:p>
        </p:txBody>
      </p:sp>
      <p:sp>
        <p:nvSpPr>
          <p:cNvPr id="2098" name="Google Shape;2098;p34"/>
          <p:cNvSpPr txBox="1"/>
          <p:nvPr/>
        </p:nvSpPr>
        <p:spPr>
          <a:xfrm>
            <a:off x="3930450" y="4634538"/>
            <a:ext cx="1283100" cy="3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595959"/>
                </a:solidFill>
                <a:latin typeface="Barlow Semi Condensed Medium"/>
                <a:ea typeface="Barlow Semi Condensed Medium"/>
                <a:cs typeface="Barlow Semi Condensed Medium"/>
                <a:sym typeface="Barlow Semi Condensed Medium"/>
              </a:rPr>
              <a:t>Responses</a:t>
            </a:r>
            <a:endParaRPr sz="1600">
              <a:solidFill>
                <a:srgbClr val="595959"/>
              </a:solidFill>
              <a:latin typeface="Barlow Semi Condensed Medium"/>
              <a:ea typeface="Barlow Semi Condensed Medium"/>
              <a:cs typeface="Barlow Semi Condensed Medium"/>
              <a:sym typeface="Barlow Semi Condensed Medium"/>
            </a:endParaRPr>
          </a:p>
        </p:txBody>
      </p:sp>
      <p:grpSp>
        <p:nvGrpSpPr>
          <p:cNvPr id="2099" name="Google Shape;2099;p34"/>
          <p:cNvGrpSpPr/>
          <p:nvPr/>
        </p:nvGrpSpPr>
        <p:grpSpPr>
          <a:xfrm>
            <a:off x="4308243" y="4112773"/>
            <a:ext cx="527514" cy="521783"/>
            <a:chOff x="6293934" y="2789548"/>
            <a:chExt cx="1245900" cy="1245900"/>
          </a:xfrm>
        </p:grpSpPr>
        <p:sp>
          <p:nvSpPr>
            <p:cNvPr id="2100" name="Google Shape;2100;p34"/>
            <p:cNvSpPr/>
            <p:nvPr/>
          </p:nvSpPr>
          <p:spPr>
            <a:xfrm>
              <a:off x="6293934" y="2789548"/>
              <a:ext cx="1245900" cy="1245900"/>
            </a:xfrm>
            <a:prstGeom prst="ellipse">
              <a:avLst/>
            </a:prstGeom>
            <a:solidFill>
              <a:srgbClr val="FFFFFF"/>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4"/>
            <p:cNvSpPr/>
            <p:nvPr/>
          </p:nvSpPr>
          <p:spPr>
            <a:xfrm>
              <a:off x="6401784" y="2897486"/>
              <a:ext cx="1030200" cy="1030200"/>
            </a:xfrm>
            <a:prstGeom prst="ellipse">
              <a:avLst/>
            </a:prstGeom>
            <a:solidFill>
              <a:srgbClr val="77C6FC"/>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2" name="Google Shape;2102;p34"/>
          <p:cNvSpPr txBox="1"/>
          <p:nvPr/>
        </p:nvSpPr>
        <p:spPr>
          <a:xfrm>
            <a:off x="4321350" y="4177014"/>
            <a:ext cx="501300" cy="39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Barlow Semi Condensed Medium"/>
                <a:ea typeface="Barlow Semi Condensed Medium"/>
                <a:cs typeface="Barlow Semi Condensed Medium"/>
                <a:sym typeface="Barlow Semi Condensed Medium"/>
              </a:rPr>
              <a:t>55</a:t>
            </a:r>
            <a:endParaRPr sz="2000">
              <a:solidFill>
                <a:srgbClr val="FFFFFF"/>
              </a:solidFill>
              <a:latin typeface="Barlow Semi Condensed Medium"/>
              <a:ea typeface="Barlow Semi Condensed Medium"/>
              <a:cs typeface="Barlow Semi Condensed Medium"/>
              <a:sym typeface="Barlow Semi Condensed Medium"/>
            </a:endParaRPr>
          </a:p>
        </p:txBody>
      </p:sp>
      <p:sp>
        <p:nvSpPr>
          <p:cNvPr id="2103" name="Google Shape;2103;p34"/>
          <p:cNvSpPr txBox="1"/>
          <p:nvPr/>
        </p:nvSpPr>
        <p:spPr>
          <a:xfrm>
            <a:off x="1305942" y="1057184"/>
            <a:ext cx="27522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77C6FC"/>
                </a:solidFill>
                <a:latin typeface="Barlow Semi Condensed Medium"/>
                <a:ea typeface="Barlow Semi Condensed Medium"/>
                <a:cs typeface="Barlow Semi Condensed Medium"/>
                <a:sym typeface="Barlow Semi Condensed Medium"/>
              </a:rPr>
              <a:t>Forms of Donations</a:t>
            </a:r>
            <a:endParaRPr sz="1800">
              <a:solidFill>
                <a:srgbClr val="77C6FC"/>
              </a:solidFill>
              <a:latin typeface="Barlow Semi Condensed Medium"/>
              <a:ea typeface="Barlow Semi Condensed Medium"/>
              <a:cs typeface="Barlow Semi Condensed Medium"/>
              <a:sym typeface="Barlow Semi Condensed Medium"/>
            </a:endParaRPr>
          </a:p>
        </p:txBody>
      </p:sp>
      <p:sp>
        <p:nvSpPr>
          <p:cNvPr id="2104" name="Google Shape;2104;p34"/>
          <p:cNvSpPr txBox="1"/>
          <p:nvPr/>
        </p:nvSpPr>
        <p:spPr>
          <a:xfrm>
            <a:off x="5088768" y="1057184"/>
            <a:ext cx="27522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77C6FC"/>
                </a:solidFill>
                <a:latin typeface="Barlow Semi Condensed Medium"/>
                <a:ea typeface="Barlow Semi Condensed Medium"/>
                <a:cs typeface="Barlow Semi Condensed Medium"/>
                <a:sym typeface="Barlow Semi Condensed Medium"/>
              </a:rPr>
              <a:t>Methods of Donation</a:t>
            </a:r>
            <a:endParaRPr sz="1800">
              <a:solidFill>
                <a:srgbClr val="77C6FC"/>
              </a:solidFill>
              <a:latin typeface="Barlow Semi Condensed Medium"/>
              <a:ea typeface="Barlow Semi Condensed Medium"/>
              <a:cs typeface="Barlow Semi Condensed Medium"/>
              <a:sym typeface="Barlow Semi Condensed Medium"/>
            </a:endParaRPr>
          </a:p>
        </p:txBody>
      </p:sp>
      <p:pic>
        <p:nvPicPr>
          <p:cNvPr id="2105" name="Google Shape;2105;p34" title="Chart"/>
          <p:cNvPicPr preferRelativeResize="0"/>
          <p:nvPr/>
        </p:nvPicPr>
        <p:blipFill rotWithShape="1">
          <a:blip r:embed="rId3">
            <a:alphaModFix/>
          </a:blip>
          <a:srcRect b="3984" l="10498" r="8239" t="6682"/>
          <a:stretch/>
        </p:blipFill>
        <p:spPr>
          <a:xfrm>
            <a:off x="4671200" y="1450475"/>
            <a:ext cx="3587349" cy="2571750"/>
          </a:xfrm>
          <a:prstGeom prst="rect">
            <a:avLst/>
          </a:prstGeom>
          <a:noFill/>
          <a:ln>
            <a:noFill/>
          </a:ln>
        </p:spPr>
      </p:pic>
      <p:pic>
        <p:nvPicPr>
          <p:cNvPr id="2106" name="Google Shape;2106;p34" title="Chart"/>
          <p:cNvPicPr preferRelativeResize="0"/>
          <p:nvPr/>
        </p:nvPicPr>
        <p:blipFill rotWithShape="1">
          <a:blip r:embed="rId4">
            <a:alphaModFix/>
          </a:blip>
          <a:srcRect b="8533" l="2338" r="10393" t="0"/>
          <a:stretch/>
        </p:blipFill>
        <p:spPr>
          <a:xfrm>
            <a:off x="841057" y="1404825"/>
            <a:ext cx="3681994" cy="2617399"/>
          </a:xfrm>
          <a:prstGeom prst="rect">
            <a:avLst/>
          </a:prstGeom>
          <a:noFill/>
          <a:ln>
            <a:noFill/>
          </a:ln>
        </p:spPr>
      </p:pic>
      <p:sp>
        <p:nvSpPr>
          <p:cNvPr id="2107" name="Google Shape;210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35"/>
          <p:cNvSpPr txBox="1"/>
          <p:nvPr>
            <p:ph type="title"/>
          </p:nvPr>
        </p:nvSpPr>
        <p:spPr>
          <a:xfrm>
            <a:off x="723750" y="338323"/>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Problems</a:t>
            </a:r>
            <a:endParaRPr/>
          </a:p>
        </p:txBody>
      </p:sp>
      <p:sp>
        <p:nvSpPr>
          <p:cNvPr id="2113" name="Google Shape;2113;p35"/>
          <p:cNvSpPr txBox="1"/>
          <p:nvPr/>
        </p:nvSpPr>
        <p:spPr>
          <a:xfrm>
            <a:off x="1124700" y="911024"/>
            <a:ext cx="3218700" cy="64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77C6FC"/>
                </a:solidFill>
                <a:latin typeface="Barlow Semi Condensed Medium"/>
                <a:ea typeface="Barlow Semi Condensed Medium"/>
                <a:cs typeface="Barlow Semi Condensed Medium"/>
                <a:sym typeface="Barlow Semi Condensed Medium"/>
              </a:rPr>
              <a:t>Gathering Information During Crises</a:t>
            </a:r>
            <a:endParaRPr sz="1800">
              <a:solidFill>
                <a:srgbClr val="77C6FC"/>
              </a:solidFill>
              <a:latin typeface="Barlow Semi Condensed Medium"/>
              <a:ea typeface="Barlow Semi Condensed Medium"/>
              <a:cs typeface="Barlow Semi Condensed Medium"/>
              <a:sym typeface="Barlow Semi Condensed Medium"/>
            </a:endParaRPr>
          </a:p>
        </p:txBody>
      </p:sp>
      <p:sp>
        <p:nvSpPr>
          <p:cNvPr id="2114" name="Google Shape;2114;p35"/>
          <p:cNvSpPr txBox="1"/>
          <p:nvPr/>
        </p:nvSpPr>
        <p:spPr>
          <a:xfrm>
            <a:off x="5143500" y="1306100"/>
            <a:ext cx="2865300" cy="54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77C6FC"/>
                </a:solidFill>
                <a:latin typeface="Barlow Semi Condensed Medium"/>
                <a:ea typeface="Barlow Semi Condensed Medium"/>
                <a:cs typeface="Barlow Semi Condensed Medium"/>
                <a:sym typeface="Barlow Semi Condensed Medium"/>
              </a:rPr>
              <a:t>Feel they cannot find a proper platform for donations</a:t>
            </a:r>
            <a:endParaRPr sz="1600">
              <a:solidFill>
                <a:srgbClr val="77C6FC"/>
              </a:solidFill>
              <a:latin typeface="Barlow Semi Condensed Medium"/>
              <a:ea typeface="Barlow Semi Condensed Medium"/>
              <a:cs typeface="Barlow Semi Condensed Medium"/>
              <a:sym typeface="Barlow Semi Condensed Medium"/>
            </a:endParaRPr>
          </a:p>
        </p:txBody>
      </p:sp>
      <p:sp>
        <p:nvSpPr>
          <p:cNvPr id="2115" name="Google Shape;2115;p35"/>
          <p:cNvSpPr txBox="1"/>
          <p:nvPr/>
        </p:nvSpPr>
        <p:spPr>
          <a:xfrm>
            <a:off x="5256650" y="2084925"/>
            <a:ext cx="769200" cy="37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595959"/>
                </a:solidFill>
                <a:latin typeface="Fjalla One"/>
                <a:ea typeface="Fjalla One"/>
                <a:cs typeface="Fjalla One"/>
                <a:sym typeface="Fjalla One"/>
              </a:rPr>
              <a:t>78.2</a:t>
            </a:r>
            <a:r>
              <a:rPr lang="en" sz="1600">
                <a:solidFill>
                  <a:srgbClr val="595959"/>
                </a:solidFill>
                <a:latin typeface="Fjalla One"/>
                <a:ea typeface="Fjalla One"/>
                <a:cs typeface="Fjalla One"/>
                <a:sym typeface="Fjalla One"/>
              </a:rPr>
              <a:t>%</a:t>
            </a:r>
            <a:endParaRPr sz="1600">
              <a:solidFill>
                <a:srgbClr val="595959"/>
              </a:solidFill>
              <a:latin typeface="Fjalla One"/>
              <a:ea typeface="Fjalla One"/>
              <a:cs typeface="Fjalla One"/>
              <a:sym typeface="Fjalla One"/>
            </a:endParaRPr>
          </a:p>
        </p:txBody>
      </p:sp>
      <p:sp>
        <p:nvSpPr>
          <p:cNvPr id="2116" name="Google Shape;2116;p35"/>
          <p:cNvSpPr/>
          <p:nvPr/>
        </p:nvSpPr>
        <p:spPr>
          <a:xfrm rot="5400000">
            <a:off x="6523689" y="592037"/>
            <a:ext cx="218100" cy="2751300"/>
          </a:xfrm>
          <a:prstGeom prst="rect">
            <a:avLst/>
          </a:pr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5"/>
          <p:cNvSpPr/>
          <p:nvPr/>
        </p:nvSpPr>
        <p:spPr>
          <a:xfrm rot="5400000">
            <a:off x="6261575" y="854525"/>
            <a:ext cx="218100" cy="2226300"/>
          </a:xfrm>
          <a:prstGeom prst="rect">
            <a:avLst/>
          </a:pr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5"/>
          <p:cNvSpPr txBox="1"/>
          <p:nvPr/>
        </p:nvSpPr>
        <p:spPr>
          <a:xfrm>
            <a:off x="1591150" y="3825475"/>
            <a:ext cx="3146100" cy="12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595959"/>
                </a:solidFill>
                <a:latin typeface="Barlow Semi Condensed Medium"/>
                <a:ea typeface="Barlow Semi Condensed Medium"/>
                <a:cs typeface="Barlow Semi Condensed Medium"/>
                <a:sym typeface="Barlow Semi Condensed Medium"/>
              </a:rPr>
              <a:t>Find it difficult and want to be informed about what specifically to do to help</a:t>
            </a:r>
            <a:endParaRPr sz="1200">
              <a:solidFill>
                <a:srgbClr val="595959"/>
              </a:solidFill>
              <a:latin typeface="Barlow Semi Condensed Medium"/>
              <a:ea typeface="Barlow Semi Condensed Medium"/>
              <a:cs typeface="Barlow Semi Condensed Medium"/>
              <a:sym typeface="Barlow Semi Condensed Medium"/>
            </a:endParaRPr>
          </a:p>
          <a:p>
            <a:pPr indent="0" lvl="0" marL="0" rtl="0" algn="l">
              <a:spcBef>
                <a:spcPts val="1000"/>
              </a:spcBef>
              <a:spcAft>
                <a:spcPts val="0"/>
              </a:spcAft>
              <a:buNone/>
            </a:pPr>
            <a:r>
              <a:rPr lang="en" sz="1200">
                <a:solidFill>
                  <a:srgbClr val="595959"/>
                </a:solidFill>
                <a:latin typeface="Barlow Semi Condensed Medium"/>
                <a:ea typeface="Barlow Semi Condensed Medium"/>
                <a:cs typeface="Barlow Semi Condensed Medium"/>
                <a:sym typeface="Barlow Semi Condensed Medium"/>
              </a:rPr>
              <a:t>Find it difficult but still want to do it themselves</a:t>
            </a:r>
            <a:endParaRPr sz="1200">
              <a:solidFill>
                <a:srgbClr val="595959"/>
              </a:solidFill>
              <a:latin typeface="Barlow Semi Condensed Medium"/>
              <a:ea typeface="Barlow Semi Condensed Medium"/>
              <a:cs typeface="Barlow Semi Condensed Medium"/>
              <a:sym typeface="Barlow Semi Condensed Medium"/>
            </a:endParaRPr>
          </a:p>
          <a:p>
            <a:pPr indent="0" lvl="0" marL="0" rtl="0" algn="l">
              <a:spcBef>
                <a:spcPts val="1000"/>
              </a:spcBef>
              <a:spcAft>
                <a:spcPts val="1000"/>
              </a:spcAft>
              <a:buNone/>
            </a:pPr>
            <a:r>
              <a:rPr lang="en" sz="1200">
                <a:solidFill>
                  <a:srgbClr val="595959"/>
                </a:solidFill>
                <a:latin typeface="Barlow Semi Condensed Medium"/>
                <a:ea typeface="Barlow Semi Condensed Medium"/>
                <a:cs typeface="Barlow Semi Condensed Medium"/>
                <a:sym typeface="Barlow Semi Condensed Medium"/>
              </a:rPr>
              <a:t>Do not find it difficult</a:t>
            </a:r>
            <a:endParaRPr sz="1200">
              <a:solidFill>
                <a:srgbClr val="595959"/>
              </a:solidFill>
              <a:latin typeface="Barlow Semi Condensed Medium"/>
              <a:ea typeface="Barlow Semi Condensed Medium"/>
              <a:cs typeface="Barlow Semi Condensed Medium"/>
              <a:sym typeface="Barlow Semi Condensed Medium"/>
            </a:endParaRPr>
          </a:p>
        </p:txBody>
      </p:sp>
      <p:sp>
        <p:nvSpPr>
          <p:cNvPr id="2119" name="Google Shape;2119;p35"/>
          <p:cNvSpPr txBox="1"/>
          <p:nvPr/>
        </p:nvSpPr>
        <p:spPr>
          <a:xfrm>
            <a:off x="5185475" y="3145600"/>
            <a:ext cx="2865300" cy="54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77C6FC"/>
                </a:solidFill>
                <a:latin typeface="Barlow Semi Condensed Medium"/>
                <a:ea typeface="Barlow Semi Condensed Medium"/>
                <a:cs typeface="Barlow Semi Condensed Medium"/>
                <a:sym typeface="Barlow Semi Condensed Medium"/>
              </a:rPr>
              <a:t>Want to stay up to date about charities they like</a:t>
            </a:r>
            <a:endParaRPr sz="1600">
              <a:solidFill>
                <a:srgbClr val="77C6FC"/>
              </a:solidFill>
              <a:latin typeface="Barlow Semi Condensed Medium"/>
              <a:ea typeface="Barlow Semi Condensed Medium"/>
              <a:cs typeface="Barlow Semi Condensed Medium"/>
              <a:sym typeface="Barlow Semi Condensed Medium"/>
            </a:endParaRPr>
          </a:p>
        </p:txBody>
      </p:sp>
      <p:sp>
        <p:nvSpPr>
          <p:cNvPr id="2120" name="Google Shape;2120;p35"/>
          <p:cNvSpPr txBox="1"/>
          <p:nvPr/>
        </p:nvSpPr>
        <p:spPr>
          <a:xfrm>
            <a:off x="5298625" y="3924425"/>
            <a:ext cx="769200" cy="37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595959"/>
                </a:solidFill>
                <a:latin typeface="Fjalla One"/>
                <a:ea typeface="Fjalla One"/>
                <a:cs typeface="Fjalla One"/>
                <a:sym typeface="Fjalla One"/>
              </a:rPr>
              <a:t>94.5%</a:t>
            </a:r>
            <a:endParaRPr sz="1600">
              <a:solidFill>
                <a:srgbClr val="595959"/>
              </a:solidFill>
              <a:latin typeface="Fjalla One"/>
              <a:ea typeface="Fjalla One"/>
              <a:cs typeface="Fjalla One"/>
              <a:sym typeface="Fjalla One"/>
            </a:endParaRPr>
          </a:p>
        </p:txBody>
      </p:sp>
      <p:sp>
        <p:nvSpPr>
          <p:cNvPr id="2121" name="Google Shape;2121;p35"/>
          <p:cNvSpPr/>
          <p:nvPr/>
        </p:nvSpPr>
        <p:spPr>
          <a:xfrm rot="5400000">
            <a:off x="6565664" y="2431537"/>
            <a:ext cx="218100" cy="2751300"/>
          </a:xfrm>
          <a:prstGeom prst="rect">
            <a:avLst/>
          </a:pr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5"/>
          <p:cNvSpPr/>
          <p:nvPr/>
        </p:nvSpPr>
        <p:spPr>
          <a:xfrm rot="5400000">
            <a:off x="6515675" y="2481775"/>
            <a:ext cx="218100" cy="2650800"/>
          </a:xfrm>
          <a:prstGeom prst="rect">
            <a:avLst/>
          </a:pr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3" name="Google Shape;2123;p35" title="Chart"/>
          <p:cNvPicPr preferRelativeResize="0"/>
          <p:nvPr/>
        </p:nvPicPr>
        <p:blipFill>
          <a:blip r:embed="rId3">
            <a:alphaModFix/>
          </a:blip>
          <a:stretch>
            <a:fillRect/>
          </a:stretch>
        </p:blipFill>
        <p:spPr>
          <a:xfrm>
            <a:off x="1673775" y="1634392"/>
            <a:ext cx="2120457" cy="2112584"/>
          </a:xfrm>
          <a:prstGeom prst="rect">
            <a:avLst/>
          </a:prstGeom>
          <a:noFill/>
          <a:ln>
            <a:noFill/>
          </a:ln>
        </p:spPr>
      </p:pic>
      <p:sp>
        <p:nvSpPr>
          <p:cNvPr id="2124" name="Google Shape;2124;p35"/>
          <p:cNvSpPr/>
          <p:nvPr/>
        </p:nvSpPr>
        <p:spPr>
          <a:xfrm>
            <a:off x="1443550" y="4011750"/>
            <a:ext cx="147600" cy="151800"/>
          </a:xfrm>
          <a:prstGeom prst="ellipse">
            <a:avLst/>
          </a:prstGeom>
          <a:solidFill>
            <a:srgbClr val="77C6FC"/>
          </a:solid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5"/>
          <p:cNvSpPr/>
          <p:nvPr/>
        </p:nvSpPr>
        <p:spPr>
          <a:xfrm>
            <a:off x="1443550" y="4357975"/>
            <a:ext cx="147600" cy="151800"/>
          </a:xfrm>
          <a:prstGeom prst="ellipse">
            <a:avLst/>
          </a:prstGeom>
          <a:solidFill>
            <a:schemeClr val="dk2"/>
          </a:solid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5"/>
          <p:cNvSpPr/>
          <p:nvPr/>
        </p:nvSpPr>
        <p:spPr>
          <a:xfrm>
            <a:off x="1443550" y="4704200"/>
            <a:ext cx="147600" cy="151800"/>
          </a:xfrm>
          <a:prstGeom prst="ellipse">
            <a:avLst/>
          </a:prstGeom>
          <a:solidFill>
            <a:schemeClr val="accent2"/>
          </a:solid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36"/>
          <p:cNvSpPr txBox="1"/>
          <p:nvPr>
            <p:ph type="title"/>
          </p:nvPr>
        </p:nvSpPr>
        <p:spPr>
          <a:xfrm>
            <a:off x="723750" y="338323"/>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Problems</a:t>
            </a:r>
            <a:endParaRPr/>
          </a:p>
        </p:txBody>
      </p:sp>
      <p:sp>
        <p:nvSpPr>
          <p:cNvPr id="2133" name="Google Shape;2133;p36"/>
          <p:cNvSpPr txBox="1"/>
          <p:nvPr/>
        </p:nvSpPr>
        <p:spPr>
          <a:xfrm>
            <a:off x="1124700" y="911024"/>
            <a:ext cx="3218700" cy="64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77C6FC"/>
                </a:solidFill>
                <a:latin typeface="Barlow Semi Condensed Medium"/>
                <a:ea typeface="Barlow Semi Condensed Medium"/>
                <a:cs typeface="Barlow Semi Condensed Medium"/>
                <a:sym typeface="Barlow Semi Condensed Medium"/>
              </a:rPr>
              <a:t>Verifying Reliability of Charities</a:t>
            </a:r>
            <a:endParaRPr sz="1800">
              <a:solidFill>
                <a:srgbClr val="77C6FC"/>
              </a:solidFill>
              <a:latin typeface="Barlow Semi Condensed Medium"/>
              <a:ea typeface="Barlow Semi Condensed Medium"/>
              <a:cs typeface="Barlow Semi Condensed Medium"/>
              <a:sym typeface="Barlow Semi Condensed Medium"/>
            </a:endParaRPr>
          </a:p>
        </p:txBody>
      </p:sp>
      <p:sp>
        <p:nvSpPr>
          <p:cNvPr id="2134" name="Google Shape;2134;p36"/>
          <p:cNvSpPr txBox="1"/>
          <p:nvPr/>
        </p:nvSpPr>
        <p:spPr>
          <a:xfrm>
            <a:off x="1591150" y="3825475"/>
            <a:ext cx="3146100" cy="12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595959"/>
                </a:solidFill>
                <a:latin typeface="Barlow Semi Condensed Medium"/>
                <a:ea typeface="Barlow Semi Condensed Medium"/>
                <a:cs typeface="Barlow Semi Condensed Medium"/>
                <a:sym typeface="Barlow Semi Condensed Medium"/>
              </a:rPr>
              <a:t>Find it difficult and would prefer a platform that handles the task</a:t>
            </a:r>
            <a:endParaRPr sz="1200">
              <a:solidFill>
                <a:srgbClr val="595959"/>
              </a:solidFill>
              <a:latin typeface="Barlow Semi Condensed Medium"/>
              <a:ea typeface="Barlow Semi Condensed Medium"/>
              <a:cs typeface="Barlow Semi Condensed Medium"/>
              <a:sym typeface="Barlow Semi Condensed Medium"/>
            </a:endParaRPr>
          </a:p>
          <a:p>
            <a:pPr indent="0" lvl="0" marL="0" rtl="0" algn="l">
              <a:spcBef>
                <a:spcPts val="1000"/>
              </a:spcBef>
              <a:spcAft>
                <a:spcPts val="0"/>
              </a:spcAft>
              <a:buNone/>
            </a:pPr>
            <a:r>
              <a:rPr lang="en" sz="1200">
                <a:solidFill>
                  <a:srgbClr val="595959"/>
                </a:solidFill>
                <a:latin typeface="Barlow Semi Condensed Medium"/>
                <a:ea typeface="Barlow Semi Condensed Medium"/>
                <a:cs typeface="Barlow Semi Condensed Medium"/>
                <a:sym typeface="Barlow Semi Condensed Medium"/>
              </a:rPr>
              <a:t>Find it difficult but want to do it themselves</a:t>
            </a:r>
            <a:endParaRPr sz="1200">
              <a:solidFill>
                <a:srgbClr val="595959"/>
              </a:solidFill>
              <a:latin typeface="Barlow Semi Condensed Medium"/>
              <a:ea typeface="Barlow Semi Condensed Medium"/>
              <a:cs typeface="Barlow Semi Condensed Medium"/>
              <a:sym typeface="Barlow Semi Condensed Medium"/>
            </a:endParaRPr>
          </a:p>
          <a:p>
            <a:pPr indent="0" lvl="0" marL="0" rtl="0" algn="l">
              <a:spcBef>
                <a:spcPts val="1000"/>
              </a:spcBef>
              <a:spcAft>
                <a:spcPts val="1000"/>
              </a:spcAft>
              <a:buNone/>
            </a:pPr>
            <a:r>
              <a:rPr lang="en" sz="1200">
                <a:solidFill>
                  <a:srgbClr val="595959"/>
                </a:solidFill>
                <a:latin typeface="Barlow Semi Condensed Medium"/>
                <a:ea typeface="Barlow Semi Condensed Medium"/>
                <a:cs typeface="Barlow Semi Condensed Medium"/>
                <a:sym typeface="Barlow Semi Condensed Medium"/>
              </a:rPr>
              <a:t>Do not find it difficult</a:t>
            </a:r>
            <a:endParaRPr sz="1200">
              <a:solidFill>
                <a:srgbClr val="595959"/>
              </a:solidFill>
              <a:latin typeface="Barlow Semi Condensed Medium"/>
              <a:ea typeface="Barlow Semi Condensed Medium"/>
              <a:cs typeface="Barlow Semi Condensed Medium"/>
              <a:sym typeface="Barlow Semi Condensed Medium"/>
            </a:endParaRPr>
          </a:p>
        </p:txBody>
      </p:sp>
      <p:sp>
        <p:nvSpPr>
          <p:cNvPr id="2135" name="Google Shape;2135;p36"/>
          <p:cNvSpPr/>
          <p:nvPr/>
        </p:nvSpPr>
        <p:spPr>
          <a:xfrm>
            <a:off x="1443550" y="4011750"/>
            <a:ext cx="147600" cy="151800"/>
          </a:xfrm>
          <a:prstGeom prst="ellipse">
            <a:avLst/>
          </a:prstGeom>
          <a:solidFill>
            <a:srgbClr val="77C6FC"/>
          </a:solid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6"/>
          <p:cNvSpPr/>
          <p:nvPr/>
        </p:nvSpPr>
        <p:spPr>
          <a:xfrm>
            <a:off x="1443550" y="4357975"/>
            <a:ext cx="147600" cy="151800"/>
          </a:xfrm>
          <a:prstGeom prst="ellipse">
            <a:avLst/>
          </a:prstGeom>
          <a:solidFill>
            <a:schemeClr val="dk2"/>
          </a:solid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6"/>
          <p:cNvSpPr/>
          <p:nvPr/>
        </p:nvSpPr>
        <p:spPr>
          <a:xfrm>
            <a:off x="1443550" y="4704200"/>
            <a:ext cx="147600" cy="151800"/>
          </a:xfrm>
          <a:prstGeom prst="ellipse">
            <a:avLst/>
          </a:prstGeom>
          <a:solidFill>
            <a:schemeClr val="accent2"/>
          </a:solid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6"/>
          <p:cNvSpPr txBox="1"/>
          <p:nvPr/>
        </p:nvSpPr>
        <p:spPr>
          <a:xfrm>
            <a:off x="4877550" y="911024"/>
            <a:ext cx="3218700" cy="64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77C6FC"/>
                </a:solidFill>
                <a:latin typeface="Barlow Semi Condensed Medium"/>
                <a:ea typeface="Barlow Semi Condensed Medium"/>
                <a:cs typeface="Barlow Semi Condensed Medium"/>
                <a:sym typeface="Barlow Semi Condensed Medium"/>
              </a:rPr>
              <a:t>Outcomes of Donations</a:t>
            </a:r>
            <a:endParaRPr sz="1800">
              <a:solidFill>
                <a:srgbClr val="77C6FC"/>
              </a:solidFill>
              <a:latin typeface="Barlow Semi Condensed Medium"/>
              <a:ea typeface="Barlow Semi Condensed Medium"/>
              <a:cs typeface="Barlow Semi Condensed Medium"/>
              <a:sym typeface="Barlow Semi Condensed Medium"/>
            </a:endParaRPr>
          </a:p>
        </p:txBody>
      </p:sp>
      <p:sp>
        <p:nvSpPr>
          <p:cNvPr id="2139" name="Google Shape;2139;p36"/>
          <p:cNvSpPr txBox="1"/>
          <p:nvPr/>
        </p:nvSpPr>
        <p:spPr>
          <a:xfrm>
            <a:off x="5592750" y="3825475"/>
            <a:ext cx="3146100" cy="12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595959"/>
                </a:solidFill>
                <a:latin typeface="Barlow Semi Condensed Medium"/>
                <a:ea typeface="Barlow Semi Condensed Medium"/>
                <a:cs typeface="Barlow Semi Condensed Medium"/>
                <a:sym typeface="Barlow Semi Condensed Medium"/>
              </a:rPr>
              <a:t>Want to be notified</a:t>
            </a:r>
            <a:endParaRPr sz="1200">
              <a:solidFill>
                <a:srgbClr val="595959"/>
              </a:solidFill>
              <a:latin typeface="Barlow Semi Condensed Medium"/>
              <a:ea typeface="Barlow Semi Condensed Medium"/>
              <a:cs typeface="Barlow Semi Condensed Medium"/>
              <a:sym typeface="Barlow Semi Condensed Medium"/>
            </a:endParaRPr>
          </a:p>
          <a:p>
            <a:pPr indent="0" lvl="0" marL="0" rtl="0" algn="l">
              <a:spcBef>
                <a:spcPts val="1000"/>
              </a:spcBef>
              <a:spcAft>
                <a:spcPts val="0"/>
              </a:spcAft>
              <a:buNone/>
            </a:pPr>
            <a:r>
              <a:rPr lang="en" sz="1200">
                <a:solidFill>
                  <a:srgbClr val="595959"/>
                </a:solidFill>
                <a:latin typeface="Barlow Semi Condensed Medium"/>
                <a:ea typeface="Barlow Semi Condensed Medium"/>
                <a:cs typeface="Barlow Semi Condensed Medium"/>
                <a:sym typeface="Barlow Semi Condensed Medium"/>
              </a:rPr>
              <a:t>Are fine either way</a:t>
            </a:r>
            <a:endParaRPr sz="1200">
              <a:solidFill>
                <a:srgbClr val="595959"/>
              </a:solidFill>
              <a:latin typeface="Barlow Semi Condensed Medium"/>
              <a:ea typeface="Barlow Semi Condensed Medium"/>
              <a:cs typeface="Barlow Semi Condensed Medium"/>
              <a:sym typeface="Barlow Semi Condensed Medium"/>
            </a:endParaRPr>
          </a:p>
          <a:p>
            <a:pPr indent="0" lvl="0" marL="0" rtl="0" algn="l">
              <a:spcBef>
                <a:spcPts val="1000"/>
              </a:spcBef>
              <a:spcAft>
                <a:spcPts val="1000"/>
              </a:spcAft>
              <a:buNone/>
            </a:pPr>
            <a:r>
              <a:rPr lang="en" sz="1200">
                <a:solidFill>
                  <a:srgbClr val="595959"/>
                </a:solidFill>
                <a:latin typeface="Barlow Semi Condensed Medium"/>
                <a:ea typeface="Barlow Semi Condensed Medium"/>
                <a:cs typeface="Barlow Semi Condensed Medium"/>
                <a:sym typeface="Barlow Semi Condensed Medium"/>
              </a:rPr>
              <a:t>Do not want to be notified</a:t>
            </a:r>
            <a:endParaRPr sz="1200">
              <a:solidFill>
                <a:srgbClr val="595959"/>
              </a:solidFill>
              <a:latin typeface="Barlow Semi Condensed Medium"/>
              <a:ea typeface="Barlow Semi Condensed Medium"/>
              <a:cs typeface="Barlow Semi Condensed Medium"/>
              <a:sym typeface="Barlow Semi Condensed Medium"/>
            </a:endParaRPr>
          </a:p>
        </p:txBody>
      </p:sp>
      <p:sp>
        <p:nvSpPr>
          <p:cNvPr id="2140" name="Google Shape;2140;p36"/>
          <p:cNvSpPr/>
          <p:nvPr/>
        </p:nvSpPr>
        <p:spPr>
          <a:xfrm>
            <a:off x="5445150" y="4004775"/>
            <a:ext cx="147600" cy="151800"/>
          </a:xfrm>
          <a:prstGeom prst="ellipse">
            <a:avLst/>
          </a:prstGeom>
          <a:solidFill>
            <a:srgbClr val="77C6FC"/>
          </a:solid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6"/>
          <p:cNvSpPr/>
          <p:nvPr/>
        </p:nvSpPr>
        <p:spPr>
          <a:xfrm>
            <a:off x="5445150" y="4315900"/>
            <a:ext cx="147600" cy="151800"/>
          </a:xfrm>
          <a:prstGeom prst="ellipse">
            <a:avLst/>
          </a:prstGeom>
          <a:solidFill>
            <a:schemeClr val="dk2"/>
          </a:solid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6"/>
          <p:cNvSpPr/>
          <p:nvPr/>
        </p:nvSpPr>
        <p:spPr>
          <a:xfrm>
            <a:off x="5445150" y="4627025"/>
            <a:ext cx="147600" cy="151800"/>
          </a:xfrm>
          <a:prstGeom prst="ellipse">
            <a:avLst/>
          </a:prstGeom>
          <a:solidFill>
            <a:schemeClr val="accent2"/>
          </a:solidFill>
          <a:ln cap="flat" cmpd="sng" w="9525">
            <a:solidFill>
              <a:srgbClr val="374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3" name="Google Shape;2143;p36" title="Chart"/>
          <p:cNvPicPr preferRelativeResize="0"/>
          <p:nvPr/>
        </p:nvPicPr>
        <p:blipFill>
          <a:blip r:embed="rId3">
            <a:alphaModFix/>
          </a:blip>
          <a:stretch>
            <a:fillRect/>
          </a:stretch>
        </p:blipFill>
        <p:spPr>
          <a:xfrm>
            <a:off x="1748063" y="1708361"/>
            <a:ext cx="1971972" cy="1964651"/>
          </a:xfrm>
          <a:prstGeom prst="rect">
            <a:avLst/>
          </a:prstGeom>
          <a:noFill/>
          <a:ln>
            <a:noFill/>
          </a:ln>
        </p:spPr>
      </p:pic>
      <p:pic>
        <p:nvPicPr>
          <p:cNvPr id="2144" name="Google Shape;2144;p36" title="Chart"/>
          <p:cNvPicPr preferRelativeResize="0"/>
          <p:nvPr/>
        </p:nvPicPr>
        <p:blipFill>
          <a:blip r:embed="rId4">
            <a:alphaModFix/>
          </a:blip>
          <a:stretch>
            <a:fillRect/>
          </a:stretch>
        </p:blipFill>
        <p:spPr>
          <a:xfrm>
            <a:off x="5500910" y="1708424"/>
            <a:ext cx="1971972" cy="1964651"/>
          </a:xfrm>
          <a:prstGeom prst="rect">
            <a:avLst/>
          </a:prstGeom>
          <a:noFill/>
          <a:ln>
            <a:noFill/>
          </a:ln>
        </p:spPr>
      </p:pic>
      <p:sp>
        <p:nvSpPr>
          <p:cNvPr id="2145" name="Google Shape;214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9" name="Shape 2149"/>
        <p:cNvGrpSpPr/>
        <p:nvPr/>
      </p:nvGrpSpPr>
      <p:grpSpPr>
        <a:xfrm>
          <a:off x="0" y="0"/>
          <a:ext cx="0" cy="0"/>
          <a:chOff x="0" y="0"/>
          <a:chExt cx="0" cy="0"/>
        </a:xfrm>
      </p:grpSpPr>
      <p:grpSp>
        <p:nvGrpSpPr>
          <p:cNvPr id="2150" name="Google Shape;2150;p37"/>
          <p:cNvGrpSpPr/>
          <p:nvPr/>
        </p:nvGrpSpPr>
        <p:grpSpPr>
          <a:xfrm>
            <a:off x="2031000" y="1999135"/>
            <a:ext cx="5082000" cy="1283543"/>
            <a:chOff x="1781125" y="526925"/>
            <a:chExt cx="5082000" cy="1145100"/>
          </a:xfrm>
        </p:grpSpPr>
        <p:sp>
          <p:nvSpPr>
            <p:cNvPr id="2151" name="Google Shape;2151;p37"/>
            <p:cNvSpPr/>
            <p:nvPr/>
          </p:nvSpPr>
          <p:spPr>
            <a:xfrm>
              <a:off x="1781125" y="526925"/>
              <a:ext cx="5082000" cy="1145100"/>
            </a:xfrm>
            <a:prstGeom prst="roundRect">
              <a:avLst>
                <a:gd fmla="val 16667" name="adj"/>
              </a:avLst>
            </a:prstGeom>
            <a:solidFill>
              <a:srgbClr val="77C6FC"/>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7"/>
            <p:cNvSpPr/>
            <p:nvPr/>
          </p:nvSpPr>
          <p:spPr>
            <a:xfrm>
              <a:off x="1914850" y="606775"/>
              <a:ext cx="4814400" cy="985500"/>
            </a:xfrm>
            <a:prstGeom prst="roundRect">
              <a:avLst>
                <a:gd fmla="val 16667" name="adj"/>
              </a:avLst>
            </a:prstGeom>
            <a:solidFill>
              <a:srgbClr val="FFFFFF"/>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3" name="Google Shape;2153;p37"/>
          <p:cNvGrpSpPr/>
          <p:nvPr/>
        </p:nvGrpSpPr>
        <p:grpSpPr>
          <a:xfrm>
            <a:off x="2031000" y="526910"/>
            <a:ext cx="5082000" cy="1283543"/>
            <a:chOff x="1781125" y="526925"/>
            <a:chExt cx="5082000" cy="1145100"/>
          </a:xfrm>
        </p:grpSpPr>
        <p:sp>
          <p:nvSpPr>
            <p:cNvPr id="2154" name="Google Shape;2154;p37"/>
            <p:cNvSpPr/>
            <p:nvPr/>
          </p:nvSpPr>
          <p:spPr>
            <a:xfrm>
              <a:off x="1781125" y="526925"/>
              <a:ext cx="5082000" cy="1145100"/>
            </a:xfrm>
            <a:prstGeom prst="roundRect">
              <a:avLst>
                <a:gd fmla="val 16667" name="adj"/>
              </a:avLst>
            </a:prstGeom>
            <a:solidFill>
              <a:srgbClr val="77C6FC"/>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7"/>
            <p:cNvSpPr/>
            <p:nvPr/>
          </p:nvSpPr>
          <p:spPr>
            <a:xfrm>
              <a:off x="1914850" y="606775"/>
              <a:ext cx="4814400" cy="985500"/>
            </a:xfrm>
            <a:prstGeom prst="roundRect">
              <a:avLst>
                <a:gd fmla="val 16667" name="adj"/>
              </a:avLst>
            </a:prstGeom>
            <a:solidFill>
              <a:srgbClr val="FFFFFF"/>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6" name="Google Shape;2156;p37"/>
          <p:cNvGrpSpPr/>
          <p:nvPr/>
        </p:nvGrpSpPr>
        <p:grpSpPr>
          <a:xfrm>
            <a:off x="2831850" y="3471345"/>
            <a:ext cx="3480300" cy="1145100"/>
            <a:chOff x="2771600" y="526920"/>
            <a:chExt cx="3480300" cy="1145100"/>
          </a:xfrm>
        </p:grpSpPr>
        <p:sp>
          <p:nvSpPr>
            <p:cNvPr id="2157" name="Google Shape;2157;p37"/>
            <p:cNvSpPr/>
            <p:nvPr/>
          </p:nvSpPr>
          <p:spPr>
            <a:xfrm>
              <a:off x="2771600" y="526920"/>
              <a:ext cx="3480300" cy="1145100"/>
            </a:xfrm>
            <a:prstGeom prst="roundRect">
              <a:avLst>
                <a:gd fmla="val 16667" name="adj"/>
              </a:avLst>
            </a:prstGeom>
            <a:solidFill>
              <a:srgbClr val="77C6FC"/>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7"/>
            <p:cNvSpPr/>
            <p:nvPr/>
          </p:nvSpPr>
          <p:spPr>
            <a:xfrm>
              <a:off x="2849650" y="606775"/>
              <a:ext cx="3324000" cy="985500"/>
            </a:xfrm>
            <a:prstGeom prst="roundRect">
              <a:avLst>
                <a:gd fmla="val 16667" name="adj"/>
              </a:avLst>
            </a:prstGeom>
            <a:solidFill>
              <a:srgbClr val="FFFFFF"/>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9" name="Google Shape;2159;p37"/>
          <p:cNvSpPr txBox="1"/>
          <p:nvPr>
            <p:ph idx="3" type="subTitle"/>
          </p:nvPr>
        </p:nvSpPr>
        <p:spPr>
          <a:xfrm>
            <a:off x="2298600" y="2697475"/>
            <a:ext cx="45468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595959"/>
                </a:solidFill>
                <a:latin typeface="Barlow Semi Condensed Medium"/>
                <a:ea typeface="Barlow Semi Condensed Medium"/>
                <a:cs typeface="Barlow Semi Condensed Medium"/>
                <a:sym typeface="Barlow Semi Condensed Medium"/>
              </a:rPr>
              <a:t>t</a:t>
            </a:r>
            <a:r>
              <a:rPr lang="en" sz="1300">
                <a:solidFill>
                  <a:srgbClr val="595959"/>
                </a:solidFill>
                <a:latin typeface="Barlow Semi Condensed Medium"/>
                <a:ea typeface="Barlow Semi Condensed Medium"/>
                <a:cs typeface="Barlow Semi Condensed Medium"/>
                <a:sym typeface="Barlow Semi Condensed Medium"/>
              </a:rPr>
              <a:t>hink the same, but think they would probably not donate more frequently than they currently are</a:t>
            </a:r>
            <a:endParaRPr sz="1300">
              <a:solidFill>
                <a:srgbClr val="595959"/>
              </a:solidFill>
              <a:latin typeface="Barlow Semi Condensed Medium"/>
              <a:ea typeface="Barlow Semi Condensed Medium"/>
              <a:cs typeface="Barlow Semi Condensed Medium"/>
              <a:sym typeface="Barlow Semi Condensed Medium"/>
            </a:endParaRPr>
          </a:p>
        </p:txBody>
      </p:sp>
      <p:sp>
        <p:nvSpPr>
          <p:cNvPr id="2160" name="Google Shape;2160;p37"/>
          <p:cNvSpPr txBox="1"/>
          <p:nvPr>
            <p:ph type="title"/>
          </p:nvPr>
        </p:nvSpPr>
        <p:spPr>
          <a:xfrm>
            <a:off x="2830050" y="662938"/>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47.3%</a:t>
            </a:r>
            <a:endParaRPr/>
          </a:p>
        </p:txBody>
      </p:sp>
      <p:sp>
        <p:nvSpPr>
          <p:cNvPr id="2161" name="Google Shape;2161;p37"/>
          <p:cNvSpPr txBox="1"/>
          <p:nvPr>
            <p:ph idx="1" type="subTitle"/>
          </p:nvPr>
        </p:nvSpPr>
        <p:spPr>
          <a:xfrm>
            <a:off x="2298600" y="1150150"/>
            <a:ext cx="4546800" cy="52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595959"/>
                </a:solidFill>
                <a:latin typeface="Barlow Semi Condensed Medium"/>
                <a:ea typeface="Barlow Semi Condensed Medium"/>
                <a:cs typeface="Barlow Semi Condensed Medium"/>
                <a:sym typeface="Barlow Semi Condensed Medium"/>
              </a:rPr>
              <a:t>o</a:t>
            </a:r>
            <a:r>
              <a:rPr lang="en" sz="1300">
                <a:solidFill>
                  <a:srgbClr val="595959"/>
                </a:solidFill>
                <a:latin typeface="Barlow Semi Condensed Medium"/>
                <a:ea typeface="Barlow Semi Condensed Medium"/>
                <a:cs typeface="Barlow Semi Condensed Medium"/>
                <a:sym typeface="Barlow Semi Condensed Medium"/>
              </a:rPr>
              <a:t>f users think having an organized platform for all types of donations would make the process of donating easier, and also make them more likely to donate</a:t>
            </a:r>
            <a:endParaRPr sz="1300">
              <a:solidFill>
                <a:srgbClr val="595959"/>
              </a:solidFill>
              <a:latin typeface="Barlow Semi Condensed Medium"/>
              <a:ea typeface="Barlow Semi Condensed Medium"/>
              <a:cs typeface="Barlow Semi Condensed Medium"/>
              <a:sym typeface="Barlow Semi Condensed Medium"/>
            </a:endParaRPr>
          </a:p>
        </p:txBody>
      </p:sp>
      <p:sp>
        <p:nvSpPr>
          <p:cNvPr id="2162" name="Google Shape;2162;p37"/>
          <p:cNvSpPr txBox="1"/>
          <p:nvPr>
            <p:ph idx="2" type="title"/>
          </p:nvPr>
        </p:nvSpPr>
        <p:spPr>
          <a:xfrm>
            <a:off x="2830050" y="2177082"/>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52.7%</a:t>
            </a:r>
            <a:endParaRPr/>
          </a:p>
        </p:txBody>
      </p:sp>
      <p:sp>
        <p:nvSpPr>
          <p:cNvPr id="2163" name="Google Shape;2163;p37"/>
          <p:cNvSpPr txBox="1"/>
          <p:nvPr>
            <p:ph idx="4" type="title"/>
          </p:nvPr>
        </p:nvSpPr>
        <p:spPr>
          <a:xfrm>
            <a:off x="2825496" y="3648456"/>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00.0%</a:t>
            </a:r>
            <a:endParaRPr/>
          </a:p>
        </p:txBody>
      </p:sp>
      <p:sp>
        <p:nvSpPr>
          <p:cNvPr id="2164" name="Google Shape;2164;p37"/>
          <p:cNvSpPr txBox="1"/>
          <p:nvPr>
            <p:ph idx="5" type="subTitle"/>
          </p:nvPr>
        </p:nvSpPr>
        <p:spPr>
          <a:xfrm>
            <a:off x="2834640" y="4169664"/>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595959"/>
                </a:solidFill>
                <a:latin typeface="Barlow Semi Condensed Medium"/>
                <a:ea typeface="Barlow Semi Condensed Medium"/>
                <a:cs typeface="Barlow Semi Condensed Medium"/>
                <a:sym typeface="Barlow Semi Condensed Medium"/>
              </a:rPr>
              <a:t>t</a:t>
            </a:r>
            <a:r>
              <a:rPr lang="en" sz="1300">
                <a:solidFill>
                  <a:srgbClr val="595959"/>
                </a:solidFill>
                <a:latin typeface="Barlow Semi Condensed Medium"/>
                <a:ea typeface="Barlow Semi Condensed Medium"/>
                <a:cs typeface="Barlow Semi Condensed Medium"/>
                <a:sym typeface="Barlow Semi Condensed Medium"/>
              </a:rPr>
              <a:t>hink it would not help</a:t>
            </a:r>
            <a:endParaRPr sz="1300">
              <a:solidFill>
                <a:srgbClr val="595959"/>
              </a:solidFill>
              <a:latin typeface="Barlow Semi Condensed Medium"/>
              <a:ea typeface="Barlow Semi Condensed Medium"/>
              <a:cs typeface="Barlow Semi Condensed Medium"/>
              <a:sym typeface="Barlow Semi Condensed Medium"/>
            </a:endParaRPr>
          </a:p>
        </p:txBody>
      </p:sp>
      <p:sp>
        <p:nvSpPr>
          <p:cNvPr id="2165" name="Google Shape;216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9" name="Shape 2169"/>
        <p:cNvGrpSpPr/>
        <p:nvPr/>
      </p:nvGrpSpPr>
      <p:grpSpPr>
        <a:xfrm>
          <a:off x="0" y="0"/>
          <a:ext cx="0" cy="0"/>
          <a:chOff x="0" y="0"/>
          <a:chExt cx="0" cy="0"/>
        </a:xfrm>
      </p:grpSpPr>
      <p:sp>
        <p:nvSpPr>
          <p:cNvPr id="2170" name="Google Shape;2170;p38"/>
          <p:cNvSpPr txBox="1"/>
          <p:nvPr>
            <p:ph idx="2" type="title"/>
          </p:nvPr>
        </p:nvSpPr>
        <p:spPr>
          <a:xfrm>
            <a:off x="2889750" y="843300"/>
            <a:ext cx="3364500" cy="29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Personas</a:t>
            </a:r>
            <a:endParaRPr sz="5000"/>
          </a:p>
          <a:p>
            <a:pPr indent="0" lvl="0" marL="0" rtl="0" algn="ctr">
              <a:spcBef>
                <a:spcPts val="0"/>
              </a:spcBef>
              <a:spcAft>
                <a:spcPts val="0"/>
              </a:spcAft>
              <a:buNone/>
            </a:pPr>
            <a:r>
              <a:rPr lang="en" sz="5000"/>
              <a:t>and</a:t>
            </a:r>
            <a:endParaRPr sz="5000"/>
          </a:p>
          <a:p>
            <a:pPr indent="0" lvl="0" marL="0" rtl="0" algn="ctr">
              <a:spcBef>
                <a:spcPts val="0"/>
              </a:spcBef>
              <a:spcAft>
                <a:spcPts val="0"/>
              </a:spcAft>
              <a:buNone/>
            </a:pPr>
            <a:r>
              <a:rPr lang="en" sz="5000"/>
              <a:t>Scenarios</a:t>
            </a:r>
            <a:endParaRPr sz="5000"/>
          </a:p>
        </p:txBody>
      </p:sp>
      <p:sp>
        <p:nvSpPr>
          <p:cNvPr id="2171" name="Google Shape;217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5" name="Shape 2175"/>
        <p:cNvGrpSpPr/>
        <p:nvPr/>
      </p:nvGrpSpPr>
      <p:grpSpPr>
        <a:xfrm>
          <a:off x="0" y="0"/>
          <a:ext cx="0" cy="0"/>
          <a:chOff x="0" y="0"/>
          <a:chExt cx="0" cy="0"/>
        </a:xfrm>
      </p:grpSpPr>
      <p:pic>
        <p:nvPicPr>
          <p:cNvPr id="2176" name="Google Shape;2176;p39"/>
          <p:cNvPicPr preferRelativeResize="0"/>
          <p:nvPr/>
        </p:nvPicPr>
        <p:blipFill rotWithShape="1">
          <a:blip r:embed="rId3">
            <a:alphaModFix/>
          </a:blip>
          <a:srcRect b="0" l="1323" r="1333" t="0"/>
          <a:stretch/>
        </p:blipFill>
        <p:spPr>
          <a:xfrm>
            <a:off x="1155800" y="36911"/>
            <a:ext cx="6734323" cy="5069677"/>
          </a:xfrm>
          <a:prstGeom prst="rect">
            <a:avLst/>
          </a:prstGeom>
          <a:noFill/>
          <a:ln>
            <a:noFill/>
          </a:ln>
        </p:spPr>
      </p:pic>
      <p:sp>
        <p:nvSpPr>
          <p:cNvPr id="2177" name="Google Shape;217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sp>
        <p:nvSpPr>
          <p:cNvPr id="2182" name="Google Shape;2182;p40"/>
          <p:cNvSpPr txBox="1"/>
          <p:nvPr>
            <p:ph type="title"/>
          </p:nvPr>
        </p:nvSpPr>
        <p:spPr>
          <a:xfrm>
            <a:off x="2847300" y="630875"/>
            <a:ext cx="3823200" cy="10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Scenario #1</a:t>
            </a:r>
            <a:endParaRPr sz="3500"/>
          </a:p>
        </p:txBody>
      </p:sp>
      <p:sp>
        <p:nvSpPr>
          <p:cNvPr id="2183" name="Google Shape;2183;p40"/>
          <p:cNvSpPr txBox="1"/>
          <p:nvPr/>
        </p:nvSpPr>
        <p:spPr>
          <a:xfrm>
            <a:off x="2433975" y="2078075"/>
            <a:ext cx="1733700" cy="9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0"/>
          <p:cNvSpPr txBox="1"/>
          <p:nvPr/>
        </p:nvSpPr>
        <p:spPr>
          <a:xfrm>
            <a:off x="2613600" y="1429100"/>
            <a:ext cx="4377300" cy="2305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accent5"/>
                </a:solidFill>
                <a:latin typeface="Barlow Semi Condensed Medium"/>
                <a:ea typeface="Barlow Semi Condensed Medium"/>
                <a:cs typeface="Barlow Semi Condensed Medium"/>
                <a:sym typeface="Barlow Semi Condensed Medium"/>
              </a:rPr>
              <a:t>Hasan is overwhelmed by all his commitments. He promised to donate a part of his income to different charities, but left the details to his secretary. Now he has to figure out what to do himself. As soon as he starts, he is irritated by the disorganization of most of the charity websites. He isn't technologically </a:t>
            </a:r>
            <a:r>
              <a:rPr lang="en" sz="1200">
                <a:solidFill>
                  <a:schemeClr val="accent5"/>
                </a:solidFill>
                <a:latin typeface="Barlow Semi Condensed Medium"/>
                <a:ea typeface="Barlow Semi Condensed Medium"/>
                <a:cs typeface="Barlow Semi Condensed Medium"/>
                <a:sym typeface="Barlow Semi Condensed Medium"/>
              </a:rPr>
              <a:t>competent</a:t>
            </a:r>
            <a:r>
              <a:rPr lang="en" sz="1200">
                <a:solidFill>
                  <a:schemeClr val="accent5"/>
                </a:solidFill>
                <a:latin typeface="Barlow Semi Condensed Medium"/>
                <a:ea typeface="Barlow Semi Condensed Medium"/>
                <a:cs typeface="Barlow Semi Condensed Medium"/>
                <a:sym typeface="Barlow Semi Condensed Medium"/>
              </a:rPr>
              <a:t>, and is finding it difficult to navigating the sites. He also needs to comb social media pages of every single one to make sure he isn't being duped.</a:t>
            </a:r>
            <a:endParaRPr sz="1200">
              <a:solidFill>
                <a:schemeClr val="accent5"/>
              </a:solidFill>
              <a:latin typeface="Barlow Semi Condensed Medium"/>
              <a:ea typeface="Barlow Semi Condensed Medium"/>
              <a:cs typeface="Barlow Semi Condensed Medium"/>
              <a:sym typeface="Barlow Semi Condensed Medium"/>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accent5"/>
              </a:solidFill>
              <a:latin typeface="Barlow Semi Condensed Medium"/>
              <a:ea typeface="Barlow Semi Condensed Medium"/>
              <a:cs typeface="Barlow Semi Condensed Medium"/>
              <a:sym typeface="Barlow Semi Condensed Medium"/>
            </a:endParaRPr>
          </a:p>
          <a:p>
            <a:pPr indent="0" lvl="0" marL="0" rtl="0" algn="just">
              <a:lnSpc>
                <a:spcPct val="115000"/>
              </a:lnSpc>
              <a:spcBef>
                <a:spcPts val="0"/>
              </a:spcBef>
              <a:spcAft>
                <a:spcPts val="0"/>
              </a:spcAft>
              <a:buNone/>
            </a:pPr>
            <a:r>
              <a:rPr lang="en" sz="1200">
                <a:solidFill>
                  <a:schemeClr val="accent5"/>
                </a:solidFill>
                <a:latin typeface="Barlow Semi Condensed Medium"/>
                <a:ea typeface="Barlow Semi Condensed Medium"/>
                <a:cs typeface="Barlow Semi Condensed Medium"/>
                <a:sym typeface="Barlow Semi Condensed Medium"/>
              </a:rPr>
              <a:t>After hours of work, he manages to make a few donations. He hopes these were the right ones, but has no way to make sure. None of them offered any updates. Sadly, this is the best he can do.</a:t>
            </a:r>
            <a:endParaRPr sz="1200">
              <a:solidFill>
                <a:schemeClr val="accent5"/>
              </a:solidFill>
              <a:latin typeface="Barlow Semi Condensed Medium"/>
              <a:ea typeface="Barlow Semi Condensed Medium"/>
              <a:cs typeface="Barlow Semi Condensed Medium"/>
              <a:sym typeface="Barlow Semi Condensed Medium"/>
            </a:endParaRPr>
          </a:p>
        </p:txBody>
      </p:sp>
      <p:sp>
        <p:nvSpPr>
          <p:cNvPr id="2185" name="Google Shape;218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/15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000000"/>
      </a:dk1>
      <a:lt1>
        <a:srgbClr val="FFFFFF"/>
      </a:lt1>
      <a:dk2>
        <a:srgbClr val="595959"/>
      </a:dk2>
      <a:lt2>
        <a:srgbClr val="EEEEEE"/>
      </a:lt2>
      <a:accent1>
        <a:srgbClr val="77C6FC"/>
      </a:accent1>
      <a:accent2>
        <a:srgbClr val="BBE3FE"/>
      </a:accent2>
      <a:accent3>
        <a:srgbClr val="D6EEFE"/>
      </a:accent3>
      <a:accent4>
        <a:srgbClr val="BBE3FE"/>
      </a:accent4>
      <a:accent5>
        <a:srgbClr val="595959"/>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