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3"/>
    <p:sldMasterId id="214748371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jalla One"/>
      <p:regular r:id="rId13"/>
    </p:embeddedFont>
    <p:embeddedFont>
      <p:font typeface="Barlow Semi Condensed Medium"/>
      <p:regular r:id="rId14"/>
      <p:bold r:id="rId15"/>
      <p:italic r:id="rId16"/>
      <p:boldItalic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21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jallaOne-regular.fntdata"/><Relationship Id="rId12" Type="http://schemas.openxmlformats.org/officeDocument/2006/relationships/slide" Target="slides/slide7.xml"/><Relationship Id="rId15" Type="http://schemas.openxmlformats.org/officeDocument/2006/relationships/font" Target="fonts/BarlowSemiCondensedMedium-bold.fntdata"/><Relationship Id="rId14" Type="http://schemas.openxmlformats.org/officeDocument/2006/relationships/font" Target="fonts/BarlowSemiCondensedMedium-regular.fntdata"/><Relationship Id="rId17" Type="http://schemas.openxmlformats.org/officeDocument/2006/relationships/font" Target="fonts/BarlowSemiCondensedMedium-boldItalic.fntdata"/><Relationship Id="rId16" Type="http://schemas.openxmlformats.org/officeDocument/2006/relationships/font" Target="fonts/BarlowSemiCondensedMedium-italic.fntdata"/><Relationship Id="rId19" Type="http://schemas.openxmlformats.org/officeDocument/2006/relationships/font" Target="fonts/BarlowSemiCondensed-bold.fntdata"/><Relationship Id="rId18" Type="http://schemas.openxmlformats.org/officeDocument/2006/relationships/font" Target="fonts/BarlowSemi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1" name="Google Shape;3771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a2e932f420_0_3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a2e932f420_0_3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3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a2e932f420_0_3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a2e932f420_0_3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0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" name="Google Shape;3791;ga2e932f420_0_3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2" name="Google Shape;3792;ga2e932f420_0_3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ga2e932f420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9" name="Google Shape;3799;ga2e932f420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4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7" name="Google Shape;1687;p3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688" name="Google Shape;1688;p3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3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1" name="Google Shape;1691;p3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692" name="Google Shape;1692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3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699" name="Google Shape;1699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34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4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4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4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4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4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3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710" name="Google Shape;171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3" name="Google Shape;1713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714" name="Google Shape;1714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718" name="Google Shape;1718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1" name="Google Shape;172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3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724" name="Google Shape;1724;p3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7" name="Google Shape;1727;p35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28" name="Google Shape;1728;p3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29" name="Google Shape;1729;p3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30" name="Google Shape;1730;p3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31" name="Google Shape;1731;p3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32" name="Google Shape;1732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3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39" name="Google Shape;1739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3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48" name="Google Shape;1748;p3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49" name="Google Shape;1749;p3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50" name="Google Shape;1750;p3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6" name="Google Shape;1756;p3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Google Shape;1761;p3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62" name="Google Shape;1762;p3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6" name="Google Shape;1766;p3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67" name="Google Shape;176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Google Shape;1770;p3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71" name="Google Shape;177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75" name="Google Shape;177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3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79" name="Google Shape;177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2" name="Google Shape;1782;p3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3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4" name="Google Shape;1784;p3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791" name="Google Shape;1791;p3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92" name="Google Shape;179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5" name="Google Shape;1795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6" name="Google Shape;1796;p3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97" name="Google Shape;1797;p3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98" name="Google Shape;1798;p3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99" name="Google Shape;1799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5" name="Google Shape;1805;p3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06" name="Google Shape;1806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11" name="Google Shape;1811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15" name="Google Shape;1815;p3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6" name="Google Shape;1816;p3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17" name="Google Shape;1817;p3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3" name="Google Shape;1823;p3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24" name="Google Shape;1824;p3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3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29" name="Google Shape;1829;p3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3" name="Google Shape;1833;p3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834" name="Google Shape;1834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7" name="Google Shape;1837;p3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8" name="Google Shape;1838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42" name="Google Shape;1842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5" name="Google Shape;1845;p3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46" name="Google Shape;1846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49" name="Google Shape;1849;p3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3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1" name="Google Shape;1851;p3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5" name="Google Shape;185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7"/>
          <p:cNvSpPr txBox="1"/>
          <p:nvPr>
            <p:ph type="title"/>
          </p:nvPr>
        </p:nvSpPr>
        <p:spPr>
          <a:xfrm>
            <a:off x="3328416" y="338328"/>
            <a:ext cx="24873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8" name="Google Shape;1858;p37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59" name="Google Shape;1859;p37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60" name="Google Shape;1860;p37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1" name="Google Shape;1861;p37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</a:defRPr>
            </a:lvl9pPr>
          </a:lstStyle>
          <a:p/>
        </p:txBody>
      </p:sp>
      <p:sp>
        <p:nvSpPr>
          <p:cNvPr id="1862" name="Google Shape;1862;p37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3" name="Google Shape;1863;p37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64" name="Google Shape;1864;p3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65" name="Google Shape;1865;p3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66" name="Google Shape;1866;p3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7" name="Google Shape;1867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3" name="Google Shape;1873;p3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74" name="Google Shape;1874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8" name="Google Shape;1878;p3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79" name="Google Shape;1879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83" name="Google Shape;1883;p3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84" name="Google Shape;1884;p3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1" name="Google Shape;1891;p3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92" name="Google Shape;1892;p3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97" name="Google Shape;1897;p3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1" name="Google Shape;1901;p3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02" name="Google Shape;1902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5" name="Google Shape;1905;p3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9" name="Google Shape;1909;p3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10" name="Google Shape;1910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3" name="Google Shape;1913;p3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17" name="Google Shape;1917;p3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3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9" name="Google Shape;1919;p3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6" name="Google Shape;1926;p3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927" name="Google Shape;1927;p3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8" name="Google Shape;1928;p3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929" name="Google Shape;1929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6" name="Google Shape;1936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0" name="Google Shape;1940;p3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41" name="Google Shape;1941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5" name="Google Shape;1945;p3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6" name="Google Shape;1946;p3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47" name="Google Shape;1947;p3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3" name="Google Shape;1953;p3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954" name="Google Shape;1954;p3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3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59" name="Google Shape;1959;p3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3" name="Google Shape;1963;p3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64" name="Google Shape;1964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7" name="Google Shape;1967;p3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68" name="Google Shape;1968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1" name="Google Shape;1971;p3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72" name="Google Shape;1972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5" name="Google Shape;1975;p3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76" name="Google Shape;1976;p3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9" name="Google Shape;1979;p3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0" name="Google Shape;1980;p3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3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989" name="Google Shape;1989;p3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3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3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2" name="Google Shape;1992;p3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993" name="Google Shape;1993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3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000" name="Google Shape;2000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3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3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3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0" name="Google Shape;2010;p3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011" name="Google Shape;201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3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015" name="Google Shape;2015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3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22" name="Google Shape;2022;p3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3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4" name="Google Shape;2024;p3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025" name="Google Shape;2025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3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032" name="Google Shape;2032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3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037" name="Google Shape;2037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042" name="Google Shape;2042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3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046" name="Google Shape;2046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oogle Shape;2051;p4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2052" name="Google Shape;2052;p4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4" name="Google Shape;2054;p40"/>
          <p:cNvSpPr txBox="1"/>
          <p:nvPr>
            <p:ph type="title"/>
          </p:nvPr>
        </p:nvSpPr>
        <p:spPr>
          <a:xfrm>
            <a:off x="2624328" y="13935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55" name="Google Shape;2055;p4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2056" name="Google Shape;2056;p4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4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4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4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60" name="Google Shape;2060;p4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2061" name="Google Shape;2061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7" name="Google Shape;2067;p4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068" name="Google Shape;2068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2" name="Google Shape;2072;p4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2073" name="Google Shape;2073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7" name="Google Shape;2077;p4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2078" name="Google Shape;2078;p4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4" name="Google Shape;2084;p4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2085" name="Google Shape;208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88" name="Google Shape;2088;p4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4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4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91" name="Google Shape;2091;p4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2092" name="Google Shape;2092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8" name="Google Shape;2098;p4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2099" name="Google Shape;2099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4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2104" name="Google Shape;2104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8" name="Google Shape;2108;p4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4" name="Google Shape;2114;p4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8" name="Google Shape;2118;p4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2" name="Google Shape;212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125" name="Google Shape;2125;p4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4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4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8" name="Google Shape;2128;p4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129" name="Google Shape;2129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4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136" name="Google Shape;2136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0" name="Google Shape;2140;p4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4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4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4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4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4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4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147" name="Google Shape;2147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4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151" name="Google Shape;215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4" name="Google Shape;2154;p4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155" name="Google Shape;2155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58" name="Google Shape;2158;p4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4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0" name="Google Shape;2160;p4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161" name="Google Shape;2161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4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168" name="Google Shape;2168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4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173" name="Google Shape;2173;p4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4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178" name="Google Shape;217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1" name="Google Shape;2181;p4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182" name="Google Shape;2182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5" name="Google Shape;2185;p41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86" name="Google Shape;218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2189" name="Google Shape;2189;p4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90" name="Google Shape;2190;p4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4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2" name="Google Shape;2192;p4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193" name="Google Shape;2193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7" name="Google Shape;2197;p4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2198" name="Google Shape;2198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04" name="Google Shape;2204;p4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4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6" name="Google Shape;2206;p4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207" name="Google Shape;2207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3" name="Google Shape;2213;p4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214" name="Google Shape;2214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8" name="Google Shape;2218;p4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219" name="Google Shape;2219;p4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224" name="Google Shape;2224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228" name="Google Shape;2228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4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234" name="Google Shape;2234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7" name="Google Shape;2237;p43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238" name="Google Shape;2238;p4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4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4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4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2" name="Google Shape;2242;p4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243" name="Google Shape;2243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4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250" name="Google Shape;2250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55" name="Google Shape;2255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9" name="Google Shape;2259;p4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60" name="Google Shape;2260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4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267" name="Google Shape;226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70" name="Google Shape;2270;p4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4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4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3" name="Google Shape;2273;p4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274" name="Google Shape;2274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281" name="Google Shape;2281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4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286" name="Google Shape;2286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4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4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4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6" name="Google Shape;2296;p4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297" name="Google Shape;229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0" name="Google Shape;2300;p4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301" name="Google Shape;2301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305" name="Google Shape;2305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8" name="Google Shape;2308;p43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09" name="Google Shape;230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4" name="Google Shape;2314;p4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5" name="Google Shape;2315;p4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6" name="Google Shape;2316;p4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7" name="Google Shape;2317;p4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18" name="Google Shape;2318;p4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19" name="Google Shape;2319;p4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0" name="Google Shape;2320;p4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21" name="Google Shape;2321;p4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22" name="Google Shape;2322;p45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3" name="Google Shape;2323;p45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4" name="Google Shape;2324;p45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45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6" name="Google Shape;232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9" name="Google Shape;2329;p4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0" name="Google Shape;2330;p4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1" name="Google Shape;2331;p4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32" name="Google Shape;2332;p4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3" name="Google Shape;2333;p4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34" name="Google Shape;2334;p4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335" name="Google Shape;2335;p4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336" name="Google Shape;2336;p4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4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38" name="Google Shape;2338;p4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339" name="Google Shape;2339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3" name="Google Shape;2343;p4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344" name="Google Shape;2344;p4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8" name="Google Shape;2348;p4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349" name="Google Shape;2349;p4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5" name="Google Shape;235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4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8" name="Google Shape;2358;p4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59" name="Google Shape;2359;p47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0" name="Google Shape;2360;p4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1" name="Google Shape;2361;p47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2" name="Google Shape;2362;p4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3" name="Google Shape;2363;p4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4" name="Google Shape;2364;p4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5" name="Google Shape;2365;p47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366" name="Google Shape;2366;p4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4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4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9" name="Google Shape;2369;p4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370" name="Google Shape;2370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4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375" name="Google Shape;2375;p4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1" name="Google Shape;2381;p4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382" name="Google Shape;2382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5" name="Google Shape;2385;p4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6" name="Google Shape;2386;p4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387" name="Google Shape;2387;p4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4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394" name="Google Shape;2394;p4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4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399" name="Google Shape;2399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2" name="Google Shape;240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4" name="Google Shape;2404;p4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5" name="Google Shape;2405;p4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406" name="Google Shape;2406;p4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7" name="Google Shape;2407;p4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408" name="Google Shape;2408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2" name="Google Shape;2412;p4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413" name="Google Shape;2413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19" name="Google Shape;2419;p4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4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1" name="Google Shape;2421;p4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422" name="Google Shape;2422;p4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4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429" name="Google Shape;2429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4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434" name="Google Shape;2434;p4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4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439" name="Google Shape;2439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2" name="Google Shape;2442;p4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443" name="Google Shape;2443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6" name="Google Shape;2446;p48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7" name="Google Shape;2447;p48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8" name="Google Shape;2448;p48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49" name="Google Shape;2449;p48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0" name="Google Shape;2450;p48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1" name="Google Shape;2451;p48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2" name="Google Shape;245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49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5" name="Google Shape;2455;p49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6" name="Google Shape;2456;p49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7" name="Google Shape;2457;p49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58" name="Google Shape;2458;p49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59" name="Google Shape;2459;p49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0" name="Google Shape;2460;p49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1" name="Google Shape;2461;p49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2" name="Google Shape;2462;p49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3" name="Google Shape;2463;p49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4" name="Google Shape;2464;p49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65" name="Google Shape;2465;p49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466" name="Google Shape;2466;p49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467" name="Google Shape;2467;p49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49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49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49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1" name="Google Shape;2471;p49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2472" name="Google Shape;2472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8" name="Google Shape;2478;p49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2479" name="Google Shape;2479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49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2484" name="Google Shape;2484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8" name="Google Shape;2488;p49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2489" name="Google Shape;2489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2496" name="Google Shape;249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99" name="Google Shape;2499;p49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49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49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2" name="Google Shape;2502;p49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2503" name="Google Shape;2503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49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510" name="Google Shape;2510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49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2515" name="Google Shape;2515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9" name="Google Shape;2519;p49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49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9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9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5" name="Google Shape;2525;p4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526" name="Google Shape;252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2530" name="Google Shape;2530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36" name="Google Shape;2536;p50"/>
          <p:cNvSpPr txBox="1"/>
          <p:nvPr>
            <p:ph idx="1" type="subTitle"/>
          </p:nvPr>
        </p:nvSpPr>
        <p:spPr>
          <a:xfrm>
            <a:off x="4690872" y="1572768"/>
            <a:ext cx="3557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537" name="Google Shape;2537;p50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50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50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0" name="Google Shape;2540;p50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541" name="Google Shape;254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50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546" name="Google Shape;2546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2" name="Google Shape;2552;p50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553" name="Google Shape;255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56" name="Google Shape;2556;p50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7" name="Google Shape;2557;p50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558" name="Google Shape;255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50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565" name="Google Shape;256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50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570" name="Google Shape;257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3" name="Google Shape;2573;p50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50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50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50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7" name="Google Shape;2577;p50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2578" name="Google Shape;2578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4" name="Google Shape;2584;p50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2585" name="Google Shape;2585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9" name="Google Shape;2589;p50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2590" name="Google Shape;2590;p5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4" name="Google Shape;2594;p50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2595" name="Google Shape;2595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1" name="Google Shape;2601;p50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2602" name="Google Shape;260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5" name="Google Shape;260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94949"/>
                </a:solidFill>
              </a:defRPr>
            </a:lvl1pPr>
            <a:lvl2pPr lvl="1" rtl="0">
              <a:buNone/>
              <a:defRPr>
                <a:solidFill>
                  <a:srgbClr val="494949"/>
                </a:solidFill>
              </a:defRPr>
            </a:lvl2pPr>
            <a:lvl3pPr lvl="2" rtl="0">
              <a:buNone/>
              <a:defRPr>
                <a:solidFill>
                  <a:srgbClr val="494949"/>
                </a:solidFill>
              </a:defRPr>
            </a:lvl3pPr>
            <a:lvl4pPr lvl="3" rtl="0">
              <a:buNone/>
              <a:defRPr>
                <a:solidFill>
                  <a:srgbClr val="494949"/>
                </a:solidFill>
              </a:defRPr>
            </a:lvl4pPr>
            <a:lvl5pPr lvl="4" rtl="0">
              <a:buNone/>
              <a:defRPr>
                <a:solidFill>
                  <a:srgbClr val="494949"/>
                </a:solidFill>
              </a:defRPr>
            </a:lvl5pPr>
            <a:lvl6pPr lvl="5" rtl="0">
              <a:buNone/>
              <a:defRPr>
                <a:solidFill>
                  <a:srgbClr val="494949"/>
                </a:solidFill>
              </a:defRPr>
            </a:lvl6pPr>
            <a:lvl7pPr lvl="6" rtl="0">
              <a:buNone/>
              <a:defRPr>
                <a:solidFill>
                  <a:srgbClr val="494949"/>
                </a:solidFill>
              </a:defRPr>
            </a:lvl7pPr>
            <a:lvl8pPr lvl="7" rtl="0">
              <a:buNone/>
              <a:defRPr>
                <a:solidFill>
                  <a:srgbClr val="494949"/>
                </a:solidFill>
              </a:defRPr>
            </a:lvl8pPr>
            <a:lvl9pPr lvl="8" rtl="0">
              <a:buNone/>
              <a:defRPr>
                <a:solidFill>
                  <a:srgbClr val="49494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51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608" name="Google Shape;2608;p51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09" name="Google Shape;2609;p51"/>
          <p:cNvSpPr txBox="1"/>
          <p:nvPr/>
        </p:nvSpPr>
        <p:spPr>
          <a:xfrm>
            <a:off x="2489375" y="35880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610" name="Google Shape;2610;p5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5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5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5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4" name="Google Shape;2614;p5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15" name="Google Shape;2615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5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622" name="Google Shape;2622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5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627" name="Google Shape;2627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1" name="Google Shape;2631;p5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632" name="Google Shape;2632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5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639" name="Google Shape;263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42" name="Google Shape;2642;p5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3" name="Google Shape;2643;p5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4" name="Google Shape;2644;p5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5" name="Google Shape;2645;p5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646" name="Google Shape;2646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5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653" name="Google Shape;2653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5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658" name="Google Shape;2658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2" name="Google Shape;2662;p5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5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5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5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8" name="Google Shape;2668;p5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69" name="Google Shape;266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5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73" name="Google Shape;2673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6" name="Google Shape;2676;p5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677" name="Google Shape;2677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0" name="Google Shape;268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52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3" name="Google Shape;2683;p52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4" name="Google Shape;2684;p52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52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86" name="Google Shape;2686;p52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3600"/>
              <a:buNone/>
              <a:defRPr sz="3600">
                <a:solidFill>
                  <a:srgbClr val="77C6F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7" name="Google Shape;2687;p52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688" name="Google Shape;2688;p52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52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52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52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2" name="Google Shape;2692;p52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693" name="Google Shape;2693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9" name="Google Shape;2699;p52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700" name="Google Shape;2700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4" name="Google Shape;2704;p52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705" name="Google Shape;2705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52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710" name="Google Shape;2710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52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717" name="Google Shape;271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0" name="Google Shape;2720;p52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1" name="Google Shape;2721;p52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2" name="Google Shape;2722;p52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3" name="Google Shape;2723;p52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724" name="Google Shape;2724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52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731" name="Google Shape;2731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5" name="Google Shape;2735;p52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736" name="Google Shape;2736;p5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52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52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52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52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52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52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6" name="Google Shape;2746;p52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747" name="Google Shape;274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0" name="Google Shape;2750;p52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751" name="Google Shape;2751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4" name="Google Shape;2754;p52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55" name="Google Shape;2755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8" name="Google Shape;275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53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761" name="Google Shape;2761;p53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762" name="Google Shape;2762;p5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5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64" name="Google Shape;2764;p5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765" name="Google Shape;2765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9" name="Google Shape;2769;p5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770" name="Google Shape;2770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4" name="Google Shape;2774;p5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775" name="Google Shape;2775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81" name="Google Shape;2781;p53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2" name="Google Shape;2782;p53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3" name="Google Shape;2783;p53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4" name="Google Shape;2784;p53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5" name="Google Shape;2785;p53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86" name="Google Shape;2786;p53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787" name="Google Shape;278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9" name="Google Shape;2789;p5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0" name="Google Shape;2790;p5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791" name="Google Shape;2791;p5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2" name="Google Shape;2792;p5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793" name="Google Shape;2793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7" name="Google Shape;2797;p5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798" name="Google Shape;2798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4" name="Google Shape;2804;p5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5" name="Google Shape;2805;p5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6" name="Google Shape;2806;p5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07" name="Google Shape;2807;p5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5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14" name="Google Shape;2814;p5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8" name="Google Shape;2818;p5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19" name="Google Shape;2819;p5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5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24" name="Google Shape;2824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5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28" name="Google Shape;2828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1" name="Google Shape;2831;p54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2" name="Google Shape;2832;p54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3" name="Google Shape;2833;p54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834" name="Google Shape;2834;p54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5" name="Google Shape;2835;p54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6" name="Google Shape;2836;p54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37" name="Google Shape;283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buNone/>
              <a:defRPr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5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2840" name="Google Shape;2840;p55"/>
          <p:cNvSpPr txBox="1"/>
          <p:nvPr>
            <p:ph idx="1" type="body"/>
          </p:nvPr>
        </p:nvSpPr>
        <p:spPr>
          <a:xfrm>
            <a:off x="621792" y="1152144"/>
            <a:ext cx="78912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●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○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Barlow Semi Condensed"/>
              <a:buChar char="■"/>
              <a:defRPr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41" name="Google Shape;2841;p55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2" name="Google Shape;2842;p55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3" name="Google Shape;2843;p55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2844" name="Google Shape;2844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8" name="Google Shape;2848;p55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2849" name="Google Shape;2849;p5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5" name="Google Shape;2855;p5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6" name="Google Shape;2856;p5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57" name="Google Shape;2857;p5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858" name="Google Shape;2858;p5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4" name="Google Shape;2864;p5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865" name="Google Shape;2865;p5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9" name="Google Shape;2869;p5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870" name="Google Shape;2870;p5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5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875" name="Google Shape;2875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8" name="Google Shape;2878;p5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879" name="Google Shape;2879;p5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2" name="Google Shape;288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5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885" name="Google Shape;2885;p5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5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7" name="Google Shape;2887;p5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2888" name="Google Shape;2888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5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2893" name="Google Shape;2893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9" name="Google Shape;2899;p5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0" name="Google Shape;2900;p5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1" name="Google Shape;2901;p5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902" name="Google Shape;2902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8" name="Google Shape;2908;p5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909" name="Google Shape;2909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3" name="Google Shape;2913;p5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914" name="Google Shape;2914;p5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8" name="Google Shape;2918;p5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919" name="Google Shape;2919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2" name="Google Shape;2922;p5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923" name="Google Shape;2923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6" name="Google Shape;292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5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2929" name="Google Shape;2929;p5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0" name="Google Shape;2930;p5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1" name="Google Shape;2931;p5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32" name="Google Shape;2932;p5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933" name="Google Shape;2933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9" name="Google Shape;2939;p5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40" name="Google Shape;2940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4" name="Google Shape;2944;p5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5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5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5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5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5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0" name="Google Shape;2950;p5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951" name="Google Shape;2951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5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955" name="Google Shape;2955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8" name="Google Shape;2958;p5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959" name="Google Shape;2959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62" name="Google Shape;2962;p5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3" name="Google Shape;2963;p5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37495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4" name="Google Shape;2964;p5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965" name="Google Shape;2965;p5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1" name="Google Shape;2971;p5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972" name="Google Shape;2972;p5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5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977" name="Google Shape;2977;p5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1" name="Google Shape;2981;p5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982" name="Google Shape;2982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5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986" name="Google Shape;2986;p5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9" name="Google Shape;298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992" name="Google Shape;2992;p5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5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5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5" name="Google Shape;2995;p5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996" name="Google Shape;2996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0" name="Google Shape;3000;p5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3001" name="Google Shape;3001;p5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5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3008" name="Google Shape;300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1" name="Google Shape;3011;p5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2" name="Google Shape;3012;p5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3013" name="Google Shape;3013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9" name="Google Shape;3019;p5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3020" name="Google Shape;3020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4" name="Google Shape;3024;p5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25" name="Google Shape;3025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8" name="Google Shape;302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0" name="Google Shape;3030;p5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5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5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5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4" name="Google Shape;3034;p5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3035" name="Google Shape;3035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1" name="Google Shape;3041;p5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3042" name="Google Shape;3042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6" name="Google Shape;3046;p5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3047" name="Google Shape;3047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5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3052" name="Google Shape;3052;p5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8" name="Google Shape;3058;p5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3059" name="Google Shape;305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2" name="Google Shape;3062;p5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5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5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5" name="Google Shape;3065;p5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3066" name="Google Shape;3066;p5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5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3073" name="Google Shape;3073;p5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5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3078" name="Google Shape;3078;p5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2" name="Google Shape;3082;p5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5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5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5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5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5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8" name="Google Shape;3088;p5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3089" name="Google Shape;3089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2" name="Google Shape;3092;p5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3093" name="Google Shape;3093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6" name="Google Shape;3096;p5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3097" name="Google Shape;3097;p5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0" name="Google Shape;310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2" name="Google Shape;3102;p6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103" name="Google Shape;3103;p6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6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05" name="Google Shape;3105;p6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3106" name="Google Shape;3106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0" name="Google Shape;3110;p6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111" name="Google Shape;3111;p6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6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6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6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5" name="Google Shape;3115;p6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116" name="Google Shape;3116;p6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6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6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6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6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6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2" name="Google Shape;312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123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4" name="Google Shape;3124;p6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25" name="Google Shape;3125;p6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26" name="Google Shape;3126;p6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7" name="Google Shape;3127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3" name="Google Shape;3133;p6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34" name="Google Shape;3134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8" name="Google Shape;3138;p6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139" name="Google Shape;3139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43" name="Google Shape;3143;p6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44" name="Google Shape;3144;p6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145" name="Google Shape;3145;p6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6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6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6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6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6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1" name="Google Shape;3151;p6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152" name="Google Shape;3152;p6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6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6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6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6" name="Google Shape;3156;p6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157" name="Google Shape;3157;p6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6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6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6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1" name="Google Shape;3161;p6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162" name="Google Shape;3162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5" name="Google Shape;3165;p6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166" name="Google Shape;3166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9" name="Google Shape;3169;p6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170" name="Google Shape;3170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3" name="Google Shape;3173;p6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174" name="Google Shape;3174;p6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6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6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77" name="Google Shape;3177;p6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8" name="Google Shape;3178;p6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79" name="Google Shape;3179;p6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3" name="Google Shape;318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" name="Google Shape;3185;p6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186" name="Google Shape;3186;p6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7" name="Google Shape;3187;p6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8" name="Google Shape;3188;p6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9" name="Google Shape;3189;p6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90" name="Google Shape;3190;p6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191" name="Google Shape;3191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7" name="Google Shape;3197;p6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198" name="Google Shape;3198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2" name="Google Shape;3202;p6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03" name="Google Shape;3203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7" name="Google Shape;3207;p6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08" name="Google Shape;3208;p6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6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6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6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6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6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4" name="Google Shape;3214;p6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15" name="Google Shape;321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18" name="Google Shape;3218;p6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9" name="Google Shape;3219;p6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6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21" name="Google Shape;3221;p6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22" name="Google Shape;3222;p6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6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6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6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6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6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8" name="Google Shape;3228;p6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229" name="Google Shape;3229;p6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6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6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6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6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234" name="Google Shape;3234;p6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6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6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6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8" name="Google Shape;3238;p6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6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6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6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6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6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4" name="Google Shape;3244;p6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245" name="Google Shape;3245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8" name="Google Shape;3248;p6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249" name="Google Shape;3249;p6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6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6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2" name="Google Shape;325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4" name="Google Shape;3254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255" name="Google Shape;3255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7" name="Google Shape;3257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258" name="Google Shape;3258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259" name="Google Shape;3259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0" name="Google Shape;3260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1" name="Google Shape;3261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63" name="Google Shape;3263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264" name="Google Shape;3264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0" name="Google Shape;3270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271" name="Google Shape;3271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5" name="Google Shape;3275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76" name="Google Shape;3276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0" name="Google Shape;3280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81" name="Google Shape;3281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7" name="Google Shape;3287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288" name="Google Shape;328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91" name="Google Shape;3291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2" name="Google Shape;3292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3" name="Google Shape;3293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94" name="Google Shape;3294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295" name="Google Shape;3295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1" name="Google Shape;3301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302" name="Google Shape;3302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6" name="Google Shape;3306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307" name="Google Shape;3307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1" name="Google Shape;3311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7" name="Google Shape;3317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318" name="Google Shape;3318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1" name="Google Shape;3321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322" name="Google Shape;3322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5" name="Google Shape;3325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326" name="Google Shape;33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Fjalla One"/>
              <a:buNone/>
              <a:defRPr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buNone/>
              <a:defRPr sz="13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1" name="Google Shape;3331;p64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3332" name="Google Shape;3332;p64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4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4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4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4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4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4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4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4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4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4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4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4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4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4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4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4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4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4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4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4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4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4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4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4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4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4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4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4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4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4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4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4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4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4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4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4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4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4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4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4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4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4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4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4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4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4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4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4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4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4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4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4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4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4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4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4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4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4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4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4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4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4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4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4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4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4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4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4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4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4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4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4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4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4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4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4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4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4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4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4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4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4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4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4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4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4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4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4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4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4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4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4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4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4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4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4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4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4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4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4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4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4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4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4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4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4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4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4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4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4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4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4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4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4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4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4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4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4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4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4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4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4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4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4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4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4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4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4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4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4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4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4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4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4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4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4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4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4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4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4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4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4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4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4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4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4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4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4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4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4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4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4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4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4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4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4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4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4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4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4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4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4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4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4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4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4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4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4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4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4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4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4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4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4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4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4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4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4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4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4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4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4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4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4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4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4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4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4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4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4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4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4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5" name="Google Shape;3525;p64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Flow Diagrams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3526" name="Google Shape;3526;p6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</a:t>
            </a:r>
            <a:r>
              <a:rPr lang="en" sz="2300"/>
              <a:t>f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DONORS CHOOSE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1" name="Google Shape;3531;p65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3532" name="Google Shape;3532;p6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rgbClr val="DD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6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6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6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6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6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6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6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6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6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6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6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6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6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6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6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6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6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6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6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6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6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6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6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6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6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6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6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6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6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6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6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6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6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6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6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6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6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6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6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6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6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6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6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6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6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6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6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6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6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6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6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6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6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6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rgbClr val="F3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D8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1" name="Google Shape;3741;p65"/>
          <p:cNvSpPr txBox="1"/>
          <p:nvPr/>
        </p:nvSpPr>
        <p:spPr>
          <a:xfrm>
            <a:off x="5907024" y="356021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Fjalla One"/>
                <a:ea typeface="Fjalla One"/>
                <a:cs typeface="Fjalla One"/>
                <a:sym typeface="Fjalla One"/>
              </a:rPr>
              <a:t>Group Members</a:t>
            </a:r>
            <a:endParaRPr sz="2800">
              <a:solidFill>
                <a:srgbClr val="59595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42" name="Google Shape;3742;p65"/>
          <p:cNvSpPr txBox="1"/>
          <p:nvPr/>
        </p:nvSpPr>
        <p:spPr>
          <a:xfrm>
            <a:off x="1664208" y="1338470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Fida Kamal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3" name="Google Shape;3743;p65"/>
          <p:cNvSpPr txBox="1"/>
          <p:nvPr/>
        </p:nvSpPr>
        <p:spPr>
          <a:xfrm>
            <a:off x="1664208" y="105500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180041208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4" name="Google Shape;3744;p65"/>
          <p:cNvSpPr txBox="1"/>
          <p:nvPr/>
        </p:nvSpPr>
        <p:spPr>
          <a:xfrm>
            <a:off x="1664208" y="213399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180041214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5" name="Google Shape;3745;p65"/>
          <p:cNvSpPr txBox="1"/>
          <p:nvPr/>
        </p:nvSpPr>
        <p:spPr>
          <a:xfrm>
            <a:off x="1664208" y="241746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Fariha Fairoz Nohan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746" name="Google Shape;3746;p65"/>
          <p:cNvSpPr txBox="1"/>
          <p:nvPr/>
        </p:nvSpPr>
        <p:spPr>
          <a:xfrm>
            <a:off x="1664208" y="321299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180041229</a:t>
            </a:r>
            <a:endParaRPr sz="18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747" name="Google Shape;3747;p65"/>
          <p:cNvSpPr txBox="1"/>
          <p:nvPr/>
        </p:nvSpPr>
        <p:spPr>
          <a:xfrm>
            <a:off x="1664208" y="349645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Alvi Aveen Khan</a:t>
            </a:r>
            <a:endParaRPr sz="16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748" name="Google Shape;3748;p65"/>
          <p:cNvGrpSpPr/>
          <p:nvPr/>
        </p:nvGrpSpPr>
        <p:grpSpPr>
          <a:xfrm>
            <a:off x="778560" y="1129582"/>
            <a:ext cx="541301" cy="565410"/>
            <a:chOff x="1584585" y="2107244"/>
            <a:chExt cx="541301" cy="565410"/>
          </a:xfrm>
        </p:grpSpPr>
        <p:grpSp>
          <p:nvGrpSpPr>
            <p:cNvPr id="3749" name="Google Shape;3749;p65"/>
            <p:cNvGrpSpPr/>
            <p:nvPr/>
          </p:nvGrpSpPr>
          <p:grpSpPr>
            <a:xfrm>
              <a:off x="1584585" y="2107244"/>
              <a:ext cx="541301" cy="565410"/>
              <a:chOff x="-55225575" y="1903275"/>
              <a:chExt cx="318225" cy="316650"/>
            </a:xfrm>
          </p:grpSpPr>
          <p:sp>
            <p:nvSpPr>
              <p:cNvPr id="3750" name="Google Shape;3750;p65"/>
              <p:cNvSpPr/>
              <p:nvPr/>
            </p:nvSpPr>
            <p:spPr>
              <a:xfrm>
                <a:off x="-55104275" y="2116925"/>
                <a:ext cx="72475" cy="29750"/>
              </a:xfrm>
              <a:custGeom>
                <a:rect b="b" l="l" r="r" t="t"/>
                <a:pathLst>
                  <a:path extrusionOk="0" h="1190" w="2899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69"/>
                      <a:pt x="977" y="1190"/>
                      <a:pt x="1449" y="1190"/>
                    </a:cubicBezTo>
                    <a:cubicBezTo>
                      <a:pt x="1953" y="1190"/>
                      <a:pt x="2426" y="969"/>
                      <a:pt x="2741" y="623"/>
                    </a:cubicBezTo>
                    <a:cubicBezTo>
                      <a:pt x="2898" y="465"/>
                      <a:pt x="2898" y="245"/>
                      <a:pt x="2741" y="119"/>
                    </a:cubicBezTo>
                    <a:cubicBezTo>
                      <a:pt x="2694" y="56"/>
                      <a:pt x="2607" y="24"/>
                      <a:pt x="2513" y="24"/>
                    </a:cubicBezTo>
                    <a:cubicBezTo>
                      <a:pt x="2418" y="24"/>
                      <a:pt x="2316" y="56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-55225575" y="1903275"/>
                <a:ext cx="318225" cy="316650"/>
              </a:xfrm>
              <a:custGeom>
                <a:rect b="b" l="l" r="r" t="t"/>
                <a:pathLst>
                  <a:path extrusionOk="0" h="12666" w="12729">
                    <a:moveTo>
                      <a:pt x="6333" y="757"/>
                    </a:moveTo>
                    <a:cubicBezTo>
                      <a:pt x="8790" y="757"/>
                      <a:pt x="10932" y="2679"/>
                      <a:pt x="11185" y="5105"/>
                    </a:cubicBezTo>
                    <a:cubicBezTo>
                      <a:pt x="11185" y="5231"/>
                      <a:pt x="11279" y="5357"/>
                      <a:pt x="11374" y="5388"/>
                    </a:cubicBezTo>
                    <a:cubicBezTo>
                      <a:pt x="11752" y="5577"/>
                      <a:pt x="11972" y="5987"/>
                      <a:pt x="11972" y="6365"/>
                    </a:cubicBezTo>
                    <a:cubicBezTo>
                      <a:pt x="11972" y="6680"/>
                      <a:pt x="11815" y="7058"/>
                      <a:pt x="11594" y="7247"/>
                    </a:cubicBezTo>
                    <a:cubicBezTo>
                      <a:pt x="11342" y="7373"/>
                      <a:pt x="11342" y="7625"/>
                      <a:pt x="11531" y="7783"/>
                    </a:cubicBezTo>
                    <a:cubicBezTo>
                      <a:pt x="11783" y="8035"/>
                      <a:pt x="11941" y="8318"/>
                      <a:pt x="11941" y="8633"/>
                    </a:cubicBezTo>
                    <a:cubicBezTo>
                      <a:pt x="11941" y="8948"/>
                      <a:pt x="11815" y="9263"/>
                      <a:pt x="11531" y="9452"/>
                    </a:cubicBezTo>
                    <a:cubicBezTo>
                      <a:pt x="11374" y="9610"/>
                      <a:pt x="11374" y="9830"/>
                      <a:pt x="11531" y="9988"/>
                    </a:cubicBezTo>
                    <a:cubicBezTo>
                      <a:pt x="11783" y="10240"/>
                      <a:pt x="11941" y="10524"/>
                      <a:pt x="11941" y="10839"/>
                    </a:cubicBezTo>
                    <a:cubicBezTo>
                      <a:pt x="11941" y="11437"/>
                      <a:pt x="11437" y="11941"/>
                      <a:pt x="10838" y="11941"/>
                    </a:cubicBezTo>
                    <a:lnTo>
                      <a:pt x="1828" y="11941"/>
                    </a:lnTo>
                    <a:cubicBezTo>
                      <a:pt x="1197" y="11941"/>
                      <a:pt x="725" y="11406"/>
                      <a:pt x="725" y="10839"/>
                    </a:cubicBezTo>
                    <a:cubicBezTo>
                      <a:pt x="725" y="10492"/>
                      <a:pt x="819" y="10208"/>
                      <a:pt x="1103" y="9988"/>
                    </a:cubicBezTo>
                    <a:cubicBezTo>
                      <a:pt x="1260" y="9830"/>
                      <a:pt x="1260" y="9610"/>
                      <a:pt x="1103" y="9452"/>
                    </a:cubicBezTo>
                    <a:cubicBezTo>
                      <a:pt x="882" y="9200"/>
                      <a:pt x="725" y="8917"/>
                      <a:pt x="725" y="8633"/>
                    </a:cubicBezTo>
                    <a:cubicBezTo>
                      <a:pt x="725" y="8318"/>
                      <a:pt x="819" y="8003"/>
                      <a:pt x="1103" y="7783"/>
                    </a:cubicBezTo>
                    <a:cubicBezTo>
                      <a:pt x="1260" y="7625"/>
                      <a:pt x="1260" y="7405"/>
                      <a:pt x="1103" y="7247"/>
                    </a:cubicBezTo>
                    <a:cubicBezTo>
                      <a:pt x="882" y="7058"/>
                      <a:pt x="725" y="6680"/>
                      <a:pt x="725" y="6365"/>
                    </a:cubicBezTo>
                    <a:cubicBezTo>
                      <a:pt x="725" y="5987"/>
                      <a:pt x="945" y="5577"/>
                      <a:pt x="1292" y="5388"/>
                    </a:cubicBezTo>
                    <a:cubicBezTo>
                      <a:pt x="1418" y="5357"/>
                      <a:pt x="1512" y="5231"/>
                      <a:pt x="1512" y="5105"/>
                    </a:cubicBezTo>
                    <a:cubicBezTo>
                      <a:pt x="1765" y="2679"/>
                      <a:pt x="3907" y="757"/>
                      <a:pt x="6333" y="757"/>
                    </a:cubicBezTo>
                    <a:close/>
                    <a:moveTo>
                      <a:pt x="6333" y="1"/>
                    </a:moveTo>
                    <a:cubicBezTo>
                      <a:pt x="3497" y="1"/>
                      <a:pt x="1134" y="2112"/>
                      <a:pt x="788" y="4853"/>
                    </a:cubicBezTo>
                    <a:cubicBezTo>
                      <a:pt x="284" y="5199"/>
                      <a:pt x="0" y="5735"/>
                      <a:pt x="0" y="6365"/>
                    </a:cubicBezTo>
                    <a:cubicBezTo>
                      <a:pt x="0" y="6774"/>
                      <a:pt x="158" y="7216"/>
                      <a:pt x="410" y="7531"/>
                    </a:cubicBezTo>
                    <a:cubicBezTo>
                      <a:pt x="158" y="7846"/>
                      <a:pt x="0" y="8224"/>
                      <a:pt x="0" y="8633"/>
                    </a:cubicBezTo>
                    <a:cubicBezTo>
                      <a:pt x="0" y="9011"/>
                      <a:pt x="126" y="9421"/>
                      <a:pt x="410" y="9736"/>
                    </a:cubicBezTo>
                    <a:cubicBezTo>
                      <a:pt x="158" y="10051"/>
                      <a:pt x="0" y="10429"/>
                      <a:pt x="0" y="10839"/>
                    </a:cubicBezTo>
                    <a:cubicBezTo>
                      <a:pt x="0" y="11847"/>
                      <a:pt x="819" y="12666"/>
                      <a:pt x="1859" y="12666"/>
                    </a:cubicBezTo>
                    <a:lnTo>
                      <a:pt x="10869" y="12666"/>
                    </a:lnTo>
                    <a:cubicBezTo>
                      <a:pt x="11909" y="12666"/>
                      <a:pt x="12728" y="11847"/>
                      <a:pt x="12728" y="10839"/>
                    </a:cubicBezTo>
                    <a:cubicBezTo>
                      <a:pt x="12728" y="10429"/>
                      <a:pt x="12602" y="10051"/>
                      <a:pt x="12319" y="9736"/>
                    </a:cubicBezTo>
                    <a:cubicBezTo>
                      <a:pt x="12571" y="9421"/>
                      <a:pt x="12728" y="9011"/>
                      <a:pt x="12728" y="8633"/>
                    </a:cubicBezTo>
                    <a:cubicBezTo>
                      <a:pt x="12634" y="8224"/>
                      <a:pt x="12539" y="7846"/>
                      <a:pt x="12287" y="7531"/>
                    </a:cubicBezTo>
                    <a:cubicBezTo>
                      <a:pt x="12539" y="7216"/>
                      <a:pt x="12697" y="6774"/>
                      <a:pt x="12697" y="6365"/>
                    </a:cubicBezTo>
                    <a:cubicBezTo>
                      <a:pt x="12697" y="5798"/>
                      <a:pt x="12382" y="5199"/>
                      <a:pt x="11909" y="4853"/>
                    </a:cubicBezTo>
                    <a:cubicBezTo>
                      <a:pt x="11500" y="2112"/>
                      <a:pt x="9137" y="1"/>
                      <a:pt x="6333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-55170450" y="1959200"/>
                <a:ext cx="204800" cy="225300"/>
              </a:xfrm>
              <a:custGeom>
                <a:rect b="b" l="l" r="r" t="t"/>
                <a:pathLst>
                  <a:path extrusionOk="0" h="9012" w="8192">
                    <a:moveTo>
                      <a:pt x="4128" y="1450"/>
                    </a:moveTo>
                    <a:cubicBezTo>
                      <a:pt x="4411" y="2017"/>
                      <a:pt x="4821" y="2490"/>
                      <a:pt x="5293" y="2836"/>
                    </a:cubicBezTo>
                    <a:cubicBezTo>
                      <a:pt x="5924" y="3340"/>
                      <a:pt x="6711" y="3624"/>
                      <a:pt x="7499" y="3687"/>
                    </a:cubicBezTo>
                    <a:cubicBezTo>
                      <a:pt x="7499" y="3813"/>
                      <a:pt x="7530" y="3970"/>
                      <a:pt x="7530" y="4096"/>
                    </a:cubicBezTo>
                    <a:lnTo>
                      <a:pt x="7530" y="5640"/>
                    </a:lnTo>
                    <a:lnTo>
                      <a:pt x="7436" y="5640"/>
                    </a:lnTo>
                    <a:cubicBezTo>
                      <a:pt x="7436" y="7089"/>
                      <a:pt x="6270" y="8224"/>
                      <a:pt x="4852" y="8224"/>
                    </a:cubicBezTo>
                    <a:lnTo>
                      <a:pt x="3340" y="8224"/>
                    </a:lnTo>
                    <a:cubicBezTo>
                      <a:pt x="1891" y="8224"/>
                      <a:pt x="757" y="7058"/>
                      <a:pt x="757" y="5640"/>
                    </a:cubicBezTo>
                    <a:lnTo>
                      <a:pt x="757" y="4096"/>
                    </a:lnTo>
                    <a:cubicBezTo>
                      <a:pt x="757" y="3970"/>
                      <a:pt x="757" y="3813"/>
                      <a:pt x="788" y="3687"/>
                    </a:cubicBezTo>
                    <a:cubicBezTo>
                      <a:pt x="1576" y="3624"/>
                      <a:pt x="2363" y="3340"/>
                      <a:pt x="2994" y="2836"/>
                    </a:cubicBezTo>
                    <a:cubicBezTo>
                      <a:pt x="3466" y="2427"/>
                      <a:pt x="3876" y="1954"/>
                      <a:pt x="4128" y="1450"/>
                    </a:cubicBezTo>
                    <a:close/>
                    <a:moveTo>
                      <a:pt x="4096" y="1"/>
                    </a:moveTo>
                    <a:cubicBezTo>
                      <a:pt x="3939" y="1"/>
                      <a:pt x="3781" y="127"/>
                      <a:pt x="3750" y="284"/>
                    </a:cubicBezTo>
                    <a:lnTo>
                      <a:pt x="3718" y="442"/>
                    </a:lnTo>
                    <a:cubicBezTo>
                      <a:pt x="3309" y="1923"/>
                      <a:pt x="1985" y="2994"/>
                      <a:pt x="442" y="2994"/>
                    </a:cubicBezTo>
                    <a:cubicBezTo>
                      <a:pt x="253" y="2994"/>
                      <a:pt x="127" y="3120"/>
                      <a:pt x="95" y="3309"/>
                    </a:cubicBezTo>
                    <a:cubicBezTo>
                      <a:pt x="32" y="3592"/>
                      <a:pt x="1" y="3876"/>
                      <a:pt x="1" y="4128"/>
                    </a:cubicBezTo>
                    <a:lnTo>
                      <a:pt x="1" y="5672"/>
                    </a:lnTo>
                    <a:cubicBezTo>
                      <a:pt x="1" y="7530"/>
                      <a:pt x="1513" y="9011"/>
                      <a:pt x="3340" y="9011"/>
                    </a:cubicBezTo>
                    <a:lnTo>
                      <a:pt x="4852" y="9011"/>
                    </a:lnTo>
                    <a:cubicBezTo>
                      <a:pt x="6711" y="9011"/>
                      <a:pt x="8192" y="7530"/>
                      <a:pt x="8192" y="5672"/>
                    </a:cubicBezTo>
                    <a:lnTo>
                      <a:pt x="8192" y="4128"/>
                    </a:lnTo>
                    <a:cubicBezTo>
                      <a:pt x="8192" y="3844"/>
                      <a:pt x="8160" y="3592"/>
                      <a:pt x="8129" y="3309"/>
                    </a:cubicBezTo>
                    <a:cubicBezTo>
                      <a:pt x="8066" y="3120"/>
                      <a:pt x="7908" y="2994"/>
                      <a:pt x="7751" y="2994"/>
                    </a:cubicBezTo>
                    <a:cubicBezTo>
                      <a:pt x="6239" y="2994"/>
                      <a:pt x="4884" y="1923"/>
                      <a:pt x="4506" y="442"/>
                    </a:cubicBezTo>
                    <a:lnTo>
                      <a:pt x="4443" y="284"/>
                    </a:lnTo>
                    <a:cubicBezTo>
                      <a:pt x="4411" y="127"/>
                      <a:pt x="4254" y="1"/>
                      <a:pt x="409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3" name="Google Shape;3753;p65"/>
            <p:cNvGrpSpPr/>
            <p:nvPr/>
          </p:nvGrpSpPr>
          <p:grpSpPr>
            <a:xfrm>
              <a:off x="1774799" y="2375888"/>
              <a:ext cx="156790" cy="32364"/>
              <a:chOff x="-55113750" y="2053725"/>
              <a:chExt cx="92175" cy="18125"/>
            </a:xfrm>
          </p:grpSpPr>
          <p:sp>
            <p:nvSpPr>
              <p:cNvPr id="3754" name="Google Shape;3754;p65"/>
              <p:cNvSpPr/>
              <p:nvPr/>
            </p:nvSpPr>
            <p:spPr>
              <a:xfrm>
                <a:off x="-55113750" y="20537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725"/>
                      <a:pt x="348" y="725"/>
                    </a:cubicBezTo>
                    <a:cubicBezTo>
                      <a:pt x="537" y="725"/>
                      <a:pt x="694" y="536"/>
                      <a:pt x="694" y="347"/>
                    </a:cubicBezTo>
                    <a:cubicBezTo>
                      <a:pt x="694" y="158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-55039700" y="2053725"/>
                <a:ext cx="18125" cy="18125"/>
              </a:xfrm>
              <a:custGeom>
                <a:rect b="b" l="l" r="r" t="t"/>
                <a:pathLst>
                  <a:path extrusionOk="0" h="725" w="725">
                    <a:moveTo>
                      <a:pt x="378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725"/>
                      <a:pt x="378" y="725"/>
                    </a:cubicBezTo>
                    <a:cubicBezTo>
                      <a:pt x="568" y="725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8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56" name="Google Shape;3756;p65"/>
          <p:cNvGrpSpPr/>
          <p:nvPr/>
        </p:nvGrpSpPr>
        <p:grpSpPr>
          <a:xfrm flipH="1" rot="10800000">
            <a:off x="954731" y="-906013"/>
            <a:ext cx="175030" cy="167476"/>
            <a:chOff x="5662375" y="212375"/>
            <a:chExt cx="175013" cy="27000"/>
          </a:xfrm>
        </p:grpSpPr>
        <p:sp>
          <p:nvSpPr>
            <p:cNvPr id="3757" name="Google Shape;3757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8" name="Google Shape;3758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59" name="Google Shape;3759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760" name="Google Shape;3760;p65"/>
          <p:cNvGrpSpPr/>
          <p:nvPr/>
        </p:nvGrpSpPr>
        <p:grpSpPr>
          <a:xfrm>
            <a:off x="798111" y="2209569"/>
            <a:ext cx="502179" cy="560522"/>
            <a:chOff x="-57558525" y="2294725"/>
            <a:chExt cx="279625" cy="318225"/>
          </a:xfrm>
        </p:grpSpPr>
        <p:sp>
          <p:nvSpPr>
            <p:cNvPr id="3761" name="Google Shape;3761;p65"/>
            <p:cNvSpPr/>
            <p:nvPr/>
          </p:nvSpPr>
          <p:spPr>
            <a:xfrm>
              <a:off x="-57465575" y="24270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694"/>
                    <a:pt x="378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2" name="Google Shape;3762;p65"/>
            <p:cNvSpPr/>
            <p:nvPr/>
          </p:nvSpPr>
          <p:spPr>
            <a:xfrm>
              <a:off x="-57389975" y="2427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3" name="Google Shape;3763;p65"/>
            <p:cNvSpPr/>
            <p:nvPr/>
          </p:nvSpPr>
          <p:spPr>
            <a:xfrm>
              <a:off x="-57558525" y="229472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77" y="788"/>
                  </a:moveTo>
                  <a:cubicBezTo>
                    <a:pt x="8255" y="788"/>
                    <a:pt x="10429" y="2962"/>
                    <a:pt x="10429" y="5640"/>
                  </a:cubicBezTo>
                  <a:lnTo>
                    <a:pt x="10429" y="12036"/>
                  </a:lnTo>
                  <a:lnTo>
                    <a:pt x="725" y="12036"/>
                  </a:lnTo>
                  <a:lnTo>
                    <a:pt x="725" y="5640"/>
                  </a:lnTo>
                  <a:cubicBezTo>
                    <a:pt x="725" y="2962"/>
                    <a:pt x="2899" y="788"/>
                    <a:pt x="5577" y="788"/>
                  </a:cubicBezTo>
                  <a:close/>
                  <a:moveTo>
                    <a:pt x="5577" y="1"/>
                  </a:moveTo>
                  <a:cubicBezTo>
                    <a:pt x="2458" y="1"/>
                    <a:pt x="1" y="2521"/>
                    <a:pt x="1" y="5609"/>
                  </a:cubicBezTo>
                  <a:lnTo>
                    <a:pt x="1" y="12382"/>
                  </a:lnTo>
                  <a:cubicBezTo>
                    <a:pt x="1" y="12571"/>
                    <a:pt x="158" y="12729"/>
                    <a:pt x="347" y="12729"/>
                  </a:cubicBezTo>
                  <a:lnTo>
                    <a:pt x="10775" y="12729"/>
                  </a:lnTo>
                  <a:cubicBezTo>
                    <a:pt x="10964" y="12729"/>
                    <a:pt x="11122" y="12571"/>
                    <a:pt x="11122" y="12382"/>
                  </a:cubicBezTo>
                  <a:lnTo>
                    <a:pt x="11122" y="5609"/>
                  </a:lnTo>
                  <a:cubicBezTo>
                    <a:pt x="11185" y="2521"/>
                    <a:pt x="8696" y="1"/>
                    <a:pt x="557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  <p:sp>
          <p:nvSpPr>
            <p:cNvPr id="3764" name="Google Shape;3764;p65"/>
            <p:cNvSpPr/>
            <p:nvPr/>
          </p:nvSpPr>
          <p:spPr>
            <a:xfrm>
              <a:off x="-57521117" y="2332933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4096" y="756"/>
                  </a:moveTo>
                  <a:cubicBezTo>
                    <a:pt x="5230" y="756"/>
                    <a:pt x="6301" y="1323"/>
                    <a:pt x="6900" y="2237"/>
                  </a:cubicBezTo>
                  <a:lnTo>
                    <a:pt x="1292" y="2237"/>
                  </a:lnTo>
                  <a:cubicBezTo>
                    <a:pt x="1891" y="1323"/>
                    <a:pt x="2930" y="756"/>
                    <a:pt x="4096" y="756"/>
                  </a:cubicBezTo>
                  <a:close/>
                  <a:moveTo>
                    <a:pt x="7278" y="3025"/>
                  </a:moveTo>
                  <a:cubicBezTo>
                    <a:pt x="7404" y="3371"/>
                    <a:pt x="7498" y="3718"/>
                    <a:pt x="7498" y="4127"/>
                  </a:cubicBezTo>
                  <a:lnTo>
                    <a:pt x="7498" y="5230"/>
                  </a:lnTo>
                  <a:lnTo>
                    <a:pt x="756" y="5230"/>
                  </a:lnTo>
                  <a:lnTo>
                    <a:pt x="756" y="4127"/>
                  </a:lnTo>
                  <a:cubicBezTo>
                    <a:pt x="756" y="3718"/>
                    <a:pt x="819" y="3340"/>
                    <a:pt x="945" y="3025"/>
                  </a:cubicBezTo>
                  <a:close/>
                  <a:moveTo>
                    <a:pt x="7404" y="5986"/>
                  </a:moveTo>
                  <a:cubicBezTo>
                    <a:pt x="7246" y="7624"/>
                    <a:pt x="5829" y="8979"/>
                    <a:pt x="4096" y="8979"/>
                  </a:cubicBezTo>
                  <a:cubicBezTo>
                    <a:pt x="2363" y="8979"/>
                    <a:pt x="945" y="7687"/>
                    <a:pt x="756" y="5986"/>
                  </a:cubicBezTo>
                  <a:close/>
                  <a:moveTo>
                    <a:pt x="4096" y="0"/>
                  </a:moveTo>
                  <a:cubicBezTo>
                    <a:pt x="1859" y="0"/>
                    <a:pt x="0" y="1827"/>
                    <a:pt x="0" y="4096"/>
                  </a:cubicBezTo>
                  <a:lnTo>
                    <a:pt x="0" y="5576"/>
                  </a:lnTo>
                  <a:cubicBezTo>
                    <a:pt x="0" y="7845"/>
                    <a:pt x="1859" y="9672"/>
                    <a:pt x="4096" y="9672"/>
                  </a:cubicBezTo>
                  <a:cubicBezTo>
                    <a:pt x="6333" y="9672"/>
                    <a:pt x="8192" y="7845"/>
                    <a:pt x="8192" y="5576"/>
                  </a:cubicBezTo>
                  <a:lnTo>
                    <a:pt x="8192" y="4096"/>
                  </a:lnTo>
                  <a:cubicBezTo>
                    <a:pt x="8192" y="1859"/>
                    <a:pt x="6333" y="0"/>
                    <a:pt x="40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E2E6"/>
                </a:highlight>
              </a:endParaRPr>
            </a:p>
          </p:txBody>
        </p:sp>
      </p:grpSp>
      <p:grpSp>
        <p:nvGrpSpPr>
          <p:cNvPr id="3765" name="Google Shape;3765;p65"/>
          <p:cNvGrpSpPr/>
          <p:nvPr/>
        </p:nvGrpSpPr>
        <p:grpSpPr>
          <a:xfrm>
            <a:off x="756287" y="3284650"/>
            <a:ext cx="585814" cy="605996"/>
            <a:chOff x="7051875" y="2089075"/>
            <a:chExt cx="585814" cy="605996"/>
          </a:xfrm>
        </p:grpSpPr>
        <p:sp>
          <p:nvSpPr>
            <p:cNvPr id="3766" name="Google Shape;3766;p65"/>
            <p:cNvSpPr/>
            <p:nvPr/>
          </p:nvSpPr>
          <p:spPr>
            <a:xfrm>
              <a:off x="7266393" y="2533164"/>
              <a:ext cx="151835" cy="54250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  <p:sp>
          <p:nvSpPr>
            <p:cNvPr id="3767" name="Google Shape;3767;p65"/>
            <p:cNvSpPr/>
            <p:nvPr/>
          </p:nvSpPr>
          <p:spPr>
            <a:xfrm>
              <a:off x="7051875" y="2089075"/>
              <a:ext cx="585814" cy="605996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389"/>
                </a:solidFill>
              </a:endParaRPr>
            </a:p>
          </p:txBody>
        </p:sp>
      </p:grpSp>
      <p:sp>
        <p:nvSpPr>
          <p:cNvPr id="3768" name="Google Shape;3768;p65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66"/>
          <p:cNvSpPr txBox="1"/>
          <p:nvPr>
            <p:ph type="title"/>
          </p:nvPr>
        </p:nvSpPr>
        <p:spPr>
          <a:xfrm>
            <a:off x="2167200" y="164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Context Diagram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774" name="Google Shape;3774;p66"/>
          <p:cNvPicPr preferRelativeResize="0"/>
          <p:nvPr/>
        </p:nvPicPr>
        <p:blipFill rotWithShape="1">
          <a:blip r:embed="rId3">
            <a:alphaModFix/>
          </a:blip>
          <a:srcRect b="0" l="2776" r="2776" t="0"/>
          <a:stretch/>
        </p:blipFill>
        <p:spPr>
          <a:xfrm>
            <a:off x="1376968" y="837525"/>
            <a:ext cx="6390065" cy="4260046"/>
          </a:xfrm>
          <a:prstGeom prst="rect">
            <a:avLst/>
          </a:prstGeom>
          <a:noFill/>
          <a:ln>
            <a:noFill/>
          </a:ln>
        </p:spPr>
      </p:pic>
      <p:sp>
        <p:nvSpPr>
          <p:cNvPr id="3775" name="Google Shape;3775;p66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67"/>
          <p:cNvSpPr txBox="1"/>
          <p:nvPr>
            <p:ph type="title"/>
          </p:nvPr>
        </p:nvSpPr>
        <p:spPr>
          <a:xfrm>
            <a:off x="2167200" y="164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Diagram 0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781" name="Google Shape;37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54" y="892999"/>
            <a:ext cx="7633691" cy="40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2" name="Google Shape;3782;p67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68"/>
          <p:cNvSpPr txBox="1"/>
          <p:nvPr>
            <p:ph type="title"/>
          </p:nvPr>
        </p:nvSpPr>
        <p:spPr>
          <a:xfrm>
            <a:off x="2167200" y="164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Diagram 2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788" name="Google Shape;37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697" y="1305188"/>
            <a:ext cx="5618606" cy="32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9" name="Google Shape;3789;p68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3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" name="Google Shape;3794;p69"/>
          <p:cNvSpPr txBox="1"/>
          <p:nvPr>
            <p:ph type="title"/>
          </p:nvPr>
        </p:nvSpPr>
        <p:spPr>
          <a:xfrm>
            <a:off x="2167200" y="164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Diagram 3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795" name="Google Shape;37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12" y="1195977"/>
            <a:ext cx="7135576" cy="3371547"/>
          </a:xfrm>
          <a:prstGeom prst="rect">
            <a:avLst/>
          </a:prstGeom>
          <a:noFill/>
          <a:ln>
            <a:noFill/>
          </a:ln>
        </p:spPr>
      </p:pic>
      <p:sp>
        <p:nvSpPr>
          <p:cNvPr id="3796" name="Google Shape;3796;p69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‹#›</a:t>
            </a:fld>
            <a:r>
              <a:rPr lang="en" sz="13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/7</a:t>
            </a:r>
            <a:endParaRPr sz="13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70"/>
          <p:cNvSpPr txBox="1"/>
          <p:nvPr>
            <p:ph idx="4294967295" type="title"/>
          </p:nvPr>
        </p:nvSpPr>
        <p:spPr>
          <a:xfrm>
            <a:off x="2352300" y="1672150"/>
            <a:ext cx="4439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3802" name="Google Shape;380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BE3FE"/>
      </a:accent4>
      <a:accent5>
        <a:srgbClr val="595959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