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Market Place DBMS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Chi, Saurabh, Changho</a:t>
            </a:r>
          </a:p>
        </p:txBody>
      </p:sp>
    </p:spTree>
    <p:extLst>
      <p:ext uri="{BB962C8B-B14F-4D97-AF65-F5344CB8AC3E}">
        <p14:creationId xmlns:p14="http://schemas.microsoft.com/office/powerpoint/2010/main" val="177277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4890100" cy="642435"/>
          </a:xfrm>
        </p:spPr>
        <p:txBody>
          <a:bodyPr>
            <a:normAutofit fontScale="90000"/>
          </a:bodyPr>
          <a:lstStyle/>
          <a:p>
            <a:r>
              <a:rPr lang="en-CA" dirty="0"/>
              <a:t>Target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078182"/>
            <a:ext cx="7729728" cy="3661845"/>
          </a:xfrm>
        </p:spPr>
        <p:txBody>
          <a:bodyPr/>
          <a:lstStyle/>
          <a:p>
            <a:r>
              <a:rPr lang="en-CA" dirty="0"/>
              <a:t>Creating a market database</a:t>
            </a:r>
          </a:p>
          <a:p>
            <a:r>
              <a:rPr lang="en-CA" dirty="0"/>
              <a:t>Allowing users to view/buy products</a:t>
            </a:r>
          </a:p>
          <a:p>
            <a:r>
              <a:rPr lang="en-CA" dirty="0"/>
              <a:t>Allowing sellers to list products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172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2978173" cy="679381"/>
          </a:xfrm>
        </p:spPr>
        <p:txBody>
          <a:bodyPr>
            <a:normAutofit fontScale="90000"/>
          </a:bodyPr>
          <a:lstStyle/>
          <a:p>
            <a:r>
              <a:rPr lang="en-CA" dirty="0"/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827" y="2379842"/>
            <a:ext cx="3127248" cy="29876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2000" b="1" u="sng" dirty="0"/>
              <a:t>Shoppers</a:t>
            </a:r>
          </a:p>
          <a:p>
            <a:pPr lvl="1"/>
            <a:r>
              <a:rPr lang="en-CA" dirty="0"/>
              <a:t>Browse</a:t>
            </a:r>
          </a:p>
          <a:p>
            <a:pPr lvl="1"/>
            <a:r>
              <a:rPr lang="en-CA" dirty="0"/>
              <a:t>Add items to shopping cart</a:t>
            </a:r>
          </a:p>
          <a:p>
            <a:pPr lvl="1"/>
            <a:r>
              <a:rPr lang="en-CA" dirty="0"/>
              <a:t>Purchase items</a:t>
            </a:r>
          </a:p>
          <a:p>
            <a:pPr lvl="1"/>
            <a:r>
              <a:rPr lang="en-CA" dirty="0"/>
              <a:t>Leave seller/item reviews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64765" y="2418820"/>
            <a:ext cx="2927466" cy="4030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000" b="1" u="sng" dirty="0"/>
              <a:t>Private Seller/Business</a:t>
            </a:r>
          </a:p>
          <a:p>
            <a:pPr lvl="1"/>
            <a:r>
              <a:rPr lang="en-CA" dirty="0"/>
              <a:t>Post items to sell</a:t>
            </a:r>
          </a:p>
          <a:p>
            <a:pPr lvl="1"/>
            <a:r>
              <a:rPr lang="en-CA" dirty="0"/>
              <a:t>Fill in product description</a:t>
            </a:r>
          </a:p>
          <a:p>
            <a:pPr lvl="1"/>
            <a:r>
              <a:rPr lang="en-CA" dirty="0"/>
              <a:t>Update inventory</a:t>
            </a:r>
          </a:p>
          <a:p>
            <a:pPr lvl="1"/>
            <a:r>
              <a:rPr lang="en-CA" dirty="0"/>
              <a:t>Fill orders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41612" y="2379842"/>
            <a:ext cx="2663675" cy="4030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000" b="1" u="sng" dirty="0"/>
              <a:t>Administrator</a:t>
            </a:r>
          </a:p>
          <a:p>
            <a:pPr lvl="1"/>
            <a:r>
              <a:rPr lang="en-CA" dirty="0"/>
              <a:t>Moderate users</a:t>
            </a:r>
            <a:endParaRPr lang="en-CA" sz="1800" b="1" dirty="0"/>
          </a:p>
          <a:p>
            <a:pPr lvl="1"/>
            <a:r>
              <a:rPr lang="en-CA" dirty="0"/>
              <a:t>View registered users information</a:t>
            </a:r>
          </a:p>
          <a:p>
            <a:pPr lvl="1"/>
            <a:r>
              <a:rPr lang="en-CA" dirty="0"/>
              <a:t>Track and view all reviews</a:t>
            </a:r>
          </a:p>
          <a:p>
            <a:pPr marL="0" indent="0" algn="ctr">
              <a:buNone/>
            </a:pP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77757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2442464" cy="623963"/>
          </a:xfrm>
        </p:spPr>
        <p:txBody>
          <a:bodyPr>
            <a:normAutofit fontScale="90000"/>
          </a:bodyPr>
          <a:lstStyle/>
          <a:p>
            <a:r>
              <a:rPr lang="en-CA" dirty="0"/>
              <a:t>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948874"/>
            <a:ext cx="7729728" cy="3791154"/>
          </a:xfrm>
        </p:spPr>
        <p:txBody>
          <a:bodyPr>
            <a:normAutofit/>
          </a:bodyPr>
          <a:lstStyle/>
          <a:p>
            <a:r>
              <a:rPr lang="en-CA" dirty="0"/>
              <a:t>USER</a:t>
            </a:r>
          </a:p>
          <a:p>
            <a:r>
              <a:rPr lang="en-CA" dirty="0"/>
              <a:t>USER INFO</a:t>
            </a:r>
          </a:p>
          <a:p>
            <a:r>
              <a:rPr lang="en-CA" dirty="0"/>
              <a:t>ADDRESS</a:t>
            </a:r>
          </a:p>
          <a:p>
            <a:r>
              <a:rPr lang="en-CA" dirty="0"/>
              <a:t>SHOPPING CART</a:t>
            </a:r>
          </a:p>
          <a:p>
            <a:r>
              <a:rPr lang="en-CA" dirty="0"/>
              <a:t>PRODUCT</a:t>
            </a:r>
          </a:p>
          <a:p>
            <a:r>
              <a:rPr lang="en-CA" dirty="0"/>
              <a:t>DEPARTMENT</a:t>
            </a:r>
          </a:p>
          <a:p>
            <a:r>
              <a:rPr lang="en-CA" dirty="0"/>
              <a:t>PRODUCT/SELLER REVIEWS</a:t>
            </a:r>
          </a:p>
          <a:p>
            <a:r>
              <a:rPr lang="en-CA" dirty="0"/>
              <a:t>ORDERS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46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81" y="212437"/>
            <a:ext cx="2811919" cy="480290"/>
          </a:xfrm>
        </p:spPr>
        <p:txBody>
          <a:bodyPr>
            <a:normAutofit fontScale="90000"/>
          </a:bodyPr>
          <a:lstStyle/>
          <a:p>
            <a:r>
              <a:rPr lang="en-CA" dirty="0"/>
              <a:t>ER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10" y="849746"/>
            <a:ext cx="924581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000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84</TotalTime>
  <Words>86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Market Place DBMS</vt:lpstr>
      <vt:lpstr>Target Application</vt:lpstr>
      <vt:lpstr>End users</vt:lpstr>
      <vt:lpstr>Entities</vt:lpstr>
      <vt:lpstr>ER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Place DBMS</dc:title>
  <dc:creator>Changho Lee</dc:creator>
  <cp:lastModifiedBy>Saurabh Tomar</cp:lastModifiedBy>
  <cp:revision>14</cp:revision>
  <dcterms:created xsi:type="dcterms:W3CDTF">2017-03-05T23:14:42Z</dcterms:created>
  <dcterms:modified xsi:type="dcterms:W3CDTF">2017-03-06T03:34:49Z</dcterms:modified>
</cp:coreProperties>
</file>