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4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Market Place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Group 19: Chi Nguyen,  </a:t>
            </a:r>
            <a:r>
              <a:rPr lang="en-CA" dirty="0" err="1" smtClean="0"/>
              <a:t>Saurabh</a:t>
            </a:r>
            <a:r>
              <a:rPr lang="en-CA" dirty="0" smtClean="0"/>
              <a:t> </a:t>
            </a:r>
            <a:r>
              <a:rPr lang="en-CA" dirty="0" err="1" smtClean="0"/>
              <a:t>Tomar</a:t>
            </a:r>
            <a:r>
              <a:rPr lang="en-CA" dirty="0" smtClean="0"/>
              <a:t>,  </a:t>
            </a:r>
            <a:r>
              <a:rPr lang="en-CA" dirty="0" err="1" smtClean="0"/>
              <a:t>Changho</a:t>
            </a:r>
            <a:r>
              <a:rPr lang="en-CA" dirty="0" smtClean="0"/>
              <a:t> Lee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27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4890100" cy="642435"/>
          </a:xfrm>
        </p:spPr>
        <p:txBody>
          <a:bodyPr>
            <a:normAutofit fontScale="90000"/>
          </a:bodyPr>
          <a:lstStyle/>
          <a:p>
            <a:r>
              <a:rPr lang="en-CA" dirty="0"/>
              <a:t>Target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38377"/>
            <a:ext cx="7729728" cy="36618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O</a:t>
            </a:r>
            <a:r>
              <a:rPr lang="en-CA" dirty="0" smtClean="0"/>
              <a:t>nline market place database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Register users who want to use the market place</a:t>
            </a:r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Allowing </a:t>
            </a:r>
            <a:r>
              <a:rPr lang="en-CA" dirty="0"/>
              <a:t>users to view/buy products</a:t>
            </a:r>
          </a:p>
          <a:p>
            <a:pPr>
              <a:lnSpc>
                <a:spcPct val="150000"/>
              </a:lnSpc>
            </a:pPr>
            <a:r>
              <a:rPr lang="en-CA" dirty="0"/>
              <a:t>Allowing sellers to list products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7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978173" cy="679381"/>
          </a:xfrm>
        </p:spPr>
        <p:txBody>
          <a:bodyPr>
            <a:normAutofit fontScale="90000"/>
          </a:bodyPr>
          <a:lstStyle/>
          <a:p>
            <a:r>
              <a:rPr lang="en-CA" dirty="0"/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827" y="2721812"/>
            <a:ext cx="3127248" cy="298768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CA" sz="2000" b="1" u="sng" dirty="0"/>
              <a:t>Shoppers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Browse</a:t>
            </a:r>
          </a:p>
          <a:p>
            <a:pPr lvl="1"/>
            <a:r>
              <a:rPr lang="en-CA" dirty="0"/>
              <a:t>Add items to shopping cart</a:t>
            </a:r>
          </a:p>
          <a:p>
            <a:pPr lvl="1"/>
            <a:r>
              <a:rPr lang="en-CA" dirty="0"/>
              <a:t>Purchase items</a:t>
            </a:r>
          </a:p>
          <a:p>
            <a:pPr lvl="1"/>
            <a:r>
              <a:rPr lang="en-CA" dirty="0"/>
              <a:t>Leave seller/item reviews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7330" y="2721812"/>
            <a:ext cx="2927466" cy="403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CA" sz="2000" b="1" u="sng" dirty="0"/>
              <a:t>Private Seller/Business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Post items to sell</a:t>
            </a:r>
          </a:p>
          <a:p>
            <a:pPr lvl="1"/>
            <a:r>
              <a:rPr lang="en-CA" dirty="0"/>
              <a:t>Fill in product description</a:t>
            </a:r>
          </a:p>
          <a:p>
            <a:pPr lvl="1"/>
            <a:r>
              <a:rPr lang="en-CA" dirty="0"/>
              <a:t>Update inventory</a:t>
            </a:r>
          </a:p>
          <a:p>
            <a:pPr lvl="1"/>
            <a:r>
              <a:rPr lang="en-CA" dirty="0"/>
              <a:t>Fill orders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34178" y="2721812"/>
            <a:ext cx="2663675" cy="403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CA" sz="2000" b="1" u="sng" dirty="0"/>
              <a:t>Administrator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Moderate users</a:t>
            </a:r>
            <a:endParaRPr lang="en-CA" sz="1800" b="1" dirty="0"/>
          </a:p>
          <a:p>
            <a:pPr lvl="1"/>
            <a:r>
              <a:rPr lang="en-CA" dirty="0"/>
              <a:t>View registered users information</a:t>
            </a:r>
          </a:p>
          <a:p>
            <a:pPr lvl="1"/>
            <a:r>
              <a:rPr lang="en-CA" dirty="0"/>
              <a:t>Track and view all reviews</a:t>
            </a:r>
          </a:p>
          <a:p>
            <a:pPr marL="0" indent="0" algn="ctr">
              <a:buNone/>
            </a:pP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7775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2442464" cy="623963"/>
          </a:xfrm>
        </p:spPr>
        <p:txBody>
          <a:bodyPr>
            <a:normAutofit fontScale="90000"/>
          </a:bodyPr>
          <a:lstStyle/>
          <a:p>
            <a:r>
              <a:rPr lang="en-CA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48874"/>
            <a:ext cx="7729728" cy="3791154"/>
          </a:xfrm>
        </p:spPr>
        <p:txBody>
          <a:bodyPr>
            <a:normAutofit/>
          </a:bodyPr>
          <a:lstStyle/>
          <a:p>
            <a:r>
              <a:rPr lang="en-CA" dirty="0"/>
              <a:t>USER</a:t>
            </a:r>
          </a:p>
          <a:p>
            <a:r>
              <a:rPr lang="en-CA" dirty="0"/>
              <a:t>USER INFO</a:t>
            </a:r>
          </a:p>
          <a:p>
            <a:r>
              <a:rPr lang="en-CA" dirty="0"/>
              <a:t>ADDRESS</a:t>
            </a:r>
          </a:p>
          <a:p>
            <a:r>
              <a:rPr lang="en-CA" dirty="0"/>
              <a:t>SHOPPING CART</a:t>
            </a:r>
          </a:p>
          <a:p>
            <a:r>
              <a:rPr lang="en-CA" dirty="0"/>
              <a:t>PRODUCT</a:t>
            </a:r>
          </a:p>
          <a:p>
            <a:r>
              <a:rPr lang="en-CA" dirty="0"/>
              <a:t>DEPARTMENT</a:t>
            </a:r>
          </a:p>
          <a:p>
            <a:r>
              <a:rPr lang="en-CA" dirty="0"/>
              <a:t>PRODUCT/SELLER REVIEWS</a:t>
            </a:r>
          </a:p>
          <a:p>
            <a:r>
              <a:rPr lang="en-CA" dirty="0"/>
              <a:t>ORDERS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81" y="212437"/>
            <a:ext cx="2811919" cy="480290"/>
          </a:xfrm>
        </p:spPr>
        <p:txBody>
          <a:bodyPr>
            <a:normAutofit fontScale="90000"/>
          </a:bodyPr>
          <a:lstStyle/>
          <a:p>
            <a:r>
              <a:rPr lang="en-CA" dirty="0"/>
              <a:t>ER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10" y="849746"/>
            <a:ext cx="924581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230" y="2867833"/>
            <a:ext cx="7729728" cy="1188720"/>
          </a:xfrm>
        </p:spPr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79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95</TotalTime>
  <Words>95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Market Place DBMS</vt:lpstr>
      <vt:lpstr>Target Application</vt:lpstr>
      <vt:lpstr>End users</vt:lpstr>
      <vt:lpstr>Entities</vt:lpstr>
      <vt:lpstr>ER DIAGRAM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Place DBMS</dc:title>
  <dc:creator>Changho Lee</dc:creator>
  <cp:lastModifiedBy>Chi Nguyen</cp:lastModifiedBy>
  <cp:revision>19</cp:revision>
  <dcterms:created xsi:type="dcterms:W3CDTF">2017-03-05T23:14:42Z</dcterms:created>
  <dcterms:modified xsi:type="dcterms:W3CDTF">2017-03-06T04:07:29Z</dcterms:modified>
</cp:coreProperties>
</file>