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8" r:id="rId9"/>
    <p:sldId id="273" r:id="rId10"/>
    <p:sldId id="274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76" r:id="rId19"/>
    <p:sldId id="279" r:id="rId20"/>
    <p:sldId id="280" r:id="rId21"/>
    <p:sldId id="281" r:id="rId22"/>
    <p:sldId id="267" r:id="rId23"/>
    <p:sldId id="26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 Thandar Htun" userId="afcb83fde5e5bd0c" providerId="LiveId" clId="{FC0C2797-E945-470E-8EEE-6EE8FC252209}"/>
    <pc:docChg chg="undo custSel modSld">
      <pc:chgData name="May Thandar Htun" userId="afcb83fde5e5bd0c" providerId="LiveId" clId="{FC0C2797-E945-470E-8EEE-6EE8FC252209}" dt="2024-09-05T05:51:04.821" v="85" actId="12"/>
      <pc:docMkLst>
        <pc:docMk/>
      </pc:docMkLst>
      <pc:sldChg chg="modSp mod">
        <pc:chgData name="May Thandar Htun" userId="afcb83fde5e5bd0c" providerId="LiveId" clId="{FC0C2797-E945-470E-8EEE-6EE8FC252209}" dt="2024-09-04T13:13:36.807" v="17" actId="20577"/>
        <pc:sldMkLst>
          <pc:docMk/>
          <pc:sldMk cId="1518302844" sldId="256"/>
        </pc:sldMkLst>
        <pc:spChg chg="mod">
          <ac:chgData name="May Thandar Htun" userId="afcb83fde5e5bd0c" providerId="LiveId" clId="{FC0C2797-E945-470E-8EEE-6EE8FC252209}" dt="2024-09-04T13:13:36.807" v="17" actId="20577"/>
          <ac:spMkLst>
            <pc:docMk/>
            <pc:sldMk cId="1518302844" sldId="256"/>
            <ac:spMk id="11" creationId="{AF51B4E4-517B-4399-9077-4AF72539B351}"/>
          </ac:spMkLst>
        </pc:spChg>
      </pc:sldChg>
      <pc:sldChg chg="modSp mod">
        <pc:chgData name="May Thandar Htun" userId="afcb83fde5e5bd0c" providerId="LiveId" clId="{FC0C2797-E945-470E-8EEE-6EE8FC252209}" dt="2024-09-04T13:16:08.641" v="26" actId="20577"/>
        <pc:sldMkLst>
          <pc:docMk/>
          <pc:sldMk cId="2951979541" sldId="258"/>
        </pc:sldMkLst>
        <pc:spChg chg="mod">
          <ac:chgData name="May Thandar Htun" userId="afcb83fde5e5bd0c" providerId="LiveId" clId="{FC0C2797-E945-470E-8EEE-6EE8FC252209}" dt="2024-09-04T13:16:08.641" v="26" actId="20577"/>
          <ac:spMkLst>
            <pc:docMk/>
            <pc:sldMk cId="2951979541" sldId="258"/>
            <ac:spMk id="3" creationId="{00000000-0000-0000-0000-000000000000}"/>
          </ac:spMkLst>
        </pc:spChg>
      </pc:sldChg>
      <pc:sldChg chg="modSp mod">
        <pc:chgData name="May Thandar Htun" userId="afcb83fde5e5bd0c" providerId="LiveId" clId="{FC0C2797-E945-470E-8EEE-6EE8FC252209}" dt="2024-09-05T05:51:04.821" v="85" actId="12"/>
        <pc:sldMkLst>
          <pc:docMk/>
          <pc:sldMk cId="1673559327" sldId="268"/>
        </pc:sldMkLst>
        <pc:spChg chg="mod">
          <ac:chgData name="May Thandar Htun" userId="afcb83fde5e5bd0c" providerId="LiveId" clId="{FC0C2797-E945-470E-8EEE-6EE8FC252209}" dt="2024-09-05T05:51:04.821" v="85" actId="12"/>
          <ac:spMkLst>
            <pc:docMk/>
            <pc:sldMk cId="1673559327" sldId="268"/>
            <ac:spMk id="3" creationId="{00000000-0000-0000-0000-000000000000}"/>
          </ac:spMkLst>
        </pc:spChg>
      </pc:sldChg>
      <pc:sldChg chg="modSp mod">
        <pc:chgData name="May Thandar Htun" userId="afcb83fde5e5bd0c" providerId="LiveId" clId="{FC0C2797-E945-470E-8EEE-6EE8FC252209}" dt="2024-09-04T13:18:43.112" v="37" actId="113"/>
        <pc:sldMkLst>
          <pc:docMk/>
          <pc:sldMk cId="3496905716" sldId="269"/>
        </pc:sldMkLst>
        <pc:spChg chg="mod">
          <ac:chgData name="May Thandar Htun" userId="afcb83fde5e5bd0c" providerId="LiveId" clId="{FC0C2797-E945-470E-8EEE-6EE8FC252209}" dt="2024-09-04T13:18:43.112" v="37" actId="113"/>
          <ac:spMkLst>
            <pc:docMk/>
            <pc:sldMk cId="3496905716" sldId="269"/>
            <ac:spMk id="3" creationId="{00000000-0000-0000-0000-000000000000}"/>
          </ac:spMkLst>
        </pc:spChg>
      </pc:sldChg>
      <pc:sldChg chg="modSp mod">
        <pc:chgData name="May Thandar Htun" userId="afcb83fde5e5bd0c" providerId="LiveId" clId="{FC0C2797-E945-470E-8EEE-6EE8FC252209}" dt="2024-09-04T13:27:26.491" v="39" actId="1076"/>
        <pc:sldMkLst>
          <pc:docMk/>
          <pc:sldMk cId="2417675761" sldId="279"/>
        </pc:sldMkLst>
        <pc:picChg chg="mod">
          <ac:chgData name="May Thandar Htun" userId="afcb83fde5e5bd0c" providerId="LiveId" clId="{FC0C2797-E945-470E-8EEE-6EE8FC252209}" dt="2024-09-04T13:27:26.491" v="39" actId="1076"/>
          <ac:picMkLst>
            <pc:docMk/>
            <pc:sldMk cId="2417675761" sldId="279"/>
            <ac:picMk id="7" creationId="{00000000-0000-0000-0000-000000000000}"/>
          </ac:picMkLst>
        </pc:picChg>
      </pc:sldChg>
      <pc:sldChg chg="modSp mod">
        <pc:chgData name="May Thandar Htun" userId="afcb83fde5e5bd0c" providerId="LiveId" clId="{FC0C2797-E945-470E-8EEE-6EE8FC252209}" dt="2024-09-04T14:17:57.509" v="73" actId="1076"/>
        <pc:sldMkLst>
          <pc:docMk/>
          <pc:sldMk cId="3935565211" sldId="281"/>
        </pc:sldMkLst>
        <pc:spChg chg="mod">
          <ac:chgData name="May Thandar Htun" userId="afcb83fde5e5bd0c" providerId="LiveId" clId="{FC0C2797-E945-470E-8EEE-6EE8FC252209}" dt="2024-09-04T14:17:35.918" v="71" actId="14100"/>
          <ac:spMkLst>
            <pc:docMk/>
            <pc:sldMk cId="3935565211" sldId="281"/>
            <ac:spMk id="8" creationId="{00000000-0000-0000-0000-000000000000}"/>
          </ac:spMkLst>
        </pc:spChg>
        <pc:picChg chg="mod">
          <ac:chgData name="May Thandar Htun" userId="afcb83fde5e5bd0c" providerId="LiveId" clId="{FC0C2797-E945-470E-8EEE-6EE8FC252209}" dt="2024-09-04T14:10:53.678" v="40" actId="1076"/>
          <ac:picMkLst>
            <pc:docMk/>
            <pc:sldMk cId="3935565211" sldId="281"/>
            <ac:picMk id="7" creationId="{00000000-0000-0000-0000-000000000000}"/>
          </ac:picMkLst>
        </pc:picChg>
        <pc:picChg chg="mod">
          <ac:chgData name="May Thandar Htun" userId="afcb83fde5e5bd0c" providerId="LiveId" clId="{FC0C2797-E945-470E-8EEE-6EE8FC252209}" dt="2024-09-04T14:17:57.509" v="73" actId="1076"/>
          <ac:picMkLst>
            <pc:docMk/>
            <pc:sldMk cId="3935565211" sldId="281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47C3F-5BDC-443C-B42D-53AA37BEF5C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999F2-A4AC-4BF6-A529-85788D55F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99F2-A4AC-4BF6-A529-85788D55FF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BB98-82E6-4A7C-A78F-6AC3DE7E38C8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ECC5-B170-438E-A944-7C9237BA6C8E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FC0F-2FBA-4FC2-ABED-5F09A291A33D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E299-F17D-414F-B4D3-1028C95B6D0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64A-B67F-47A9-B739-4020B1F5EC4A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ACDE-30F7-461F-BD86-11F852A0C3FF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CD3-3025-4F54-9F92-0A6233DF2375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B62A-B638-4DFB-9F4A-A32186D6272A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F4F3-A01B-416B-80AC-DFA29A0D7B1C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FD0F-3BB8-4492-9E89-F318CC33B180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C800-BBC1-41B7-BDC1-AD97FECED706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085B-1976-4186-976C-41E593A1AD97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BE36-263D-419A-AABD-9DF306B4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idl/corba.html" TargetMode="External"/><Relationship Id="rId2" Type="http://schemas.openxmlformats.org/officeDocument/2006/relationships/hyperlink" Target="https://www.ibm.com/docs/en/integration-bus/10.0?topic=corba-common-object-request-broker-architectur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DD9731-3A13-4B1A-9102-6282926A7242}"/>
              </a:ext>
            </a:extLst>
          </p:cNvPr>
          <p:cNvSpPr txBox="1"/>
          <p:nvPr/>
        </p:nvSpPr>
        <p:spPr>
          <a:xfrm>
            <a:off x="3030070" y="367553"/>
            <a:ext cx="626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UNIVERSITY OF COMPUTER STUDIES, PATHEIN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5F40424-4702-45EF-83AC-7569DB19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30" y="1075439"/>
            <a:ext cx="1930739" cy="188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51B4E4-517B-4399-9077-4AF72539B351}"/>
              </a:ext>
            </a:extLst>
          </p:cNvPr>
          <p:cNvSpPr txBox="1"/>
          <p:nvPr/>
        </p:nvSpPr>
        <p:spPr>
          <a:xfrm>
            <a:off x="2042138" y="3175954"/>
            <a:ext cx="82122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  <a:buFont typeface="Arial"/>
              <a:buNone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Presented Report on </a:t>
            </a:r>
          </a:p>
          <a:p>
            <a:pPr algn="ctr" defTabSz="685800">
              <a:lnSpc>
                <a:spcPct val="150000"/>
              </a:lnSpc>
              <a:buFont typeface="Arial"/>
              <a:buNone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Blood Donation System</a:t>
            </a:r>
          </a:p>
          <a:p>
            <a:pPr algn="ctr" defTabSz="685800">
              <a:lnSpc>
                <a:spcPct val="150000"/>
              </a:lnSpc>
              <a:buFont typeface="Arial"/>
              <a:buNone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Group(II)</a:t>
            </a:r>
          </a:p>
          <a:p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B9183-CF83-48BA-8A58-525EC4AB7745}"/>
              </a:ext>
            </a:extLst>
          </p:cNvPr>
          <p:cNvSpPr txBox="1"/>
          <p:nvPr/>
        </p:nvSpPr>
        <p:spPr>
          <a:xfrm flipH="1">
            <a:off x="3030070" y="4448333"/>
            <a:ext cx="375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Thwin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Professor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3B0DB-FBD1-4E50-A9DE-7354182D9612}"/>
              </a:ext>
            </a:extLst>
          </p:cNvPr>
          <p:cNvSpPr txBox="1"/>
          <p:nvPr/>
        </p:nvSpPr>
        <p:spPr>
          <a:xfrm flipH="1">
            <a:off x="7489540" y="4378773"/>
            <a:ext cx="427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Co-supervised By: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Kaung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Lecturer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76AB2-4EF8-4834-AE70-EFECC7086A1D}"/>
              </a:ext>
            </a:extLst>
          </p:cNvPr>
          <p:cNvSpPr txBox="1"/>
          <p:nvPr/>
        </p:nvSpPr>
        <p:spPr>
          <a:xfrm>
            <a:off x="2057132" y="5157715"/>
            <a:ext cx="8212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  <a:buFont typeface="Arial"/>
              <a:buNone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Faculty of Computer Science</a:t>
            </a:r>
          </a:p>
          <a:p>
            <a:pPr algn="ctr" defTabSz="685800">
              <a:lnSpc>
                <a:spcPct val="150000"/>
              </a:lnSpc>
              <a:buFont typeface="Arial"/>
              <a:buNone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05-09-2024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830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43350" cy="8540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Theory(cont’d)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CORBA interfaces</a:t>
            </a:r>
            <a:endParaRPr lang="en-US" sz="18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functionality required by clients or servers.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invoke CORBA objects that were unknown at implementation time.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the creation of generic CORBA servants.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API to register object implementations on the server side.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43350" cy="8540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Theory(cont’d)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Tasks of ORB’s</a:t>
            </a:r>
            <a:endParaRPr lang="en-US" sz="1800" b="1" dirty="0"/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Marshalling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ORB makes sure that the called method receives the parameters over the network correctly.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Un-Marshalling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ORB also makes sure that the calling component receives back the return values, if any, from the called  method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6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donor details, blood inventory, donation history, requests.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for donors, blood types, donations, requests, inventory.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NRC IDs, inventory updates, expiration tracking.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Handling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donor login, registration, blood type search, requests.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credentials, updates data, manages inventory.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7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 Site(cont’d)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87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CORBA Middleware Integration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remote calls, cross-platform communication.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authentication, registration, inventory, requests.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defined with CORBA IDL, accessible to clients.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9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Donation Module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Donors log in using their NRC card number, which the server verifies and returns the donor’s profile.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Donation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Fill out a form to register donation details; information is sent to the server for processing and storage.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Donation 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Retrieve past donation records, including dates and blood types, from the server.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9900"/>
            <a:ext cx="10515600" cy="99377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Site(cont’d)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Request Module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Blood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Request the server to check availability of a specific blood type and return results.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Blood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Submit a request form for desired blood type; the server processes the request and updates inventory.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Blood Inventory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real-time inventory of available blood types, retrieved from the server’s database.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Inventory 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historical data of blood donations and requests, including donor contributions and request fulfillment.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Blood Status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Verify the viability of blood units to ensure they are safe for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7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875"/>
            <a:ext cx="10515600" cy="99377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Site(cont’d)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&amp; Experience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and intuitive forms designed for easy navigation and error reduction.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 with Java Swing for the GUI, communicates with the server using CORBA.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841375"/>
            <a:ext cx="10515600" cy="9937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775" y="1692275"/>
            <a:ext cx="10515600" cy="4351338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CORBA interfaces using IDL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Stub and Skeleton Classes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Server-Site Methods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ORB and Register with Naming Service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Client-Site Interaction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ORB and Naming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3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441325"/>
            <a:ext cx="10515600" cy="9937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Implementation(cont’d)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302207"/>
            <a:ext cx="10515600" cy="41980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441325"/>
            <a:ext cx="10515600" cy="9937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Implementation(cont’d)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435100"/>
            <a:ext cx="7887516" cy="38771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95873" y="5434179"/>
            <a:ext cx="7391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Figure: BloodBankServer.idl File for CORBA Interface Definition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767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365" y="2384697"/>
            <a:ext cx="7321731" cy="1325563"/>
          </a:xfrm>
        </p:spPr>
        <p:txBody>
          <a:bodyPr>
            <a:normAutofit/>
          </a:bodyPr>
          <a:lstStyle/>
          <a:p>
            <a:pPr algn="just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Donation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441325"/>
            <a:ext cx="10515600" cy="9937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Implementation(cont’d)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56206" y="4698181"/>
            <a:ext cx="6565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Figure: Stub and Skeleton Classes Generated by </a:t>
            </a:r>
            <a:r>
              <a:rPr lang="en-US" sz="2000" b="1" dirty="0" err="1"/>
              <a:t>idlj</a:t>
            </a:r>
            <a:r>
              <a:rPr lang="en-US" sz="2000" b="1" dirty="0"/>
              <a:t> Compiler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569991"/>
            <a:ext cx="7182122" cy="299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441325"/>
            <a:ext cx="10515600" cy="9937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Implementation(cont’d)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5742" y="3429000"/>
            <a:ext cx="60524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ORB and Naming Service Initialization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42" y="1435100"/>
            <a:ext cx="5665652" cy="148299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42" y="3635828"/>
            <a:ext cx="5627007" cy="8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6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612775"/>
            <a:ext cx="10515600" cy="9937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775" y="154622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 Donation System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Critical Need: Provide essential blood for emergencies, surgeries, and chronic illness treatment.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Lives: Facilitate life-saving blood donations daily.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Safety: Maintain a quick and safe donation process with stringent protocols.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Encourage Regular Donations: Maintain a stable blood supply through consistent contributions.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Streamline Management: Optimize the handling of donations and requests efficiently.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612775"/>
            <a:ext cx="10515600" cy="9937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775" y="1546225"/>
            <a:ext cx="10515600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“Distributed Systems Concepts and Design”, by George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Coulouris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Jean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Dollimore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Tim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Kindberg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Gordon Blair, 5th Edition, ISBN-10: 0-13-214301-1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www.ibm.com/docs/en/integration-bus/10.0?topic=corba-common-object-request-broker-architecture</a:t>
            </a:r>
            <a:endParaRPr lang="en-US" sz="2000" b="1" dirty="0">
              <a:solidFill>
                <a:schemeClr val="accent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https://docs.oracle.com/javase/8/docs/technotes/guides/idl/corba.html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https://www.w3computing.com/articles/java-remote-method-invocation-rmi/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275" y="2308225"/>
            <a:ext cx="4114800" cy="1325563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482725"/>
            <a:ext cx="10515600" cy="4351338"/>
          </a:xfrm>
        </p:spPr>
        <p:txBody>
          <a:bodyPr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May Thandar Htun(Leader)		VIIICS-5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Nyein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Htet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Htet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Kyaw			VIIICS-4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Su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Shwe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Zin				VIIICS-11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Chuu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Eain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				VIIICS-12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Htet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Soe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Wai				VIIICS-16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 Kyaw Zin Thu				VIIICS-24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Chit Su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Maung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VIIICS-26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Su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Lwin				VIIICT-2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Htet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Moe				VIIICT-3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 Nyan Lin Set				VIIICT-6</a:t>
            </a:r>
          </a:p>
          <a:p>
            <a:endParaRPr lang="en-US" sz="1600" dirty="0"/>
          </a:p>
        </p:txBody>
      </p:sp>
      <p:pic>
        <p:nvPicPr>
          <p:cNvPr id="5" name="Google Shape;46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890127" y="2989130"/>
            <a:ext cx="3682576" cy="40893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36195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351338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lvl="0" indent="-28575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Theory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 Site</a:t>
            </a:r>
          </a:p>
          <a:p>
            <a:pPr marL="285750" lvl="0" indent="-28575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Site</a:t>
            </a:r>
          </a:p>
          <a:p>
            <a:pPr marL="285750" lvl="0" indent="-28575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lvl="0" indent="-28575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lvl="0" indent="-28575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lvl="0" indent="-28575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5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2047875" cy="5381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027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Distributed System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system for managing blood donations and requests using CORBA.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Server-Site Operations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Register donations and fulfill blood requests.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Client-Site Functions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 for blood types, request blood, and donate blood.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Processes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efficient handling of blood resources.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Bank Management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in Healthcare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blood availability for patients.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Challenges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Address data consistency, real-time updates, and resource management issues.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RMI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a distributed system for efficient blood management.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 for blood types, Request donations, Record donations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28950" cy="8540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Independent Computers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Form a network of independent computers working together to achieve a common goal.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Resources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Distribute resources like data and processing power across multiple nodes.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Concurrent Operation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Run tasks simultaneously, even across nodes in different locations.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Effective Collaboration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Coordinate nodes to handle tasks and share resources efficiently.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Key Challenges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Overcome challenges like communication, synchronization, and resilience across the distributed network.</a:t>
            </a:r>
            <a:endParaRPr lang="en-US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43350" cy="8540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Theory(cont’d)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Distributed Concept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Client and Server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 the client to handle user interactions while the server manages data processing and storage.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Concurrent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 multiple clients to donate or request blood simultaneously, with the server efficiently handling each request.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CORBA to ensure seamless operation between the client and server, regardless of platform differences.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Workload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Have the server process requests, manage the database, and ensure data consistency, while the client focuses on providing a user-friendly interface.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43350" cy="8540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Theory(cont’d)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RMI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 objects in different Java Virtual Machines (JVMs) to communicate and call methods on each other as if they were on the same machine.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Method Calls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Permit method calls between objects located on different computers over a network.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Network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the complexity of network communication, making it easy for developers to use remote objects like local ones.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Stubs and Skeletons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 method calls and responses using stubs (client-site representatives) and skeletons (server-site handlers).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Distributed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RMI in distributed systems to facilitate communication between parts of an application running on different machines.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43350" cy="85407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Theory(cont’d)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Common Object Request Broker Architecture (CORBA)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objects to make requests and receive responses transparently.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on any platform, located anywhere on the internet, and written in any language with IDL mapping.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the Object Request Broker (ORB) as the Object Manager in CORBA.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on a middleware-based architecture.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remote method invocation for distributed objects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objects can interact without knowing their physical locations.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underlying system complexities from developers.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BE36-263D-419A-AABD-9DF306B434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1314</Words>
  <Application>Microsoft Office PowerPoint</Application>
  <PresentationFormat>Widescreen</PresentationFormat>
  <Paragraphs>171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Blood Donation System</vt:lpstr>
      <vt:lpstr>Presented By</vt:lpstr>
      <vt:lpstr>Table of contents</vt:lpstr>
      <vt:lpstr>Introduction</vt:lpstr>
      <vt:lpstr>Background Theory</vt:lpstr>
      <vt:lpstr>Background Theory(cont’d)</vt:lpstr>
      <vt:lpstr>Background Theory(cont’d)</vt:lpstr>
      <vt:lpstr>Background Theory(cont’d)</vt:lpstr>
      <vt:lpstr>Background Theory(cont’d)</vt:lpstr>
      <vt:lpstr>Background Theory(cont’d)</vt:lpstr>
      <vt:lpstr>Sever Site</vt:lpstr>
      <vt:lpstr>Sever Site(cont’d)</vt:lpstr>
      <vt:lpstr>Client Site</vt:lpstr>
      <vt:lpstr>Client Site(cont’d)</vt:lpstr>
      <vt:lpstr>Client Site(cont’d)</vt:lpstr>
      <vt:lpstr>Implementation</vt:lpstr>
      <vt:lpstr>Implementation(cont’d)</vt:lpstr>
      <vt:lpstr>Implementation(cont’d)</vt:lpstr>
      <vt:lpstr>Implementation(cont’d)</vt:lpstr>
      <vt:lpstr>Implementation(cont’d)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May Thandar Htun</cp:lastModifiedBy>
  <cp:revision>59</cp:revision>
  <dcterms:created xsi:type="dcterms:W3CDTF">2024-09-02T04:13:53Z</dcterms:created>
  <dcterms:modified xsi:type="dcterms:W3CDTF">2024-09-05T05:51:08Z</dcterms:modified>
</cp:coreProperties>
</file>