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74" r:id="rId8"/>
    <p:sldId id="259" r:id="rId9"/>
    <p:sldId id="260" r:id="rId10"/>
    <p:sldId id="261" r:id="rId11"/>
    <p:sldId id="265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87" r:id="rId20"/>
    <p:sldId id="270" r:id="rId21"/>
    <p:sldId id="271" r:id="rId22"/>
    <p:sldId id="286" r:id="rId23"/>
    <p:sldId id="275" r:id="rId24"/>
    <p:sldId id="272" r:id="rId25"/>
    <p:sldId id="273" r:id="rId26"/>
    <p:sldId id="276" r:id="rId27"/>
    <p:sldId id="277" r:id="rId28"/>
    <p:sldId id="284" r:id="rId29"/>
    <p:sldId id="279" r:id="rId30"/>
    <p:sldId id="283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D1A61-54D6-4AB3-B572-BB7AE3DFC7F4}" v="515" dt="2023-01-14T08:52:23.145"/>
    <p1510:client id="{8CBE55FE-7235-1D22-FDFB-6BC7044E1F0C}" v="30" dt="2023-01-14T10:02:4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68" autoAdjust="0"/>
  </p:normalViewPr>
  <p:slideViewPr>
    <p:cSldViewPr snapToGrid="0">
      <p:cViewPr varScale="1">
        <p:scale>
          <a:sx n="104" d="100"/>
          <a:sy n="104" d="100"/>
        </p:scale>
        <p:origin x="2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l Novandri" userId="S::novandri.adhil@sysmex.co.id::4a02accc-7659-4c9c-9f8f-8a1e233dcfca" providerId="AD" clId="Web-{8CBE55FE-7235-1D22-FDFB-6BC7044E1F0C}"/>
    <pc:docChg chg="modSld">
      <pc:chgData name="Adhil Novandri" userId="S::novandri.adhil@sysmex.co.id::4a02accc-7659-4c9c-9f8f-8a1e233dcfca" providerId="AD" clId="Web-{8CBE55FE-7235-1D22-FDFB-6BC7044E1F0C}" dt="2023-01-14T10:02:44.747" v="27" actId="20577"/>
      <pc:docMkLst>
        <pc:docMk/>
      </pc:docMkLst>
      <pc:sldChg chg="modSp">
        <pc:chgData name="Adhil Novandri" userId="S::novandri.adhil@sysmex.co.id::4a02accc-7659-4c9c-9f8f-8a1e233dcfca" providerId="AD" clId="Web-{8CBE55FE-7235-1D22-FDFB-6BC7044E1F0C}" dt="2023-01-14T10:02:44.747" v="27" actId="20577"/>
        <pc:sldMkLst>
          <pc:docMk/>
          <pc:sldMk cId="290066214" sldId="276"/>
        </pc:sldMkLst>
        <pc:spChg chg="mod">
          <ac:chgData name="Adhil Novandri" userId="S::novandri.adhil@sysmex.co.id::4a02accc-7659-4c9c-9f8f-8a1e233dcfca" providerId="AD" clId="Web-{8CBE55FE-7235-1D22-FDFB-6BC7044E1F0C}" dt="2023-01-14T10:02:44.747" v="27" actId="20577"/>
          <ac:spMkLst>
            <pc:docMk/>
            <pc:sldMk cId="290066214" sldId="276"/>
            <ac:spMk id="3" creationId="{154733B4-D9BF-68B4-F489-873D10B103AA}"/>
          </ac:spMkLst>
        </pc:spChg>
      </pc:sldChg>
    </pc:docChg>
  </pc:docChgLst>
  <pc:docChgLst>
    <pc:chgData name="Adhil Novandri" userId="4a02accc-7659-4c9c-9f8f-8a1e233dcfca" providerId="ADAL" clId="{83CD1A61-54D6-4AB3-B572-BB7AE3DFC7F4}"/>
    <pc:docChg chg="undo redo custSel addSld delSld modSld sldOrd">
      <pc:chgData name="Adhil Novandri" userId="4a02accc-7659-4c9c-9f8f-8a1e233dcfca" providerId="ADAL" clId="{83CD1A61-54D6-4AB3-B572-BB7AE3DFC7F4}" dt="2023-01-14T08:52:19.891" v="1919" actId="6549"/>
      <pc:docMkLst>
        <pc:docMk/>
      </pc:docMkLst>
      <pc:sldChg chg="addSp delSp modSp mod modMedia setBg addAnim delAnim modAnim setClrOvrMap delDesignElem">
        <pc:chgData name="Adhil Novandri" userId="4a02accc-7659-4c9c-9f8f-8a1e233dcfca" providerId="ADAL" clId="{83CD1A61-54D6-4AB3-B572-BB7AE3DFC7F4}" dt="2023-01-14T08:10:49.405" v="777" actId="2711"/>
        <pc:sldMkLst>
          <pc:docMk/>
          <pc:sldMk cId="4136330405" sldId="256"/>
        </pc:sldMkLst>
        <pc:spChg chg="mod ord">
          <ac:chgData name="Adhil Novandri" userId="4a02accc-7659-4c9c-9f8f-8a1e233dcfca" providerId="ADAL" clId="{83CD1A61-54D6-4AB3-B572-BB7AE3DFC7F4}" dt="2023-01-14T08:10:49.405" v="777" actId="2711"/>
          <ac:spMkLst>
            <pc:docMk/>
            <pc:sldMk cId="4136330405" sldId="256"/>
            <ac:spMk id="2" creationId="{E538323E-B0CA-76DA-5714-EFAAAC8E17DD}"/>
          </ac:spMkLst>
        </pc:spChg>
        <pc:spChg chg="add del mo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3" creationId="{274B5545-DEC9-74A2-CDFF-07411835C4F4}"/>
          </ac:spMkLst>
        </pc:spChg>
        <pc:spChg chg="add del mod">
          <ac:chgData name="Adhil Novandri" userId="4a02accc-7659-4c9c-9f8f-8a1e233dcfca" providerId="ADAL" clId="{83CD1A61-54D6-4AB3-B572-BB7AE3DFC7F4}" dt="2023-01-14T05:46:57.999" v="333"/>
          <ac:spMkLst>
            <pc:docMk/>
            <pc:sldMk cId="4136330405" sldId="256"/>
            <ac:spMk id="4" creationId="{4FC0F038-B927-C602-D51B-CF00874976D3}"/>
          </ac:spMkLst>
        </pc:spChg>
        <pc:spChg chg="add del mod">
          <ac:chgData name="Adhil Novandri" userId="4a02accc-7659-4c9c-9f8f-8a1e233dcfca" providerId="ADAL" clId="{83CD1A61-54D6-4AB3-B572-BB7AE3DFC7F4}" dt="2023-01-14T05:46:57.999" v="333"/>
          <ac:spMkLst>
            <pc:docMk/>
            <pc:sldMk cId="4136330405" sldId="256"/>
            <ac:spMk id="6" creationId="{A1C76B99-CAA6-E420-50FC-7D39E261C54D}"/>
          </ac:spMkLst>
        </pc:spChg>
        <pc:spChg chg="add del">
          <ac:chgData name="Adhil Novandri" userId="4a02accc-7659-4c9c-9f8f-8a1e233dcfca" providerId="ADAL" clId="{83CD1A61-54D6-4AB3-B572-BB7AE3DFC7F4}" dt="2023-01-14T05:43:52.240" v="307" actId="26606"/>
          <ac:spMkLst>
            <pc:docMk/>
            <pc:sldMk cId="4136330405" sldId="256"/>
            <ac:spMk id="8" creationId="{A8DB9CD9-59B1-4D73-BC4C-98796A48EF9B}"/>
          </ac:spMkLst>
        </pc:spChg>
        <pc:spChg chg="add del">
          <ac:chgData name="Adhil Novandri" userId="4a02accc-7659-4c9c-9f8f-8a1e233dcfca" providerId="ADAL" clId="{83CD1A61-54D6-4AB3-B572-BB7AE3DFC7F4}" dt="2023-01-14T05:43:18.308" v="299" actId="26606"/>
          <ac:spMkLst>
            <pc:docMk/>
            <pc:sldMk cId="4136330405" sldId="256"/>
            <ac:spMk id="9" creationId="{C1DD1A8A-57D5-4A81-AD04-532B043C5611}"/>
          </ac:spMkLst>
        </pc:spChg>
        <pc:spChg chg="add del">
          <ac:chgData name="Adhil Novandri" userId="4a02accc-7659-4c9c-9f8f-8a1e233dcfca" providerId="ADAL" clId="{83CD1A61-54D6-4AB3-B572-BB7AE3DFC7F4}" dt="2023-01-14T05:43:52.240" v="307" actId="26606"/>
          <ac:spMkLst>
            <pc:docMk/>
            <pc:sldMk cId="4136330405" sldId="256"/>
            <ac:spMk id="10" creationId="{8874A6A9-41FF-4E33-AFA8-F9F81436A59E}"/>
          </ac:spMkLst>
        </pc:spChg>
        <pc:spChg chg="add del">
          <ac:chgData name="Adhil Novandri" userId="4a02accc-7659-4c9c-9f8f-8a1e233dcfca" providerId="ADAL" clId="{83CD1A61-54D6-4AB3-B572-BB7AE3DFC7F4}" dt="2023-01-14T05:43:18.308" v="299" actId="26606"/>
          <ac:spMkLst>
            <pc:docMk/>
            <pc:sldMk cId="4136330405" sldId="256"/>
            <ac:spMk id="11" creationId="{007891EC-4501-44ED-A8C8-B11B6DB767AB}"/>
          </ac:spMkLst>
        </pc:spChg>
        <pc:spChg chg="add del">
          <ac:chgData name="Adhil Novandri" userId="4a02accc-7659-4c9c-9f8f-8a1e233dcfca" providerId="ADAL" clId="{83CD1A61-54D6-4AB3-B572-BB7AE3DFC7F4}" dt="2023-01-14T05:43:25.503" v="302" actId="26606"/>
          <ac:spMkLst>
            <pc:docMk/>
            <pc:sldMk cId="4136330405" sldId="256"/>
            <ac:spMk id="13" creationId="{71B2258F-86CA-4D4D-8270-BC05FCDEBFB3}"/>
          </ac:spMkLst>
        </pc:spChg>
        <pc:spChg chg="add del">
          <ac:chgData name="Adhil Novandri" userId="4a02accc-7659-4c9c-9f8f-8a1e233dcfca" providerId="ADAL" clId="{83CD1A61-54D6-4AB3-B572-BB7AE3DFC7F4}" dt="2023-01-14T05:43:50.786" v="305" actId="26606"/>
          <ac:spMkLst>
            <pc:docMk/>
            <pc:sldMk cId="4136330405" sldId="256"/>
            <ac:spMk id="16" creationId="{71B2258F-86CA-4D4D-8270-BC05FCDEBFB3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18" creationId="{C29501E6-A978-4A61-9689-9085AF97A53A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0" creationId="{1849CA57-76BD-4CF2-80BA-D7A46A01B7B1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2" creationId="{35E9085E-E730-4768-83D4-6CB7E9897153}"/>
          </ac:spMkLst>
        </pc:spChg>
        <pc:spChg chg="add del">
          <ac:chgData name="Adhil Novandri" userId="4a02accc-7659-4c9c-9f8f-8a1e233dcfca" providerId="ADAL" clId="{83CD1A61-54D6-4AB3-B572-BB7AE3DFC7F4}" dt="2023-01-14T05:52:31.575" v="340" actId="26606"/>
          <ac:spMkLst>
            <pc:docMk/>
            <pc:sldMk cId="4136330405" sldId="256"/>
            <ac:spMk id="23" creationId="{54A6836E-C603-43CB-9DA7-89D8E3FA3838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4" creationId="{973272FE-A474-4CAE-8CA2-BCC8B476C3F4}"/>
          </ac:spMkLst>
        </pc:spChg>
        <pc:spChg chg="add del">
          <ac:chgData name="Adhil Novandri" userId="4a02accc-7659-4c9c-9f8f-8a1e233dcfca" providerId="ADAL" clId="{83CD1A61-54D6-4AB3-B572-BB7AE3DFC7F4}" dt="2023-01-14T05:43:53.413" v="309" actId="26606"/>
          <ac:spMkLst>
            <pc:docMk/>
            <pc:sldMk cId="4136330405" sldId="256"/>
            <ac:spMk id="25" creationId="{787F4F1C-8D3D-4EC1-B72D-A0470A5A08B8}"/>
          </ac:spMkLst>
        </pc:spChg>
        <pc:spChg chg="add del">
          <ac:chgData name="Adhil Novandri" userId="4a02accc-7659-4c9c-9f8f-8a1e233dcfca" providerId="ADAL" clId="{83CD1A61-54D6-4AB3-B572-BB7AE3DFC7F4}" dt="2023-01-14T05:52:31.575" v="340" actId="26606"/>
          <ac:spMkLst>
            <pc:docMk/>
            <pc:sldMk cId="4136330405" sldId="256"/>
            <ac:spMk id="27" creationId="{296007DD-F9BF-4F0F-B8C6-C514B2841971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28" creationId="{15E3C750-986E-4769-B1AE-49289FBEE757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4" creationId="{4522B21E-B2B9-4C72-9A71-C87EFD137480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5" creationId="{5EB7D2A2-F448-44D4-938C-DC84CBCB3B1E}"/>
          </ac:spMkLst>
        </pc:spChg>
        <pc:spChg chg="add del">
          <ac:chgData name="Adhil Novandri" userId="4a02accc-7659-4c9c-9f8f-8a1e233dcfca" providerId="ADAL" clId="{83CD1A61-54D6-4AB3-B572-BB7AE3DFC7F4}" dt="2023-01-14T05:44:05.614" v="311" actId="26606"/>
          <ac:spMkLst>
            <pc:docMk/>
            <pc:sldMk cId="4136330405" sldId="256"/>
            <ac:spMk id="36" creationId="{871AEA07-1E14-44B4-8E55-64EF049CD66F}"/>
          </ac:spMkLst>
        </pc:spChg>
        <pc:spChg chg="add del">
          <ac:chgData name="Adhil Novandri" userId="4a02accc-7659-4c9c-9f8f-8a1e233dcfca" providerId="ADAL" clId="{83CD1A61-54D6-4AB3-B572-BB7AE3DFC7F4}" dt="2023-01-14T05:44:14.475" v="313" actId="26606"/>
          <ac:spMkLst>
            <pc:docMk/>
            <pc:sldMk cId="4136330405" sldId="256"/>
            <ac:spMk id="39" creationId="{2A8AA5BC-4F7A-4226-8F99-6D824B226A97}"/>
          </ac:spMkLst>
        </pc:spChg>
        <pc:spChg chg="add del">
          <ac:chgData name="Adhil Novandri" userId="4a02accc-7659-4c9c-9f8f-8a1e233dcfca" providerId="ADAL" clId="{83CD1A61-54D6-4AB3-B572-BB7AE3DFC7F4}" dt="2023-01-14T05:44:14.475" v="313" actId="26606"/>
          <ac:spMkLst>
            <pc:docMk/>
            <pc:sldMk cId="4136330405" sldId="256"/>
            <ac:spMk id="40" creationId="{192416F2-BC84-4D7C-80C6-6296C10C3819}"/>
          </ac:spMkLst>
        </pc:spChg>
        <pc:spChg chg="add del">
          <ac:chgData name="Adhil Novandri" userId="4a02accc-7659-4c9c-9f8f-8a1e233dcfca" providerId="ADAL" clId="{83CD1A61-54D6-4AB3-B572-BB7AE3DFC7F4}" dt="2023-01-14T05:44:24.774" v="315" actId="26606"/>
          <ac:spMkLst>
            <pc:docMk/>
            <pc:sldMk cId="4136330405" sldId="256"/>
            <ac:spMk id="43" creationId="{2A8AA5BC-4F7A-4226-8F99-6D824B226A97}"/>
          </ac:spMkLst>
        </pc:spChg>
        <pc:spChg chg="add del">
          <ac:chgData name="Adhil Novandri" userId="4a02accc-7659-4c9c-9f8f-8a1e233dcfca" providerId="ADAL" clId="{83CD1A61-54D6-4AB3-B572-BB7AE3DFC7F4}" dt="2023-01-14T05:44:24.774" v="315" actId="26606"/>
          <ac:spMkLst>
            <pc:docMk/>
            <pc:sldMk cId="4136330405" sldId="256"/>
            <ac:spMk id="45" creationId="{5BC87C3E-1040-4EE4-9BDB-9537F7A1B335}"/>
          </ac:spMkLst>
        </pc:spChg>
        <pc:spChg chg="add del">
          <ac:chgData name="Adhil Novandri" userId="4a02accc-7659-4c9c-9f8f-8a1e233dcfca" providerId="ADAL" clId="{83CD1A61-54D6-4AB3-B572-BB7AE3DFC7F4}" dt="2023-01-14T05:54:17.125" v="360" actId="26606"/>
          <ac:spMkLst>
            <pc:docMk/>
            <pc:sldMk cId="4136330405" sldId="256"/>
            <ac:spMk id="48" creationId="{C4B24C7E-2D5E-4C4E-9CD5-D61F243C9D1B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49" creationId="{6F5A5072-7B47-4D32-B52A-4EBBF590B8A5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0" creationId="{9715DAF0-AE1B-46C9-8A6B-DB2AA05AB91D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1" creationId="{6016219D-510E-4184-9090-6D5578A87BD1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2" creationId="{AFF4A713-7B75-4B21-90D7-5AB19547C728}"/>
          </ac:spMkLst>
        </pc:spChg>
        <pc:spChg chg="add del">
          <ac:chgData name="Adhil Novandri" userId="4a02accc-7659-4c9c-9f8f-8a1e233dcfca" providerId="ADAL" clId="{83CD1A61-54D6-4AB3-B572-BB7AE3DFC7F4}" dt="2023-01-14T05:44:31.257" v="317" actId="26606"/>
          <ac:spMkLst>
            <pc:docMk/>
            <pc:sldMk cId="4136330405" sldId="256"/>
            <ac:spMk id="53" creationId="{DC631C0B-6DA6-4E57-8231-CE32B3434A7E}"/>
          </ac:spMkLst>
        </pc:spChg>
        <pc:spChg chg="add del">
          <ac:chgData name="Adhil Novandri" userId="4a02accc-7659-4c9c-9f8f-8a1e233dcfca" providerId="ADAL" clId="{83CD1A61-54D6-4AB3-B572-BB7AE3DFC7F4}" dt="2023-01-14T05:54:17.125" v="360" actId="26606"/>
          <ac:spMkLst>
            <pc:docMk/>
            <pc:sldMk cId="4136330405" sldId="256"/>
            <ac:spMk id="54" creationId="{3C48EA58-53D6-4E4A-9BDB-087D34617836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5" creationId="{88294908-8B00-4F58-BBBA-20F71A40AA9E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6" creationId="{4364C879-1404-4203-8E9D-CC5DE0A621A2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7" creationId="{84617302-4B0D-4351-A6BB-6F0930D943AC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8" creationId="{DA2C7802-C2E0-4218-8F89-8DD7CCD2CD1C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59" creationId="{A6D7111A-21E5-4EE9-8A78-10E5530F0116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60" creationId="{A3969E80-A77B-49FC-9122-D89AFD5EE118}"/>
          </ac:spMkLst>
        </pc:spChg>
        <pc:spChg chg="add del">
          <ac:chgData name="Adhil Novandri" userId="4a02accc-7659-4c9c-9f8f-8a1e233dcfca" providerId="ADAL" clId="{83CD1A61-54D6-4AB3-B572-BB7AE3DFC7F4}" dt="2023-01-14T05:44:32.953" v="319" actId="26606"/>
          <ac:spMkLst>
            <pc:docMk/>
            <pc:sldMk cId="4136330405" sldId="256"/>
            <ac:spMk id="61" creationId="{E07981EA-05A6-437C-88D7-B377B92B031D}"/>
          </ac:spMkLst>
        </pc:spChg>
        <pc:spChg chg="add del">
          <ac:chgData name="Adhil Novandri" userId="4a02accc-7659-4c9c-9f8f-8a1e233dcfca" providerId="ADAL" clId="{83CD1A61-54D6-4AB3-B572-BB7AE3DFC7F4}" dt="2023-01-14T05:44:34.436" v="321" actId="26606"/>
          <ac:spMkLst>
            <pc:docMk/>
            <pc:sldMk cId="4136330405" sldId="256"/>
            <ac:spMk id="63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4:34.436" v="321" actId="26606"/>
          <ac:spMkLst>
            <pc:docMk/>
            <pc:sldMk cId="4136330405" sldId="256"/>
            <ac:spMk id="64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5:44:35.383" v="323" actId="26606"/>
          <ac:spMkLst>
            <pc:docMk/>
            <pc:sldMk cId="4136330405" sldId="256"/>
            <ac:spMk id="69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4:35.383" v="323" actId="26606"/>
          <ac:spMkLst>
            <pc:docMk/>
            <pc:sldMk cId="4136330405" sldId="256"/>
            <ac:spMk id="70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3" creationId="{B9008973-65FB-40C1-893A-A58712593D72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4" creationId="{090A6D10-3F68-4EAB-9085-93C36B5FCA59}"/>
          </ac:spMkLst>
        </pc:spChg>
        <pc:spChg chg="add del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75" creationId="{2558829B-C7EF-4D51-94DF-A8B1A80C2665}"/>
          </ac:spMkLst>
        </pc:spChg>
        <pc:spChg chg="add del">
          <ac:chgData name="Adhil Novandri" userId="4a02accc-7659-4c9c-9f8f-8a1e233dcfca" providerId="ADAL" clId="{83CD1A61-54D6-4AB3-B572-BB7AE3DFC7F4}" dt="2023-01-14T05:45:17.593" v="325" actId="26606"/>
          <ac:spMkLst>
            <pc:docMk/>
            <pc:sldMk cId="4136330405" sldId="256"/>
            <ac:spMk id="77" creationId="{A3363022-C969-41E9-8EB2-E4C94908C1FA}"/>
          </ac:spMkLst>
        </pc:spChg>
        <pc:spChg chg="add del">
          <ac:chgData name="Adhil Novandri" userId="4a02accc-7659-4c9c-9f8f-8a1e233dcfca" providerId="ADAL" clId="{83CD1A61-54D6-4AB3-B572-BB7AE3DFC7F4}" dt="2023-01-14T05:45:17.593" v="325" actId="26606"/>
          <ac:spMkLst>
            <pc:docMk/>
            <pc:sldMk cId="4136330405" sldId="256"/>
            <ac:spMk id="78" creationId="{8D1AD6B3-BE88-4CEB-BA17-790657CC4729}"/>
          </ac:spMkLst>
        </pc:spChg>
        <pc:spChg chg="add del">
          <ac:chgData name="Adhil Novandri" userId="4a02accc-7659-4c9c-9f8f-8a1e233dcfca" providerId="ADAL" clId="{83CD1A61-54D6-4AB3-B572-BB7AE3DFC7F4}" dt="2023-01-14T05:48:04.334" v="338" actId="26606"/>
          <ac:spMkLst>
            <pc:docMk/>
            <pc:sldMk cId="4136330405" sldId="256"/>
            <ac:spMk id="84" creationId="{C1DD1A8A-57D5-4A81-AD04-532B043C5611}"/>
          </ac:spMkLst>
        </pc:spChg>
        <pc:spChg chg="add del">
          <ac:chgData name="Adhil Novandri" userId="4a02accc-7659-4c9c-9f8f-8a1e233dcfca" providerId="ADAL" clId="{83CD1A61-54D6-4AB3-B572-BB7AE3DFC7F4}" dt="2023-01-14T05:48:04.334" v="338" actId="26606"/>
          <ac:spMkLst>
            <pc:docMk/>
            <pc:sldMk cId="4136330405" sldId="256"/>
            <ac:spMk id="86" creationId="{007891EC-4501-44ED-A8C8-B11B6DB767A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08" creationId="{4E1BEB12-92AF-4445-98AD-4C7756E7C93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0" creationId="{D0522C2C-7B5C-48A7-A969-03941E5D2E76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2" creationId="{9C682A1A-5B2D-4111-BBD6-620165633E5B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4" creationId="{D6EE29F2-D77F-4BD0-A20B-334D316A1C9D}"/>
          </ac:spMkLst>
        </pc:spChg>
        <pc:spChg chg="add">
          <ac:chgData name="Adhil Novandri" userId="4a02accc-7659-4c9c-9f8f-8a1e233dcfca" providerId="ADAL" clId="{83CD1A61-54D6-4AB3-B572-BB7AE3DFC7F4}" dt="2023-01-14T06:16:27.644" v="504" actId="26606"/>
          <ac:spMkLst>
            <pc:docMk/>
            <pc:sldMk cId="4136330405" sldId="256"/>
            <ac:spMk id="116" creationId="{22D09ED2-868F-42C6-866E-F92E0CEF314F}"/>
          </ac:spMkLst>
        </pc:spChg>
        <pc:grpChg chg="add del">
          <ac:chgData name="Adhil Novandri" userId="4a02accc-7659-4c9c-9f8f-8a1e233dcfca" providerId="ADAL" clId="{83CD1A61-54D6-4AB3-B572-BB7AE3DFC7F4}" dt="2023-01-14T05:43:52.240" v="307" actId="26606"/>
          <ac:grpSpMkLst>
            <pc:docMk/>
            <pc:sldMk cId="4136330405" sldId="256"/>
            <ac:grpSpMk id="12" creationId="{721D730E-1F97-4071-B143-B05E6D2599BC}"/>
          </ac:grpSpMkLst>
        </pc:grpChg>
        <pc:grpChg chg="add del">
          <ac:chgData name="Adhil Novandri" userId="4a02accc-7659-4c9c-9f8f-8a1e233dcfca" providerId="ADAL" clId="{83CD1A61-54D6-4AB3-B572-BB7AE3DFC7F4}" dt="2023-01-14T05:43:53.413" v="309" actId="26606"/>
          <ac:grpSpMkLst>
            <pc:docMk/>
            <pc:sldMk cId="4136330405" sldId="256"/>
            <ac:grpSpMk id="26" creationId="{D1E3DD61-64DB-46AD-B249-E273CD86B051}"/>
          </ac:grpSpMkLst>
        </pc:grpChg>
        <pc:grpChg chg="add del">
          <ac:chgData name="Adhil Novandri" userId="4a02accc-7659-4c9c-9f8f-8a1e233dcfca" providerId="ADAL" clId="{83CD1A61-54D6-4AB3-B572-BB7AE3DFC7F4}" dt="2023-01-14T05:52:31.575" v="340" actId="26606"/>
          <ac:grpSpMkLst>
            <pc:docMk/>
            <pc:sldMk cId="4136330405" sldId="256"/>
            <ac:grpSpMk id="29" creationId="{8A0FAFCA-5C96-453B-83B7-A9AEF7F18960}"/>
          </ac:grpSpMkLst>
        </pc:grpChg>
        <pc:grpChg chg="add del">
          <ac:chgData name="Adhil Novandri" userId="4a02accc-7659-4c9c-9f8f-8a1e233dcfca" providerId="ADAL" clId="{83CD1A61-54D6-4AB3-B572-BB7AE3DFC7F4}" dt="2023-01-14T05:52:31.575" v="340" actId="26606"/>
          <ac:grpSpMkLst>
            <pc:docMk/>
            <pc:sldMk cId="4136330405" sldId="256"/>
            <ac:grpSpMk id="33" creationId="{CD0398DD-AD75-4E2B-A3C6-35073082A8B4}"/>
          </ac:grpSpMkLst>
        </pc:grpChg>
        <pc:grpChg chg="add del">
          <ac:chgData name="Adhil Novandri" userId="4a02accc-7659-4c9c-9f8f-8a1e233dcfca" providerId="ADAL" clId="{83CD1A61-54D6-4AB3-B572-BB7AE3DFC7F4}" dt="2023-01-14T05:54:17.125" v="360" actId="26606"/>
          <ac:grpSpMkLst>
            <pc:docMk/>
            <pc:sldMk cId="4136330405" sldId="256"/>
            <ac:grpSpMk id="62" creationId="{99072643-A0EC-42FB-B66A-24C0E6FFDC96}"/>
          </ac:grpSpMkLst>
        </pc:grpChg>
        <pc:grpChg chg="add del">
          <ac:chgData name="Adhil Novandri" userId="4a02accc-7659-4c9c-9f8f-8a1e233dcfca" providerId="ADAL" clId="{83CD1A61-54D6-4AB3-B572-BB7AE3DFC7F4}" dt="2023-01-14T05:44:34.436" v="321" actId="26606"/>
          <ac:grpSpMkLst>
            <pc:docMk/>
            <pc:sldMk cId="4136330405" sldId="256"/>
            <ac:grpSpMk id="65" creationId="{89D1390B-7E13-4B4F-9CB2-391063412E54}"/>
          </ac:grpSpMkLst>
        </pc:grpChg>
        <pc:grpChg chg="add del">
          <ac:chgData name="Adhil Novandri" userId="4a02accc-7659-4c9c-9f8f-8a1e233dcfca" providerId="ADAL" clId="{83CD1A61-54D6-4AB3-B572-BB7AE3DFC7F4}" dt="2023-01-14T05:44:35.383" v="323" actId="26606"/>
          <ac:grpSpMkLst>
            <pc:docMk/>
            <pc:sldMk cId="4136330405" sldId="256"/>
            <ac:grpSpMk id="72" creationId="{89D1390B-7E13-4B4F-9CB2-391063412E54}"/>
          </ac:grpSpMkLst>
        </pc:grpChg>
        <pc:grpChg chg="add del">
          <ac:chgData name="Adhil Novandri" userId="4a02accc-7659-4c9c-9f8f-8a1e233dcfca" providerId="ADAL" clId="{83CD1A61-54D6-4AB3-B572-BB7AE3DFC7F4}" dt="2023-01-14T06:16:27.644" v="504" actId="26606"/>
          <ac:grpSpMkLst>
            <pc:docMk/>
            <pc:sldMk cId="4136330405" sldId="256"/>
            <ac:grpSpMk id="76" creationId="{C38C6B01-5C30-47AE-94D3-B54B34D6880C}"/>
          </ac:grpSpMkLst>
        </pc:grpChg>
        <pc:grpChg chg="add del">
          <ac:chgData name="Adhil Novandri" userId="4a02accc-7659-4c9c-9f8f-8a1e233dcfca" providerId="ADAL" clId="{83CD1A61-54D6-4AB3-B572-BB7AE3DFC7F4}" dt="2023-01-14T05:45:17.593" v="325" actId="26606"/>
          <ac:grpSpMkLst>
            <pc:docMk/>
            <pc:sldMk cId="4136330405" sldId="256"/>
            <ac:grpSpMk id="80" creationId="{89D1390B-7E13-4B4F-9CB2-391063412E54}"/>
          </ac:grpSpMkLst>
        </pc:grpChg>
        <pc:picChg chg="add del">
          <ac:chgData name="Adhil Novandri" userId="4a02accc-7659-4c9c-9f8f-8a1e233dcfca" providerId="ADAL" clId="{83CD1A61-54D6-4AB3-B572-BB7AE3DFC7F4}" dt="2023-01-14T05:43:18.308" v="299" actId="26606"/>
          <ac:picMkLst>
            <pc:docMk/>
            <pc:sldMk cId="4136330405" sldId="256"/>
            <ac:picMk id="5" creationId="{50689060-16A1-90DA-CC8C-B7159DAD3F3C}"/>
          </ac:picMkLst>
        </pc:picChg>
        <pc:picChg chg="add del">
          <ac:chgData name="Adhil Novandri" userId="4a02accc-7659-4c9c-9f8f-8a1e233dcfca" providerId="ADAL" clId="{83CD1A61-54D6-4AB3-B572-BB7AE3DFC7F4}" dt="2023-01-14T05:44:34.436" v="321" actId="26606"/>
          <ac:picMkLst>
            <pc:docMk/>
            <pc:sldMk cId="4136330405" sldId="256"/>
            <ac:picMk id="7" creationId="{4F9BF7A1-2E4D-8194-41AC-53801499CFE9}"/>
          </ac:picMkLst>
        </pc:picChg>
        <pc:picChg chg="add del">
          <ac:chgData name="Adhil Novandri" userId="4a02accc-7659-4c9c-9f8f-8a1e233dcfca" providerId="ADAL" clId="{83CD1A61-54D6-4AB3-B572-BB7AE3DFC7F4}" dt="2023-01-14T05:43:25.503" v="302" actId="26606"/>
          <ac:picMkLst>
            <pc:docMk/>
            <pc:sldMk cId="4136330405" sldId="256"/>
            <ac:picMk id="14" creationId="{1326A9F8-29E1-985F-4CA0-FFB6CBADCD1C}"/>
          </ac:picMkLst>
        </pc:picChg>
        <pc:picChg chg="add del">
          <ac:chgData name="Adhil Novandri" userId="4a02accc-7659-4c9c-9f8f-8a1e233dcfca" providerId="ADAL" clId="{83CD1A61-54D6-4AB3-B572-BB7AE3DFC7F4}" dt="2023-01-14T05:43:50.786" v="305" actId="26606"/>
          <ac:picMkLst>
            <pc:docMk/>
            <pc:sldMk cId="4136330405" sldId="256"/>
            <ac:picMk id="17" creationId="{DBF1B5D2-E86A-0489-6BDA-5573FA0AAF23}"/>
          </ac:picMkLst>
        </pc:picChg>
        <pc:picChg chg="add del">
          <ac:chgData name="Adhil Novandri" userId="4a02accc-7659-4c9c-9f8f-8a1e233dcfca" providerId="ADAL" clId="{83CD1A61-54D6-4AB3-B572-BB7AE3DFC7F4}" dt="2023-01-14T05:44:35.383" v="323" actId="26606"/>
          <ac:picMkLst>
            <pc:docMk/>
            <pc:sldMk cId="4136330405" sldId="256"/>
            <ac:picMk id="71" creationId="{15E3DF71-5527-9ECA-2D29-31DAE36301B9}"/>
          </ac:picMkLst>
        </pc:picChg>
        <pc:picChg chg="add del">
          <ac:chgData name="Adhil Novandri" userId="4a02accc-7659-4c9c-9f8f-8a1e233dcfca" providerId="ADAL" clId="{83CD1A61-54D6-4AB3-B572-BB7AE3DFC7F4}" dt="2023-01-14T05:45:17.593" v="325" actId="26606"/>
          <ac:picMkLst>
            <pc:docMk/>
            <pc:sldMk cId="4136330405" sldId="256"/>
            <ac:picMk id="79" creationId="{4F9BF7A1-2E4D-8194-41AC-53801499CFE9}"/>
          </ac:picMkLst>
        </pc:picChg>
        <pc:picChg chg="add del mod">
          <ac:chgData name="Adhil Novandri" userId="4a02accc-7659-4c9c-9f8f-8a1e233dcfca" providerId="ADAL" clId="{83CD1A61-54D6-4AB3-B572-BB7AE3DFC7F4}" dt="2023-01-14T05:48:04.334" v="338" actId="26606"/>
          <ac:picMkLst>
            <pc:docMk/>
            <pc:sldMk cId="4136330405" sldId="256"/>
            <ac:picMk id="85" creationId="{50689060-16A1-90DA-CC8C-B7159DAD3F3C}"/>
          </ac:picMkLst>
        </pc:picChg>
        <pc:cxnChg chg="add del">
          <ac:chgData name="Adhil Novandri" userId="4a02accc-7659-4c9c-9f8f-8a1e233dcfca" providerId="ADAL" clId="{83CD1A61-54D6-4AB3-B572-BB7AE3DFC7F4}" dt="2023-01-14T05:44:05.614" v="311" actId="26606"/>
          <ac:cxnSpMkLst>
            <pc:docMk/>
            <pc:sldMk cId="4136330405" sldId="256"/>
            <ac:cxnSpMk id="37" creationId="{F7C8EA93-3210-4C62-99E9-153C275E3A87}"/>
          </ac:cxnSpMkLst>
        </pc:cxnChg>
        <pc:cxnChg chg="add del">
          <ac:chgData name="Adhil Novandri" userId="4a02accc-7659-4c9c-9f8f-8a1e233dcfca" providerId="ADAL" clId="{83CD1A61-54D6-4AB3-B572-BB7AE3DFC7F4}" dt="2023-01-14T05:44:14.475" v="313" actId="26606"/>
          <ac:cxnSpMkLst>
            <pc:docMk/>
            <pc:sldMk cId="4136330405" sldId="256"/>
            <ac:cxnSpMk id="41" creationId="{2330623A-AB89-4E04-AC9A-2BAFBF85AE3A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4" creationId="{911DBBF1-3229-4BD9-B3D1-B4CA571E7431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6" creationId="{06AA7778-3AED-4D28-BAFA-926D05F55C11}"/>
          </ac:cxnSpMkLst>
        </pc:cxnChg>
        <pc:cxnChg chg="add del">
          <ac:chgData name="Adhil Novandri" userId="4a02accc-7659-4c9c-9f8f-8a1e233dcfca" providerId="ADAL" clId="{83CD1A61-54D6-4AB3-B572-BB7AE3DFC7F4}" dt="2023-01-14T05:44:24.774" v="315" actId="26606"/>
          <ac:cxnSpMkLst>
            <pc:docMk/>
            <pc:sldMk cId="4136330405" sldId="256"/>
            <ac:cxnSpMk id="47" creationId="{F5CD5A0B-CDD7-427C-AA42-2EECFDFA1811}"/>
          </ac:cxnSpMkLst>
        </pc:cxnChg>
      </pc:sldChg>
      <pc:sldChg chg="addSp delSp modSp mod setBg setClrOvrMap">
        <pc:chgData name="Adhil Novandri" userId="4a02accc-7659-4c9c-9f8f-8a1e233dcfca" providerId="ADAL" clId="{83CD1A61-54D6-4AB3-B572-BB7AE3DFC7F4}" dt="2023-01-14T08:10:55.434" v="778" actId="2711"/>
        <pc:sldMkLst>
          <pc:docMk/>
          <pc:sldMk cId="3250058668" sldId="257"/>
        </pc:sldMkLst>
        <pc:spChg chg="mod">
          <ac:chgData name="Adhil Novandri" userId="4a02accc-7659-4c9c-9f8f-8a1e233dcfca" providerId="ADAL" clId="{83CD1A61-54D6-4AB3-B572-BB7AE3DFC7F4}" dt="2023-01-14T08:10:55.434" v="778" actId="2711"/>
          <ac:spMkLst>
            <pc:docMk/>
            <pc:sldMk cId="3250058668" sldId="257"/>
            <ac:spMk id="2" creationId="{5738C43F-AB5F-46C8-6E94-7214315BB496}"/>
          </ac:spMkLst>
        </pc:spChg>
        <pc:spChg chg="add del">
          <ac:chgData name="Adhil Novandri" userId="4a02accc-7659-4c9c-9f8f-8a1e233dcfca" providerId="ADAL" clId="{83CD1A61-54D6-4AB3-B572-BB7AE3DFC7F4}" dt="2023-01-14T05:54:01.456" v="359" actId="26606"/>
          <ac:spMkLst>
            <pc:docMk/>
            <pc:sldMk cId="3250058668" sldId="257"/>
            <ac:spMk id="3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8" creationId="{DBF61EA3-B236-439E-9C0B-340980D56BEE}"/>
          </ac:spMkLst>
        </pc:spChg>
        <pc:spChg chg="add del">
          <ac:chgData name="Adhil Novandri" userId="4a02accc-7659-4c9c-9f8f-8a1e233dcfca" providerId="ADAL" clId="{83CD1A61-54D6-4AB3-B572-BB7AE3DFC7F4}" dt="2023-01-14T05:53:39.004" v="342" actId="26606"/>
          <ac:spMkLst>
            <pc:docMk/>
            <pc:sldMk cId="3250058668" sldId="257"/>
            <ac:spMk id="9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5:53:39.004" v="342" actId="26606"/>
          <ac:spMkLst>
            <pc:docMk/>
            <pc:sldMk cId="3250058668" sldId="257"/>
            <ac:spMk id="11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14" creationId="{E659831F-0D9A-4C63-9EBB-8435B85A440F}"/>
          </ac:spMkLst>
        </pc:spChg>
        <pc:spChg chg="add del">
          <ac:chgData name="Adhil Novandri" userId="4a02accc-7659-4c9c-9f8f-8a1e233dcfca" providerId="ADAL" clId="{83CD1A61-54D6-4AB3-B572-BB7AE3DFC7F4}" dt="2023-01-14T05:53:50.352" v="346" actId="26606"/>
          <ac:spMkLst>
            <pc:docMk/>
            <pc:sldMk cId="3250058668" sldId="257"/>
            <ac:spMk id="15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5:53:50.352" v="346" actId="26606"/>
          <ac:spMkLst>
            <pc:docMk/>
            <pc:sldMk cId="3250058668" sldId="257"/>
            <ac:spMk id="16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19" creationId="{9E914C83-E0D8-4953-92D5-169D28CB43AE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0" creationId="{46D6306C-ED4F-4AAE-B4A5-EEA6AFAD726E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1" creationId="{3512E083-F550-46AF-8490-767ECFD00CB7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2" creationId="{0EC5361D-F897-4856-B945-0455A365EB24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3" creationId="{4508C0C5-2268-42B5-B3C8-4D0899E05F8C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4" creationId="{141ACBDB-38F8-4B34-8183-BD95B4E55A62}"/>
          </ac:spMkLst>
        </pc:spChg>
        <pc:spChg chg="add del">
          <ac:chgData name="Adhil Novandri" userId="4a02accc-7659-4c9c-9f8f-8a1e233dcfca" providerId="ADAL" clId="{83CD1A61-54D6-4AB3-B572-BB7AE3DFC7F4}" dt="2023-01-14T05:53:53.632" v="348" actId="26606"/>
          <ac:spMkLst>
            <pc:docMk/>
            <pc:sldMk cId="3250058668" sldId="257"/>
            <ac:spMk id="25" creationId="{DE00DB52-3455-4E2F-867B-A6D0516E175B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28" creationId="{BACC6370-2D7E-4714-9D71-7542949D7D5D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29" creationId="{256B2C21-A230-48C0-8DF1-C46611373C44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0" creationId="{3847E18C-932D-4C95-AABA-FEC7C9499AD7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1" creationId="{3150CB11-0C61-439E-910F-5787759E72A0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2" creationId="{43F8A58B-5155-44CE-A5FF-7647B47D0A7A}"/>
          </ac:spMkLst>
        </pc:spChg>
        <pc:spChg chg="add del">
          <ac:chgData name="Adhil Novandri" userId="4a02accc-7659-4c9c-9f8f-8a1e233dcfca" providerId="ADAL" clId="{83CD1A61-54D6-4AB3-B572-BB7AE3DFC7F4}" dt="2023-01-14T05:53:55.045" v="350" actId="26606"/>
          <ac:spMkLst>
            <pc:docMk/>
            <pc:sldMk cId="3250058668" sldId="257"/>
            <ac:spMk id="33" creationId="{443F2ACA-E6D6-4028-82DD-F03C262D5DE6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6" creationId="{46D6306C-ED4F-4AAE-B4A5-EEA6AFAD726E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7" creationId="{0EC5361D-F897-4856-B945-0455A365EB24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8" creationId="{4508C0C5-2268-42B5-B3C8-4D0899E05F8C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39" creationId="{141ACBDB-38F8-4B34-8183-BD95B4E55A62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0" creationId="{DE00DB52-3455-4E2F-867B-A6D0516E175B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1" creationId="{9E914C83-E0D8-4953-92D5-169D28CB43AE}"/>
          </ac:spMkLst>
        </pc:spChg>
        <pc:spChg chg="add del">
          <ac:chgData name="Adhil Novandri" userId="4a02accc-7659-4c9c-9f8f-8a1e233dcfca" providerId="ADAL" clId="{83CD1A61-54D6-4AB3-B572-BB7AE3DFC7F4}" dt="2023-01-14T05:53:56.866" v="352" actId="26606"/>
          <ac:spMkLst>
            <pc:docMk/>
            <pc:sldMk cId="3250058668" sldId="257"/>
            <ac:spMk id="42" creationId="{3512E083-F550-46AF-8490-767ECFD00CB7}"/>
          </ac:spMkLst>
        </pc:spChg>
        <pc:spChg chg="add del">
          <ac:chgData name="Adhil Novandri" userId="4a02accc-7659-4c9c-9f8f-8a1e233dcfca" providerId="ADAL" clId="{83CD1A61-54D6-4AB3-B572-BB7AE3DFC7F4}" dt="2023-01-14T05:53:58.864" v="354" actId="26606"/>
          <ac:spMkLst>
            <pc:docMk/>
            <pc:sldMk cId="3250058668" sldId="257"/>
            <ac:spMk id="46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48" creationId="{D038248A-211C-4EEC-8401-C761B929FB52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49" creationId="{C30A849F-66D9-40C8-BEC8-35AFF8F4568F}"/>
          </ac:spMkLst>
        </pc:spChg>
        <pc:spChg chg="add del">
          <ac:chgData name="Adhil Novandri" userId="4a02accc-7659-4c9c-9f8f-8a1e233dcfca" providerId="ADAL" clId="{83CD1A61-54D6-4AB3-B572-BB7AE3DFC7F4}" dt="2023-01-14T05:53:59.983" v="356" actId="26606"/>
          <ac:spMkLst>
            <pc:docMk/>
            <pc:sldMk cId="3250058668" sldId="257"/>
            <ac:spMk id="55" creationId="{7091A9B9-E4CC-F4CB-5B43-705E7C139162}"/>
          </ac:spMkLst>
        </pc:spChg>
        <pc:spChg chg="add del">
          <ac:chgData name="Adhil Novandri" userId="4a02accc-7659-4c9c-9f8f-8a1e233dcfca" providerId="ADAL" clId="{83CD1A61-54D6-4AB3-B572-BB7AE3DFC7F4}" dt="2023-01-14T05:54:01.416" v="358" actId="26606"/>
          <ac:spMkLst>
            <pc:docMk/>
            <pc:sldMk cId="3250058668" sldId="257"/>
            <ac:spMk id="61" creationId="{9228552E-C8B1-4A80-8448-0787CE0FC704}"/>
          </ac:spMkLst>
        </pc:spChg>
        <pc:spChg chg="add del">
          <ac:chgData name="Adhil Novandri" userId="4a02accc-7659-4c9c-9f8f-8a1e233dcfca" providerId="ADAL" clId="{83CD1A61-54D6-4AB3-B572-BB7AE3DFC7F4}" dt="2023-01-14T06:17:28.026" v="508" actId="26606"/>
          <ac:spMkLst>
            <pc:docMk/>
            <pc:sldMk cId="3250058668" sldId="257"/>
            <ac:spMk id="69" creationId="{738F59A4-4431-460D-8E49-6E65C189A566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5" creationId="{545D489D-16E1-484D-867B-144368D74B83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6" creationId="{49A496F5-B01E-4BF8-9D1E-C4E53B6F9652}"/>
          </ac:spMkLst>
        </pc:spChg>
        <pc:spChg chg="add del">
          <ac:chgData name="Adhil Novandri" userId="4a02accc-7659-4c9c-9f8f-8a1e233dcfca" providerId="ADAL" clId="{83CD1A61-54D6-4AB3-B572-BB7AE3DFC7F4}" dt="2023-01-14T06:17:35.759" v="510" actId="26606"/>
          <ac:spMkLst>
            <pc:docMk/>
            <pc:sldMk cId="3250058668" sldId="257"/>
            <ac:spMk id="77" creationId="{6E895C8D-1379-40B8-8B1B-B6F5AEAF0A6C}"/>
          </ac:spMkLst>
        </pc:spChg>
        <pc:spChg chg="add mod">
          <ac:chgData name="Adhil Novandri" userId="4a02accc-7659-4c9c-9f8f-8a1e233dcfca" providerId="ADAL" clId="{83CD1A61-54D6-4AB3-B572-BB7AE3DFC7F4}" dt="2023-01-14T08:10:55.434" v="778" actId="2711"/>
          <ac:spMkLst>
            <pc:docMk/>
            <pc:sldMk cId="3250058668" sldId="257"/>
            <ac:spMk id="79" creationId="{6D19922F-AD68-4E94-85E8-0AA44A1B1AFC}"/>
          </ac:spMkLst>
        </pc:spChg>
        <pc:grpChg chg="add del">
          <ac:chgData name="Adhil Novandri" userId="4a02accc-7659-4c9c-9f8f-8a1e233dcfca" providerId="ADAL" clId="{83CD1A61-54D6-4AB3-B572-BB7AE3DFC7F4}" dt="2023-01-14T05:53:58.864" v="354" actId="26606"/>
          <ac:grpSpMkLst>
            <pc:docMk/>
            <pc:sldMk cId="3250058668" sldId="257"/>
            <ac:grpSpMk id="10" creationId="{28FAF094-D087-493F-8DF9-A486C2D6BBAA}"/>
          </ac:grpSpMkLst>
        </pc:grpChg>
        <pc:grpChg chg="add del">
          <ac:chgData name="Adhil Novandri" userId="4a02accc-7659-4c9c-9f8f-8a1e233dcfca" providerId="ADAL" clId="{83CD1A61-54D6-4AB3-B572-BB7AE3DFC7F4}" dt="2023-01-14T05:53:59.983" v="356" actId="26606"/>
          <ac:grpSpMkLst>
            <pc:docMk/>
            <pc:sldMk cId="3250058668" sldId="257"/>
            <ac:grpSpMk id="18" creationId="{2A5C9C35-2375-49EB-B99C-17C87D42FE7C}"/>
          </ac:grpSpMkLst>
        </pc:grpChg>
        <pc:grpChg chg="add del">
          <ac:chgData name="Adhil Novandri" userId="4a02accc-7659-4c9c-9f8f-8a1e233dcfca" providerId="ADAL" clId="{83CD1A61-54D6-4AB3-B572-BB7AE3DFC7F4}" dt="2023-01-14T05:53:59.983" v="356" actId="26606"/>
          <ac:grpSpMkLst>
            <pc:docMk/>
            <pc:sldMk cId="3250058668" sldId="257"/>
            <ac:grpSpMk id="50" creationId="{04542298-A2B1-480F-A11C-A40EDD19B857}"/>
          </ac:grpSpMkLst>
        </pc:grpChg>
        <pc:grpChg chg="add del">
          <ac:chgData name="Adhil Novandri" userId="4a02accc-7659-4c9c-9f8f-8a1e233dcfca" providerId="ADAL" clId="{83CD1A61-54D6-4AB3-B572-BB7AE3DFC7F4}" dt="2023-01-14T06:17:28.026" v="508" actId="26606"/>
          <ac:grpSpMkLst>
            <pc:docMk/>
            <pc:sldMk cId="3250058668" sldId="257"/>
            <ac:grpSpMk id="71" creationId="{8A919B9C-5C01-47E4-B2F2-45F589208ABF}"/>
          </ac:grpSpMkLst>
        </pc:grpChg>
        <pc:graphicFrameChg chg="add del">
          <ac:chgData name="Adhil Novandri" userId="4a02accc-7659-4c9c-9f8f-8a1e233dcfca" providerId="ADAL" clId="{83CD1A61-54D6-4AB3-B572-BB7AE3DFC7F4}" dt="2023-01-14T05:53:39.004" v="342" actId="26606"/>
          <ac:graphicFrameMkLst>
            <pc:docMk/>
            <pc:sldMk cId="3250058668" sldId="257"/>
            <ac:graphicFrameMk id="5" creationId="{72F48F2E-92E6-6138-CE7C-1220A5D16F54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39.930" v="344" actId="26606"/>
          <ac:graphicFrameMkLst>
            <pc:docMk/>
            <pc:sldMk cId="3250058668" sldId="257"/>
            <ac:graphicFrameMk id="13" creationId="{AEB4BD0E-4E22-2C36-89AE-F094B7018B3F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0.352" v="346" actId="26606"/>
          <ac:graphicFrameMkLst>
            <pc:docMk/>
            <pc:sldMk cId="3250058668" sldId="257"/>
            <ac:graphicFrameMk id="17" creationId="{72F48F2E-92E6-6138-CE7C-1220A5D16F54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3.632" v="348" actId="26606"/>
          <ac:graphicFrameMkLst>
            <pc:docMk/>
            <pc:sldMk cId="3250058668" sldId="257"/>
            <ac:graphicFrameMk id="26" creationId="{4A6E8FA2-726F-26B6-5A37-A07D6853184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5.045" v="350" actId="26606"/>
          <ac:graphicFrameMkLst>
            <pc:docMk/>
            <pc:sldMk cId="3250058668" sldId="257"/>
            <ac:graphicFrameMk id="34" creationId="{88316BC4-FF56-6139-AD13-24A8A95B783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3:56.866" v="352" actId="26606"/>
          <ac:graphicFrameMkLst>
            <pc:docMk/>
            <pc:sldMk cId="3250058668" sldId="257"/>
            <ac:graphicFrameMk id="43" creationId="{4A6E8FA2-726F-26B6-5A37-A07D6853184B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5:54:01.416" v="358" actId="26606"/>
          <ac:graphicFrameMkLst>
            <pc:docMk/>
            <pc:sldMk cId="3250058668" sldId="257"/>
            <ac:graphicFrameMk id="62" creationId="{4FD7D269-0DD2-FA7B-EFF9-E56F84C6263F}"/>
          </ac:graphicFrameMkLst>
        </pc:graphicFrameChg>
        <pc:graphicFrameChg chg="add mod modGraphic">
          <ac:chgData name="Adhil Novandri" userId="4a02accc-7659-4c9c-9f8f-8a1e233dcfca" providerId="ADAL" clId="{83CD1A61-54D6-4AB3-B572-BB7AE3DFC7F4}" dt="2023-01-14T08:10:55.434" v="778" actId="2711"/>
          <ac:graphicFrameMkLst>
            <pc:docMk/>
            <pc:sldMk cId="3250058668" sldId="257"/>
            <ac:graphicFrameMk id="64" creationId="{67927D65-7D9D-3B3D-0446-735A0B9FF537}"/>
          </ac:graphicFrameMkLst>
        </pc:graphicFrameChg>
        <pc:picChg chg="add del">
          <ac:chgData name="Adhil Novandri" userId="4a02accc-7659-4c9c-9f8f-8a1e233dcfca" providerId="ADAL" clId="{83CD1A61-54D6-4AB3-B572-BB7AE3DFC7F4}" dt="2023-01-14T05:54:01.416" v="358" actId="26606"/>
          <ac:picMkLst>
            <pc:docMk/>
            <pc:sldMk cId="3250058668" sldId="257"/>
            <ac:picMk id="6" creationId="{5F53C824-4D55-D1F8-1260-03B8C7CAEE87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12:08.195" v="785" actId="255"/>
        <pc:sldMkLst>
          <pc:docMk/>
          <pc:sldMk cId="3336882783" sldId="258"/>
        </pc:sldMkLst>
        <pc:spChg chg="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2" creationId="{54C6CB92-005A-EB01-A989-6FEB61841AA3}"/>
          </ac:spMkLst>
        </pc:spChg>
        <pc:spChg chg="del mod">
          <ac:chgData name="Adhil Novandri" userId="4a02accc-7659-4c9c-9f8f-8a1e233dcfca" providerId="ADAL" clId="{83CD1A61-54D6-4AB3-B572-BB7AE3DFC7F4}" dt="2023-01-14T05:54:36.381" v="363" actId="26606"/>
          <ac:spMkLst>
            <pc:docMk/>
            <pc:sldMk cId="3336882783" sldId="258"/>
            <ac:spMk id="3" creationId="{C8B75A02-2483-1840-C669-23CA8BA3F19C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8" creationId="{1E234CF4-802C-4AA1-B540-36C3B838C462}"/>
          </ac:spMkLst>
        </pc:spChg>
        <pc:spChg chg="add del">
          <ac:chgData name="Adhil Novandri" userId="4a02accc-7659-4c9c-9f8f-8a1e233dcfca" providerId="ADAL" clId="{83CD1A61-54D6-4AB3-B572-BB7AE3DFC7F4}" dt="2023-01-14T06:18:32.360" v="532" actId="26606"/>
          <ac:spMkLst>
            <pc:docMk/>
            <pc:sldMk cId="3336882783" sldId="258"/>
            <ac:spMk id="9" creationId="{B819A166-7571-4003-A6B8-B62034C3ED30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1" creationId="{BACC6370-2D7E-4714-9D71-7542949D7D5D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2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3" creationId="{F68B3F68-107C-434F-AA38-110D5EA91B85}"/>
          </ac:spMkLst>
        </pc:spChg>
        <pc:spChg chg="add del">
          <ac:chgData name="Adhil Novandri" userId="4a02accc-7659-4c9c-9f8f-8a1e233dcfca" providerId="ADAL" clId="{83CD1A61-54D6-4AB3-B572-BB7AE3DFC7F4}" dt="2023-01-14T05:54:36.319" v="362" actId="26606"/>
          <ac:spMkLst>
            <pc:docMk/>
            <pc:sldMk cId="3336882783" sldId="258"/>
            <ac:spMk id="14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18" creationId="{AAD0DBB9-1A4B-4391-81D4-CB19F9AB918A}"/>
          </ac:spMkLst>
        </pc:spChg>
        <pc:spChg chg="add del">
          <ac:chgData name="Adhil Novandri" userId="4a02accc-7659-4c9c-9f8f-8a1e233dcfca" providerId="ADAL" clId="{83CD1A61-54D6-4AB3-B572-BB7AE3DFC7F4}" dt="2023-01-14T06:17:57.529" v="513" actId="26606"/>
          <ac:spMkLst>
            <pc:docMk/>
            <pc:sldMk cId="3336882783" sldId="258"/>
            <ac:spMk id="20" creationId="{063BBA22-50EA-4C4D-BE05-F1CE4E63AA56}"/>
          </ac:spMkLst>
        </pc:spChg>
        <pc:spChg chg="add del">
          <ac:chgData name="Adhil Novandri" userId="4a02accc-7659-4c9c-9f8f-8a1e233dcfca" providerId="ADAL" clId="{83CD1A61-54D6-4AB3-B572-BB7AE3DFC7F4}" dt="2023-01-14T06:18:01.871" v="515" actId="26606"/>
          <ac:spMkLst>
            <pc:docMk/>
            <pc:sldMk cId="3336882783" sldId="258"/>
            <ac:spMk id="22" creationId="{6D19922F-AD68-4E94-85E8-0AA44A1B1AFC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4" creationId="{AE5A632B-B15A-489E-8337-BC0F40DBC21F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5" creationId="{6E895C8D-1379-40B8-8B1B-B6F5AEAF0A6C}"/>
          </ac:spMkLst>
        </pc:spChg>
        <pc:spChg chg="add del">
          <ac:chgData name="Adhil Novandri" userId="4a02accc-7659-4c9c-9f8f-8a1e233dcfca" providerId="ADAL" clId="{83CD1A61-54D6-4AB3-B572-BB7AE3DFC7F4}" dt="2023-01-14T06:18:06.904" v="517" actId="26606"/>
          <ac:spMkLst>
            <pc:docMk/>
            <pc:sldMk cId="3336882783" sldId="258"/>
            <ac:spMk id="26" creationId="{651547D7-AD18-407B-A5F4-F8225B5DCFCC}"/>
          </ac:spMkLst>
        </pc:spChg>
        <pc:spChg chg="add del">
          <ac:chgData name="Adhil Novandri" userId="4a02accc-7659-4c9c-9f8f-8a1e233dcfca" providerId="ADAL" clId="{83CD1A61-54D6-4AB3-B572-BB7AE3DFC7F4}" dt="2023-01-14T06:18:08.297" v="519" actId="26606"/>
          <ac:spMkLst>
            <pc:docMk/>
            <pc:sldMk cId="3336882783" sldId="258"/>
            <ac:spMk id="28" creationId="{9DBC8166-481C-4473-95F5-9A5B9073B7F1}"/>
          </ac:spMkLst>
        </pc:spChg>
        <pc:spChg chg="add del">
          <ac:chgData name="Adhil Novandri" userId="4a02accc-7659-4c9c-9f8f-8a1e233dcfca" providerId="ADAL" clId="{83CD1A61-54D6-4AB3-B572-BB7AE3DFC7F4}" dt="2023-01-14T06:18:08.297" v="519" actId="26606"/>
          <ac:spMkLst>
            <pc:docMk/>
            <pc:sldMk cId="3336882783" sldId="258"/>
            <ac:spMk id="29" creationId="{A5A5CE6E-90AF-4D43-A014-1F9EC83EB93D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1" creationId="{AE5A632B-B15A-489E-8337-BC0F40DBC21F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2" creationId="{6E895C8D-1379-40B8-8B1B-B6F5AEAF0A6C}"/>
          </ac:spMkLst>
        </pc:spChg>
        <pc:spChg chg="add del">
          <ac:chgData name="Adhil Novandri" userId="4a02accc-7659-4c9c-9f8f-8a1e233dcfca" providerId="ADAL" clId="{83CD1A61-54D6-4AB3-B572-BB7AE3DFC7F4}" dt="2023-01-14T06:18:09.011" v="521" actId="26606"/>
          <ac:spMkLst>
            <pc:docMk/>
            <pc:sldMk cId="3336882783" sldId="258"/>
            <ac:spMk id="33" creationId="{651547D7-AD18-407B-A5F4-F8225B5DCFCC}"/>
          </ac:spMkLst>
        </pc:spChg>
        <pc:spChg chg="add del">
          <ac:chgData name="Adhil Novandri" userId="4a02accc-7659-4c9c-9f8f-8a1e233dcfca" providerId="ADAL" clId="{83CD1A61-54D6-4AB3-B572-BB7AE3DFC7F4}" dt="2023-01-14T06:18:16.703" v="523" actId="26606"/>
          <ac:spMkLst>
            <pc:docMk/>
            <pc:sldMk cId="3336882783" sldId="258"/>
            <ac:spMk id="35" creationId="{9DBC8166-481C-4473-95F5-9A5B9073B7F1}"/>
          </ac:spMkLst>
        </pc:spChg>
        <pc:spChg chg="add del">
          <ac:chgData name="Adhil Novandri" userId="4a02accc-7659-4c9c-9f8f-8a1e233dcfca" providerId="ADAL" clId="{83CD1A61-54D6-4AB3-B572-BB7AE3DFC7F4}" dt="2023-01-14T06:18:16.703" v="523" actId="26606"/>
          <ac:spMkLst>
            <pc:docMk/>
            <pc:sldMk cId="3336882783" sldId="258"/>
            <ac:spMk id="36" creationId="{A5A5CE6E-90AF-4D43-A014-1F9EC83EB93D}"/>
          </ac:spMkLst>
        </pc:spChg>
        <pc:spChg chg="add del">
          <ac:chgData name="Adhil Novandri" userId="4a02accc-7659-4c9c-9f8f-8a1e233dcfca" providerId="ADAL" clId="{83CD1A61-54D6-4AB3-B572-BB7AE3DFC7F4}" dt="2023-01-14T06:18:17.999" v="525" actId="26606"/>
          <ac:spMkLst>
            <pc:docMk/>
            <pc:sldMk cId="3336882783" sldId="258"/>
            <ac:spMk id="38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6:18:17.999" v="525" actId="26606"/>
          <ac:spMkLst>
            <pc:docMk/>
            <pc:sldMk cId="3336882783" sldId="258"/>
            <ac:spMk id="39" creationId="{E0CBAC23-2E3F-4A90-BA59-F8299F6A5439}"/>
          </ac:spMkLst>
        </pc:spChg>
        <pc:spChg chg="add del">
          <ac:chgData name="Adhil Novandri" userId="4a02accc-7659-4c9c-9f8f-8a1e233dcfca" providerId="ADAL" clId="{83CD1A61-54D6-4AB3-B572-BB7AE3DFC7F4}" dt="2023-01-14T06:18:27.201" v="527" actId="26606"/>
          <ac:spMkLst>
            <pc:docMk/>
            <pc:sldMk cId="3336882783" sldId="258"/>
            <ac:spMk id="41" creationId="{C05CBC3C-2E5A-4839-8B9B-2E5A6ADF0F58}"/>
          </ac:spMkLst>
        </pc:spChg>
        <pc:spChg chg="add del">
          <ac:chgData name="Adhil Novandri" userId="4a02accc-7659-4c9c-9f8f-8a1e233dcfca" providerId="ADAL" clId="{83CD1A61-54D6-4AB3-B572-BB7AE3DFC7F4}" dt="2023-01-14T06:18:27.201" v="527" actId="26606"/>
          <ac:spMkLst>
            <pc:docMk/>
            <pc:sldMk cId="3336882783" sldId="258"/>
            <ac:spMk id="42" creationId="{DB5B423A-57CC-4C58-AA26-8E2E862B03A0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4" creationId="{5C8908E2-EE49-44D2-9428-A28D2312A8D5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7" creationId="{7449A6C7-D15F-4AA5-BFA5-71A404B47016}"/>
          </ac:spMkLst>
        </pc:spChg>
        <pc:spChg chg="add del">
          <ac:chgData name="Adhil Novandri" userId="4a02accc-7659-4c9c-9f8f-8a1e233dcfca" providerId="ADAL" clId="{83CD1A61-54D6-4AB3-B572-BB7AE3DFC7F4}" dt="2023-01-14T06:18:27.812" v="529" actId="26606"/>
          <ac:spMkLst>
            <pc:docMk/>
            <pc:sldMk cId="3336882783" sldId="258"/>
            <ac:spMk id="48" creationId="{ED888B23-07FA-482A-96DF-47E31AF1A603}"/>
          </ac:spMkLst>
        </pc:spChg>
        <pc:spChg chg="add del">
          <ac:chgData name="Adhil Novandri" userId="4a02accc-7659-4c9c-9f8f-8a1e233dcfca" providerId="ADAL" clId="{83CD1A61-54D6-4AB3-B572-BB7AE3DFC7F4}" dt="2023-01-14T06:18:32.307" v="531" actId="26606"/>
          <ac:spMkLst>
            <pc:docMk/>
            <pc:sldMk cId="3336882783" sldId="258"/>
            <ac:spMk id="50" creationId="{35DB3719-6FDC-4E5D-891D-FF40B7300F64}"/>
          </ac:spMkLst>
        </pc:spChg>
        <pc:spChg chg="add del">
          <ac:chgData name="Adhil Novandri" userId="4a02accc-7659-4c9c-9f8f-8a1e233dcfca" providerId="ADAL" clId="{83CD1A61-54D6-4AB3-B572-BB7AE3DFC7F4}" dt="2023-01-14T06:18:32.307" v="531" actId="26606"/>
          <ac:spMkLst>
            <pc:docMk/>
            <pc:sldMk cId="3336882783" sldId="258"/>
            <ac:spMk id="51" creationId="{E0CBAC23-2E3F-4A90-BA59-F8299F6A5439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3" creationId="{AE5A632B-B15A-489E-8337-BC0F40DBC21F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4" creationId="{6E895C8D-1379-40B8-8B1B-B6F5AEAF0A6C}"/>
          </ac:spMkLst>
        </pc:spChg>
        <pc:spChg chg="add mod">
          <ac:chgData name="Adhil Novandri" userId="4a02accc-7659-4c9c-9f8f-8a1e233dcfca" providerId="ADAL" clId="{83CD1A61-54D6-4AB3-B572-BB7AE3DFC7F4}" dt="2023-01-14T08:11:05.809" v="779" actId="2711"/>
          <ac:spMkLst>
            <pc:docMk/>
            <pc:sldMk cId="3336882783" sldId="258"/>
            <ac:spMk id="55" creationId="{651547D7-AD18-407B-A5F4-F8225B5DCFCC}"/>
          </ac:spMkLst>
        </pc:spChg>
        <pc:grpChg chg="add del">
          <ac:chgData name="Adhil Novandri" userId="4a02accc-7659-4c9c-9f8f-8a1e233dcfca" providerId="ADAL" clId="{83CD1A61-54D6-4AB3-B572-BB7AE3DFC7F4}" dt="2023-01-14T05:54:36.319" v="362" actId="26606"/>
          <ac:grpSpMkLst>
            <pc:docMk/>
            <pc:sldMk cId="3336882783" sldId="258"/>
            <ac:grpSpMk id="16" creationId="{B0CED441-B73B-4907-9AF2-614CEAC6A182}"/>
          </ac:grpSpMkLst>
        </pc:grpChg>
        <pc:grpChg chg="add del">
          <ac:chgData name="Adhil Novandri" userId="4a02accc-7659-4c9c-9f8f-8a1e233dcfca" providerId="ADAL" clId="{83CD1A61-54D6-4AB3-B572-BB7AE3DFC7F4}" dt="2023-01-14T06:18:27.812" v="529" actId="26606"/>
          <ac:grpSpMkLst>
            <pc:docMk/>
            <pc:sldMk cId="3336882783" sldId="258"/>
            <ac:grpSpMk id="45" creationId="{05314994-6337-4875-8CF5-652CAFE8342C}"/>
          </ac:grpSpMkLst>
        </pc:grpChg>
        <pc:graphicFrameChg chg="add mod modGraphic">
          <ac:chgData name="Adhil Novandri" userId="4a02accc-7659-4c9c-9f8f-8a1e233dcfca" providerId="ADAL" clId="{83CD1A61-54D6-4AB3-B572-BB7AE3DFC7F4}" dt="2023-01-14T08:12:08.195" v="785" actId="255"/>
          <ac:graphicFrameMkLst>
            <pc:docMk/>
            <pc:sldMk cId="3336882783" sldId="258"/>
            <ac:graphicFrameMk id="5" creationId="{90452EA9-4364-BA20-4794-D964CE708716}"/>
          </ac:graphicFrameMkLst>
        </pc:graphicFrameChg>
      </pc:sldChg>
      <pc:sldChg chg="addSp delSp modSp mod setBg">
        <pc:chgData name="Adhil Novandri" userId="4a02accc-7659-4c9c-9f8f-8a1e233dcfca" providerId="ADAL" clId="{83CD1A61-54D6-4AB3-B572-BB7AE3DFC7F4}" dt="2023-01-14T06:18:48.151" v="536" actId="26606"/>
        <pc:sldMkLst>
          <pc:docMk/>
          <pc:sldMk cId="283651010" sldId="259"/>
        </pc:sldMkLst>
        <pc:spChg chg="mo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2" creationId="{562E3F4B-0794-7DBA-AD89-AE6EA9B13933}"/>
          </ac:spMkLst>
        </pc:spChg>
        <pc:spChg chg="del">
          <ac:chgData name="Adhil Novandri" userId="4a02accc-7659-4c9c-9f8f-8a1e233dcfca" providerId="ADAL" clId="{83CD1A61-54D6-4AB3-B572-BB7AE3DFC7F4}" dt="2023-01-14T06:00:22.665" v="365" actId="26606"/>
          <ac:spMkLst>
            <pc:docMk/>
            <pc:sldMk cId="283651010" sldId="259"/>
            <ac:spMk id="3" creationId="{1BADFDEC-89C1-9546-4B35-F26BDAE9936A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8" creationId="{14FB2BD5-6AAB-46F7-A8D1-665DAE973096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2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14" creationId="{B429BAE5-B200-4FC0-BBC1-8D7C57D1D9F4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1" creationId="{59EF30C2-29AC-4A0D-BC0A-A679CF113EDD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3" creationId="{9C682A1A-5B2D-4111-BBD6-620165633E5B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7" creationId="{A04F1504-431A-4D86-9091-AE7E4B33376B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49" creationId="{EA804283-B929-4503-802F-4585376E2B42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1" creationId="{AD3811F5-514E-49A4-B382-673ED228A4CC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3" creationId="{067AD921-1CEE-4C1B-9AA3-C66D908DDD14}"/>
          </ac:spMkLst>
        </pc:spChg>
        <pc:spChg chg="add del">
          <ac:chgData name="Adhil Novandri" userId="4a02accc-7659-4c9c-9f8f-8a1e233dcfca" providerId="ADAL" clId="{83CD1A61-54D6-4AB3-B572-BB7AE3DFC7F4}" dt="2023-01-14T06:18:48.130" v="535" actId="26606"/>
          <ac:spMkLst>
            <pc:docMk/>
            <pc:sldMk cId="283651010" sldId="259"/>
            <ac:spMk id="55" creationId="{C36A08F5-3B56-47C5-A371-9187BE56E1E5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7" creationId="{D278ADA9-6383-4BDD-80D2-8899A402687B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8" creationId="{484B7147-B0F6-40ED-B5A2-FF72BC8198B6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59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0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1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18:48.151" v="536" actId="26606"/>
          <ac:spMkLst>
            <pc:docMk/>
            <pc:sldMk cId="283651010" sldId="259"/>
            <ac:spMk id="62" creationId="{6ED12BFC-A737-46AF-8411-481112D54B0C}"/>
          </ac:spMkLst>
        </pc:spChg>
        <pc:grpChg chg="add del">
          <ac:chgData name="Adhil Novandri" userId="4a02accc-7659-4c9c-9f8f-8a1e233dcfca" providerId="ADAL" clId="{83CD1A61-54D6-4AB3-B572-BB7AE3DFC7F4}" dt="2023-01-14T06:18:48.151" v="536" actId="26606"/>
          <ac:grpSpMkLst>
            <pc:docMk/>
            <pc:sldMk cId="283651010" sldId="259"/>
            <ac:grpSpMk id="16" creationId="{31D279A5-A726-4EB1-8C82-5DCAD72061E9}"/>
          </ac:grpSpMkLst>
        </pc:grpChg>
        <pc:cxnChg chg="add del">
          <ac:chgData name="Adhil Novandri" userId="4a02accc-7659-4c9c-9f8f-8a1e233dcfca" providerId="ADAL" clId="{83CD1A61-54D6-4AB3-B572-BB7AE3DFC7F4}" dt="2023-01-14T06:18:48.130" v="535" actId="26606"/>
          <ac:cxnSpMkLst>
            <pc:docMk/>
            <pc:sldMk cId="283651010" sldId="259"/>
            <ac:cxnSpMk id="45" creationId="{266A0658-1CC4-4B0D-AAB7-A702286AFB03}"/>
          </ac:cxnSpMkLst>
        </pc:cxnChg>
      </pc:sldChg>
      <pc:sldChg chg="addSp delSp modSp mod setBg">
        <pc:chgData name="Adhil Novandri" userId="4a02accc-7659-4c9c-9f8f-8a1e233dcfca" providerId="ADAL" clId="{83CD1A61-54D6-4AB3-B572-BB7AE3DFC7F4}" dt="2023-01-14T08:10:32.038" v="776" actId="2711"/>
        <pc:sldMkLst>
          <pc:docMk/>
          <pc:sldMk cId="2004914332" sldId="260"/>
        </pc:sldMkLst>
        <pc:spChg chg="mod">
          <ac:chgData name="Adhil Novandri" userId="4a02accc-7659-4c9c-9f8f-8a1e233dcfca" providerId="ADAL" clId="{83CD1A61-54D6-4AB3-B572-BB7AE3DFC7F4}" dt="2023-01-14T06:19:17.772" v="552" actId="26606"/>
          <ac:spMkLst>
            <pc:docMk/>
            <pc:sldMk cId="2004914332" sldId="260"/>
            <ac:spMk id="2" creationId="{9505CEDB-E27C-5592-45F1-9B5164813631}"/>
          </ac:spMkLst>
        </pc:spChg>
        <pc:spChg chg="add del mod">
          <ac:chgData name="Adhil Novandri" userId="4a02accc-7659-4c9c-9f8f-8a1e233dcfca" providerId="ADAL" clId="{83CD1A61-54D6-4AB3-B572-BB7AE3DFC7F4}" dt="2023-01-14T06:04:07.733" v="418" actId="26606"/>
          <ac:spMkLst>
            <pc:docMk/>
            <pc:sldMk cId="2004914332" sldId="260"/>
            <ac:spMk id="3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2.293" v="405" actId="26606"/>
          <ac:spMkLst>
            <pc:docMk/>
            <pc:sldMk cId="2004914332" sldId="260"/>
            <ac:spMk id="1033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03:52.293" v="405" actId="26606"/>
          <ac:spMkLst>
            <pc:docMk/>
            <pc:sldMk cId="2004914332" sldId="260"/>
            <ac:spMk id="1034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39" creationId="{BC277716-F819-4F83-AFBD-CF40D7FEC5EC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41" creationId="{05CC4153-3F0D-4F4C-8F12-E8FC3FA40AEE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2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3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4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03:57.572" v="407" actId="26606"/>
          <ac:spMkLst>
            <pc:docMk/>
            <pc:sldMk cId="2004914332" sldId="260"/>
            <ac:spMk id="1046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48" creationId="{C24ED430-9BCC-4261-A372-F9A24680E503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49" creationId="{0287994B-01ED-4D42-AD09-5B25A5EFB18B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55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8.205" v="409" actId="26606"/>
          <ac:spMkLst>
            <pc:docMk/>
            <pc:sldMk cId="2004914332" sldId="260"/>
            <ac:spMk id="1056" creationId="{71318B55-C583-42E5-ABA1-BE8CC332ED0A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58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59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60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3:59.840" v="411" actId="26606"/>
          <ac:spMkLst>
            <pc:docMk/>
            <pc:sldMk cId="2004914332" sldId="260"/>
            <ac:spMk id="1061" creationId="{DA8C96A0-EF0E-412E-A66C-927306CC77AD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3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4" creationId="{8360DEE6-1688-464C-9934-972BEA155311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5" creationId="{21E04659-8519-4DD8-BE9C-4747C1612F6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6" creationId="{B775CD93-9DF2-48CB-9F57-1BCA9A46C7FA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7" creationId="{E186B68C-84BC-4A6E-99D1-EE87483C134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8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4:03.127" v="413" actId="26606"/>
          <ac:spMkLst>
            <pc:docMk/>
            <pc:sldMk cId="2004914332" sldId="260"/>
            <ac:spMk id="1069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1" creationId="{FC646684-854F-41F5-9919-E819FCBE29F9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2" creationId="{E2D25961-80FB-4E26-BAB6-F247B7866D8B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7" creationId="{71318B55-C583-42E5-ABA1-BE8CC332ED0A}"/>
          </ac:spMkLst>
        </pc:spChg>
        <pc:spChg chg="add del">
          <ac:chgData name="Adhil Novandri" userId="4a02accc-7659-4c9c-9f8f-8a1e233dcfca" providerId="ADAL" clId="{83CD1A61-54D6-4AB3-B572-BB7AE3DFC7F4}" dt="2023-01-14T06:04:04.228" v="415" actId="26606"/>
          <ac:spMkLst>
            <pc:docMk/>
            <pc:sldMk cId="2004914332" sldId="260"/>
            <ac:spMk id="1078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0" creationId="{6166C6D1-23AC-49C4-BA07-238E4E9F8CEB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1" creationId="{8360DEE6-1688-464C-9934-972BEA155311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2" creationId="{21E04659-8519-4DD8-BE9C-4747C1612F6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3" creationId="{B775CD93-9DF2-48CB-9F57-1BCA9A46C7FA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4" creationId="{E186B68C-84BC-4A6E-99D1-EE87483C134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5" creationId="{1C091803-41C2-48E0-9228-5148460C7479}"/>
          </ac:spMkLst>
        </pc:spChg>
        <pc:spChg chg="add del">
          <ac:chgData name="Adhil Novandri" userId="4a02accc-7659-4c9c-9f8f-8a1e233dcfca" providerId="ADAL" clId="{83CD1A61-54D6-4AB3-B572-BB7AE3DFC7F4}" dt="2023-01-14T06:04:07.695" v="417" actId="26606"/>
          <ac:spMkLst>
            <pc:docMk/>
            <pc:sldMk cId="2004914332" sldId="260"/>
            <ac:spMk id="1086" creationId="{BC551697-68FB-F38A-804F-37C87AA4A566}"/>
          </ac:spMkLst>
        </pc:spChg>
        <pc:spChg chg="add del">
          <ac:chgData name="Adhil Novandri" userId="4a02accc-7659-4c9c-9f8f-8a1e233dcfca" providerId="ADAL" clId="{83CD1A61-54D6-4AB3-B572-BB7AE3DFC7F4}" dt="2023-01-14T06:19:07.879" v="540" actId="26606"/>
          <ac:spMkLst>
            <pc:docMk/>
            <pc:sldMk cId="2004914332" sldId="260"/>
            <ac:spMk id="1093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09.889" v="542" actId="26606"/>
          <ac:spMkLst>
            <pc:docMk/>
            <pc:sldMk cId="2004914332" sldId="260"/>
            <ac:spMk id="1099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3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4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19:11.251" v="544" actId="26606"/>
          <ac:spMkLst>
            <pc:docMk/>
            <pc:sldMk cId="2004914332" sldId="260"/>
            <ac:spMk id="1105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0" creationId="{3BD466F8-64FB-4944-BC45-C2ED33C758A6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1" creationId="{A1829D23-8396-4D91-BFAA-40924F31D115}"/>
          </ac:spMkLst>
        </pc:spChg>
        <pc:spChg chg="add del">
          <ac:chgData name="Adhil Novandri" userId="4a02accc-7659-4c9c-9f8f-8a1e233dcfca" providerId="ADAL" clId="{83CD1A61-54D6-4AB3-B572-BB7AE3DFC7F4}" dt="2023-01-14T06:19:13.323" v="546" actId="26606"/>
          <ac:spMkLst>
            <pc:docMk/>
            <pc:sldMk cId="2004914332" sldId="260"/>
            <ac:spMk id="1116" creationId="{AFEDA996-5744-4A88-B0DD-EC49C6D8739E}"/>
          </ac:spMkLst>
        </pc:spChg>
        <pc:spChg chg="add del">
          <ac:chgData name="Adhil Novandri" userId="4a02accc-7659-4c9c-9f8f-8a1e233dcfca" providerId="ADAL" clId="{83CD1A61-54D6-4AB3-B572-BB7AE3DFC7F4}" dt="2023-01-14T06:19:15.567" v="548" actId="26606"/>
          <ac:spMkLst>
            <pc:docMk/>
            <pc:sldMk cId="2004914332" sldId="260"/>
            <ac:spMk id="1118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6.661" v="550" actId="26606"/>
          <ac:spMkLst>
            <pc:docMk/>
            <pc:sldMk cId="2004914332" sldId="260"/>
            <ac:spMk id="1122" creationId="{83062D90-2D65-4B9F-B28B-C68F817AC4A2}"/>
          </ac:spMkLst>
        </pc:spChg>
        <pc:spChg chg="add del">
          <ac:chgData name="Adhil Novandri" userId="4a02accc-7659-4c9c-9f8f-8a1e233dcfca" providerId="ADAL" clId="{83CD1A61-54D6-4AB3-B572-BB7AE3DFC7F4}" dt="2023-01-14T06:19:17.772" v="552" actId="26606"/>
          <ac:spMkLst>
            <pc:docMk/>
            <pc:sldMk cId="2004914332" sldId="260"/>
            <ac:spMk id="1127" creationId="{83062D90-2D65-4B9F-B28B-C68F817AC4A2}"/>
          </ac:spMkLst>
        </pc:spChg>
        <pc:grpChg chg="add del">
          <ac:chgData name="Adhil Novandri" userId="4a02accc-7659-4c9c-9f8f-8a1e233dcfca" providerId="ADAL" clId="{83CD1A61-54D6-4AB3-B572-BB7AE3DFC7F4}" dt="2023-01-14T06:03:52.293" v="405" actId="26606"/>
          <ac:grpSpMkLst>
            <pc:docMk/>
            <pc:sldMk cId="2004914332" sldId="260"/>
            <ac:grpSpMk id="1035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03:58.205" v="409" actId="26606"/>
          <ac:grpSpMkLst>
            <pc:docMk/>
            <pc:sldMk cId="2004914332" sldId="260"/>
            <ac:grpSpMk id="1037" creationId="{2277F07D-FADF-415C-8A88-B8F82473FC04}"/>
          </ac:grpSpMkLst>
        </pc:grpChg>
        <pc:grpChg chg="add del">
          <ac:chgData name="Adhil Novandri" userId="4a02accc-7659-4c9c-9f8f-8a1e233dcfca" providerId="ADAL" clId="{83CD1A61-54D6-4AB3-B572-BB7AE3DFC7F4}" dt="2023-01-14T06:03:57.572" v="407" actId="26606"/>
          <ac:grpSpMkLst>
            <pc:docMk/>
            <pc:sldMk cId="2004914332" sldId="260"/>
            <ac:grpSpMk id="1045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04:04.228" v="415" actId="26606"/>
          <ac:grpSpMkLst>
            <pc:docMk/>
            <pc:sldMk cId="2004914332" sldId="260"/>
            <ac:grpSpMk id="1073" creationId="{2F7CA01D-122E-48F1-B7C2-DA567CF0A148}"/>
          </ac:grpSpMkLst>
        </pc:grpChg>
        <pc:grpChg chg="add del">
          <ac:chgData name="Adhil Novandri" userId="4a02accc-7659-4c9c-9f8f-8a1e233dcfca" providerId="ADAL" clId="{83CD1A61-54D6-4AB3-B572-BB7AE3DFC7F4}" dt="2023-01-14T06:19:07.879" v="540" actId="26606"/>
          <ac:grpSpMkLst>
            <pc:docMk/>
            <pc:sldMk cId="2004914332" sldId="260"/>
            <ac:grpSpMk id="1095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1.251" v="544" actId="26606"/>
          <ac:grpSpMkLst>
            <pc:docMk/>
            <pc:sldMk cId="2004914332" sldId="260"/>
            <ac:grpSpMk id="1097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19:09.889" v="542" actId="26606"/>
          <ac:grpSpMkLst>
            <pc:docMk/>
            <pc:sldMk cId="2004914332" sldId="260"/>
            <ac:grpSpMk id="1100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3.323" v="546" actId="26606"/>
          <ac:grpSpMkLst>
            <pc:docMk/>
            <pc:sldMk cId="2004914332" sldId="260"/>
            <ac:grpSpMk id="1112" creationId="{F317B19D-7906-41CF-A544-B1E81CE69F1C}"/>
          </ac:grpSpMkLst>
        </pc:grpChg>
        <pc:grpChg chg="add del">
          <ac:chgData name="Adhil Novandri" userId="4a02accc-7659-4c9c-9f8f-8a1e233dcfca" providerId="ADAL" clId="{83CD1A61-54D6-4AB3-B572-BB7AE3DFC7F4}" dt="2023-01-14T06:19:15.567" v="548" actId="26606"/>
          <ac:grpSpMkLst>
            <pc:docMk/>
            <pc:sldMk cId="2004914332" sldId="260"/>
            <ac:grpSpMk id="1119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6.661" v="550" actId="26606"/>
          <ac:grpSpMkLst>
            <pc:docMk/>
            <pc:sldMk cId="2004914332" sldId="260"/>
            <ac:grpSpMk id="1123" creationId="{067F19C3-C09C-4B70-8306-E0ACF405B7CC}"/>
          </ac:grpSpMkLst>
        </pc:grpChg>
        <pc:grpChg chg="add del">
          <ac:chgData name="Adhil Novandri" userId="4a02accc-7659-4c9c-9f8f-8a1e233dcfca" providerId="ADAL" clId="{83CD1A61-54D6-4AB3-B572-BB7AE3DFC7F4}" dt="2023-01-14T06:19:17.772" v="552" actId="26606"/>
          <ac:grpSpMkLst>
            <pc:docMk/>
            <pc:sldMk cId="2004914332" sldId="260"/>
            <ac:grpSpMk id="1128" creationId="{067F19C3-C09C-4B70-8306-E0ACF405B7CC}"/>
          </ac:grpSpMkLst>
        </pc:grpChg>
        <pc:graphicFrameChg chg="add del">
          <ac:chgData name="Adhil Novandri" userId="4a02accc-7659-4c9c-9f8f-8a1e233dcfca" providerId="ADAL" clId="{83CD1A61-54D6-4AB3-B572-BB7AE3DFC7F4}" dt="2023-01-14T06:03:44.832" v="401" actId="26606"/>
          <ac:graphicFrameMkLst>
            <pc:docMk/>
            <pc:sldMk cId="2004914332" sldId="260"/>
            <ac:graphicFrameMk id="1030" creationId="{50036C14-2100-585A-4AA6-D0676CA88EB2}"/>
          </ac:graphicFrameMkLst>
        </pc:graphicFrameChg>
        <pc:graphicFrameChg chg="add del">
          <ac:chgData name="Adhil Novandri" userId="4a02accc-7659-4c9c-9f8f-8a1e233dcfca" providerId="ADAL" clId="{83CD1A61-54D6-4AB3-B572-BB7AE3DFC7F4}" dt="2023-01-14T06:03:51.224" v="403" actId="26606"/>
          <ac:graphicFrameMkLst>
            <pc:docMk/>
            <pc:sldMk cId="2004914332" sldId="260"/>
            <ac:graphicFrameMk id="1032" creationId="{97CD0F04-B88A-517F-8984-5C223D1068FE}"/>
          </ac:graphicFrameMkLst>
        </pc:graphicFrameChg>
        <pc:graphicFrameChg chg="add mod ord modGraphic">
          <ac:chgData name="Adhil Novandri" userId="4a02accc-7659-4c9c-9f8f-8a1e233dcfca" providerId="ADAL" clId="{83CD1A61-54D6-4AB3-B572-BB7AE3DFC7F4}" dt="2023-01-14T08:10:32.038" v="776" actId="2711"/>
          <ac:graphicFrameMkLst>
            <pc:docMk/>
            <pc:sldMk cId="2004914332" sldId="260"/>
            <ac:graphicFrameMk id="1088" creationId="{7BE42A62-EB02-9EB2-7E9E-4AF376A3DDA0}"/>
          </ac:graphicFrameMkLst>
        </pc:graphicFrameChg>
        <pc:picChg chg="add mod ord">
          <ac:chgData name="Adhil Novandri" userId="4a02accc-7659-4c9c-9f8f-8a1e233dcfca" providerId="ADAL" clId="{83CD1A61-54D6-4AB3-B572-BB7AE3DFC7F4}" dt="2023-01-14T06:19:17.772" v="552" actId="26606"/>
          <ac:picMkLst>
            <pc:docMk/>
            <pc:sldMk cId="2004914332" sldId="260"/>
            <ac:picMk id="1026" creationId="{438F9409-91B3-78C0-842B-2EB71A7FC0CF}"/>
          </ac:picMkLst>
        </pc:picChg>
        <pc:picChg chg="add mod">
          <ac:chgData name="Adhil Novandri" userId="4a02accc-7659-4c9c-9f8f-8a1e233dcfca" providerId="ADAL" clId="{83CD1A61-54D6-4AB3-B572-BB7AE3DFC7F4}" dt="2023-01-14T06:19:17.772" v="552" actId="26606"/>
          <ac:picMkLst>
            <pc:docMk/>
            <pc:sldMk cId="2004914332" sldId="260"/>
            <ac:picMk id="1028" creationId="{60EB4327-0E57-9857-A523-A98107F39DA2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30:42.407" v="931" actId="20577"/>
        <pc:sldMkLst>
          <pc:docMk/>
          <pc:sldMk cId="4235789355" sldId="261"/>
        </pc:sldMkLst>
        <pc:spChg chg="mo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2" creationId="{AB37E26D-C5ED-7D5E-FF3F-3750078D5153}"/>
          </ac:spMkLst>
        </pc:spChg>
        <pc:spChg chg="mod">
          <ac:chgData name="Adhil Novandri" userId="4a02accc-7659-4c9c-9f8f-8a1e233dcfca" providerId="ADAL" clId="{83CD1A61-54D6-4AB3-B572-BB7AE3DFC7F4}" dt="2023-01-14T08:30:42.407" v="931" actId="20577"/>
          <ac:spMkLst>
            <pc:docMk/>
            <pc:sldMk cId="4235789355" sldId="261"/>
            <ac:spMk id="3" creationId="{5AFBF679-0FA4-11AC-1D33-144A43CBB509}"/>
          </ac:spMkLst>
        </pc:spChg>
        <pc:spChg chg="add del">
          <ac:chgData name="Adhil Novandri" userId="4a02accc-7659-4c9c-9f8f-8a1e233dcfca" providerId="ADAL" clId="{83CD1A61-54D6-4AB3-B572-BB7AE3DFC7F4}" dt="2023-01-14T06:07:55.948" v="479" actId="26606"/>
          <ac:spMkLst>
            <pc:docMk/>
            <pc:sldMk cId="4235789355" sldId="261"/>
            <ac:spMk id="8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3" creationId="{1E234CF4-802C-4AA1-B540-36C3B838C462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5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7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7:55.916" v="478" actId="26606"/>
          <ac:spMkLst>
            <pc:docMk/>
            <pc:sldMk cId="4235789355" sldId="261"/>
            <ac:spMk id="19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3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4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45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4.490" v="499" actId="26606"/>
          <ac:spMkLst>
            <pc:docMk/>
            <pc:sldMk cId="4235789355" sldId="261"/>
            <ac:spMk id="6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5:34.472" v="498" actId="26606"/>
          <ac:spMkLst>
            <pc:docMk/>
            <pc:sldMk cId="4235789355" sldId="261"/>
            <ac:spMk id="71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3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5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7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19:57.386" v="554" actId="26606"/>
          <ac:spMkLst>
            <pc:docMk/>
            <pc:sldMk cId="4235789355" sldId="261"/>
            <ac:spMk id="79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4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6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88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93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3.793" v="560" actId="26606"/>
          <ac:spMkLst>
            <pc:docMk/>
            <pc:sldMk cId="4235789355" sldId="261"/>
            <ac:spMk id="95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07:55.916" v="478" actId="26606"/>
          <ac:grpSpMkLst>
            <pc:docMk/>
            <pc:sldMk cId="4235789355" sldId="261"/>
            <ac:grpSpMk id="21" creationId="{B0CED441-B73B-4907-9AF2-614CEAC6A182}"/>
          </ac:grpSpMkLst>
        </pc:grpChg>
        <pc:grpChg chg="add del">
          <ac:chgData name="Adhil Novandri" userId="4a02accc-7659-4c9c-9f8f-8a1e233dcfca" providerId="ADAL" clId="{83CD1A61-54D6-4AB3-B572-BB7AE3DFC7F4}" dt="2023-01-14T06:15:34.490" v="499" actId="26606"/>
          <ac:grpSpMkLst>
            <pc:docMk/>
            <pc:sldMk cId="4235789355" sldId="261"/>
            <ac:grpSpMk id="46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8:33:05.478" v="998" actId="114"/>
        <pc:sldMkLst>
          <pc:docMk/>
          <pc:sldMk cId="2976819217" sldId="262"/>
        </pc:sldMkLst>
        <pc:spChg chg="mod">
          <ac:chgData name="Adhil Novandri" userId="4a02accc-7659-4c9c-9f8f-8a1e233dcfca" providerId="ADAL" clId="{83CD1A61-54D6-4AB3-B572-BB7AE3DFC7F4}" dt="2023-01-14T08:14:36.812" v="795" actId="20577"/>
          <ac:spMkLst>
            <pc:docMk/>
            <pc:sldMk cId="2976819217" sldId="262"/>
            <ac:spMk id="2" creationId="{2E4AA59C-DED6-ED36-7101-BE61D0CB869D}"/>
          </ac:spMkLst>
        </pc:spChg>
        <pc:spChg chg="mod">
          <ac:chgData name="Adhil Novandri" userId="4a02accc-7659-4c9c-9f8f-8a1e233dcfca" providerId="ADAL" clId="{83CD1A61-54D6-4AB3-B572-BB7AE3DFC7F4}" dt="2023-01-14T08:33:05.478" v="998" actId="114"/>
          <ac:spMkLst>
            <pc:docMk/>
            <pc:sldMk cId="2976819217" sldId="262"/>
            <ac:spMk id="3" creationId="{3D2CD11B-658E-E602-D4AD-F092BE72FF3F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8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26.304" v="495" actId="26606"/>
          <ac:spMkLst>
            <pc:docMk/>
            <pc:sldMk cId="2976819217" sldId="262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1" creationId="{85016AEC-0320-4ED0-8ECB-FE11DDDFE17A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3" creationId="{D3CDB30C-1F82-41E6-A067-831D6E89184F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5" creationId="{2DDA86DD-F997-4F66-A87C-5B58AB6D19EC}"/>
          </ac:spMkLst>
        </pc:spChg>
        <pc:spChg chg="add del">
          <ac:chgData name="Adhil Novandri" userId="4a02accc-7659-4c9c-9f8f-8a1e233dcfca" providerId="ADAL" clId="{83CD1A61-54D6-4AB3-B572-BB7AE3DFC7F4}" dt="2023-01-14T06:15:26.294" v="494" actId="26606"/>
          <ac:spMkLst>
            <pc:docMk/>
            <pc:sldMk cId="2976819217" sldId="262"/>
            <ac:spMk id="47" creationId="{D241B827-437E-40A3-A732-669230D6A5BC}"/>
          </ac:spMkLst>
        </pc:spChg>
        <pc:spChg chg="add del">
          <ac:chgData name="Adhil Novandri" userId="4a02accc-7659-4c9c-9f8f-8a1e233dcfca" providerId="ADAL" clId="{83CD1A61-54D6-4AB3-B572-BB7AE3DFC7F4}" dt="2023-01-14T06:15:42.143" v="501" actId="26606"/>
          <ac:spMkLst>
            <pc:docMk/>
            <pc:sldMk cId="2976819217" sldId="262"/>
            <ac:spMk id="49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6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58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60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62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67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69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0:57.963" v="557" actId="26606"/>
          <ac:spMkLst>
            <pc:docMk/>
            <pc:sldMk cId="2976819217" sldId="262"/>
            <ac:spMk id="71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73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0:57.979" v="558" actId="26606"/>
          <ac:spMkLst>
            <pc:docMk/>
            <pc:sldMk cId="2976819217" sldId="262"/>
            <ac:spMk id="74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15:26.304" v="495" actId="26606"/>
          <ac:grpSpMkLst>
            <pc:docMk/>
            <pc:sldMk cId="2976819217" sldId="262"/>
            <ac:grpSpMk id="14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8:30:05.822" v="909" actId="114"/>
        <pc:sldMkLst>
          <pc:docMk/>
          <pc:sldMk cId="2206940523" sldId="263"/>
        </pc:sldMkLst>
        <pc:spChg chg="mod">
          <ac:chgData name="Adhil Novandri" userId="4a02accc-7659-4c9c-9f8f-8a1e233dcfca" providerId="ADAL" clId="{83CD1A61-54D6-4AB3-B572-BB7AE3DFC7F4}" dt="2023-01-14T08:14:40.342" v="798" actId="20577"/>
          <ac:spMkLst>
            <pc:docMk/>
            <pc:sldMk cId="2206940523" sldId="263"/>
            <ac:spMk id="2" creationId="{4DCE810B-4FCA-FCC0-90EC-36F099FB0FC6}"/>
          </ac:spMkLst>
        </pc:spChg>
        <pc:spChg chg="add del mod">
          <ac:chgData name="Adhil Novandri" userId="4a02accc-7659-4c9c-9f8f-8a1e233dcfca" providerId="ADAL" clId="{83CD1A61-54D6-4AB3-B572-BB7AE3DFC7F4}" dt="2023-01-14T06:14:55.153" v="492" actId="26606"/>
          <ac:spMkLst>
            <pc:docMk/>
            <pc:sldMk cId="2206940523" sldId="263"/>
            <ac:spMk id="3" creationId="{1F79B6AC-C5B7-A6CB-E54B-F09F34ABB781}"/>
          </ac:spMkLst>
        </pc:spChg>
        <pc:spChg chg="add del mod">
          <ac:chgData name="Adhil Novandri" userId="4a02accc-7659-4c9c-9f8f-8a1e233dcfca" providerId="ADAL" clId="{83CD1A61-54D6-4AB3-B572-BB7AE3DFC7F4}" dt="2023-01-14T08:27:46.783" v="857" actId="931"/>
          <ac:spMkLst>
            <pc:docMk/>
            <pc:sldMk cId="2206940523" sldId="263"/>
            <ac:spMk id="4" creationId="{495A9923-F07C-D490-E8AD-75A7C17514A4}"/>
          </ac:spMkLst>
        </pc:spChg>
        <pc:spChg chg="add del mod">
          <ac:chgData name="Adhil Novandri" userId="4a02accc-7659-4c9c-9f8f-8a1e233dcfca" providerId="ADAL" clId="{83CD1A61-54D6-4AB3-B572-BB7AE3DFC7F4}" dt="2023-01-14T08:28:35.169" v="865" actId="478"/>
          <ac:spMkLst>
            <pc:docMk/>
            <pc:sldMk cId="2206940523" sldId="263"/>
            <ac:spMk id="7" creationId="{61109170-0316-6B4A-4FDE-1D1255F1A97F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8" creationId="{7D67C2EE-AFA7-458A-8695-51B546F47323}"/>
          </ac:spMkLst>
        </pc:spChg>
        <pc:spChg chg="add mod">
          <ac:chgData name="Adhil Novandri" userId="4a02accc-7659-4c9c-9f8f-8a1e233dcfca" providerId="ADAL" clId="{83CD1A61-54D6-4AB3-B572-BB7AE3DFC7F4}" dt="2023-01-14T08:30:05.822" v="909" actId="114"/>
          <ac:spMkLst>
            <pc:docMk/>
            <pc:sldMk cId="2206940523" sldId="263"/>
            <ac:spMk id="9" creationId="{C45AD6A2-6867-BCF5-6422-4FAC9AAA908A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34" creationId="{E3E51905-F374-4E1A-97CF-B741584B74D5}"/>
          </ac:spMkLst>
        </pc:spChg>
        <pc:spChg chg="add del">
          <ac:chgData name="Adhil Novandri" userId="4a02accc-7659-4c9c-9f8f-8a1e233dcfca" providerId="ADAL" clId="{83CD1A61-54D6-4AB3-B572-BB7AE3DFC7F4}" dt="2023-01-14T06:14:35.865" v="487" actId="26606"/>
          <ac:spMkLst>
            <pc:docMk/>
            <pc:sldMk cId="2206940523" sldId="263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38" creationId="{D55CD764-972B-4CA5-A885-53E55C63E174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39" creationId="{34165AB3-7006-4430-BCE3-25476BE13322}"/>
          </ac:spMkLst>
        </pc:spChg>
        <pc:spChg chg="add del">
          <ac:chgData name="Adhil Novandri" userId="4a02accc-7659-4c9c-9f8f-8a1e233dcfca" providerId="ADAL" clId="{83CD1A61-54D6-4AB3-B572-BB7AE3DFC7F4}" dt="2023-01-14T06:14:46.676" v="489" actId="26606"/>
          <ac:spMkLst>
            <pc:docMk/>
            <pc:sldMk cId="2206940523" sldId="263"/>
            <ac:spMk id="60" creationId="{E3E51905-F374-4E1A-97CF-B741584B74D5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62" creationId="{D55CD764-972B-4CA5-A885-53E55C63E174}"/>
          </ac:spMkLst>
        </pc:spChg>
        <pc:spChg chg="add del">
          <ac:chgData name="Adhil Novandri" userId="4a02accc-7659-4c9c-9f8f-8a1e233dcfca" providerId="ADAL" clId="{83CD1A61-54D6-4AB3-B572-BB7AE3DFC7F4}" dt="2023-01-14T06:14:55.143" v="491" actId="26606"/>
          <ac:spMkLst>
            <pc:docMk/>
            <pc:sldMk cId="2206940523" sldId="263"/>
            <ac:spMk id="63" creationId="{34165AB3-7006-4430-BCE3-25476BE13322}"/>
          </ac:spMkLst>
        </pc:spChg>
        <pc:spChg chg="add del">
          <ac:chgData name="Adhil Novandri" userId="4a02accc-7659-4c9c-9f8f-8a1e233dcfca" providerId="ADAL" clId="{83CD1A61-54D6-4AB3-B572-BB7AE3DFC7F4}" dt="2023-01-14T06:15:45.310" v="502" actId="26606"/>
          <ac:spMkLst>
            <pc:docMk/>
            <pc:sldMk cId="2206940523" sldId="263"/>
            <ac:spMk id="68" creationId="{DE7FFD28-545C-4C88-A2E7-152FB234C92C}"/>
          </ac:spMkLst>
        </pc:spChg>
        <pc:spChg chg="add del mod">
          <ac:chgData name="Adhil Novandri" userId="4a02accc-7659-4c9c-9f8f-8a1e233dcfca" providerId="ADAL" clId="{83CD1A61-54D6-4AB3-B572-BB7AE3DFC7F4}" dt="2023-01-14T08:26:16.311" v="856"/>
          <ac:spMkLst>
            <pc:docMk/>
            <pc:sldMk cId="2206940523" sldId="263"/>
            <ac:spMk id="69" creationId="{1F79B6AC-C5B7-A6CB-E54B-F09F34ABB781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4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6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78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0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2" creationId="{53E5B1A8-3AC9-4BD1-9BBC-78CA94F2D1BA}"/>
          </ac:spMkLst>
        </pc:spChg>
        <pc:spChg chg="add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7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8.776" v="561" actId="26606"/>
          <ac:spMkLst>
            <pc:docMk/>
            <pc:sldMk cId="2206940523" sldId="263"/>
            <ac:spMk id="89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14:35.865" v="487" actId="26606"/>
          <ac:grpSpMkLst>
            <pc:docMk/>
            <pc:sldMk cId="2206940523" sldId="263"/>
            <ac:grpSpMk id="14" creationId="{1221A507-76C4-489F-9F32-ECC44C5DC4F7}"/>
          </ac:grpSpMkLst>
        </pc:grpChg>
        <pc:grpChg chg="add del">
          <ac:chgData name="Adhil Novandri" userId="4a02accc-7659-4c9c-9f8f-8a1e233dcfca" providerId="ADAL" clId="{83CD1A61-54D6-4AB3-B572-BB7AE3DFC7F4}" dt="2023-01-14T06:14:46.676" v="489" actId="26606"/>
          <ac:grpSpMkLst>
            <pc:docMk/>
            <pc:sldMk cId="2206940523" sldId="263"/>
            <ac:grpSpMk id="40" creationId="{33781BED-7062-43F1-9C5B-786DF637BC07}"/>
          </ac:grpSpMkLst>
        </pc:grpChg>
        <pc:grpChg chg="add del">
          <ac:chgData name="Adhil Novandri" userId="4a02accc-7659-4c9c-9f8f-8a1e233dcfca" providerId="ADAL" clId="{83CD1A61-54D6-4AB3-B572-BB7AE3DFC7F4}" dt="2023-01-14T06:14:55.143" v="491" actId="26606"/>
          <ac:grpSpMkLst>
            <pc:docMk/>
            <pc:sldMk cId="2206940523" sldId="263"/>
            <ac:grpSpMk id="64" creationId="{1C601609-75CE-4CAA-9520-1CD1076BAA22}"/>
          </ac:grpSpMkLst>
        </pc:grpChg>
        <pc:picChg chg="add mod">
          <ac:chgData name="Adhil Novandri" userId="4a02accc-7659-4c9c-9f8f-8a1e233dcfca" providerId="ADAL" clId="{83CD1A61-54D6-4AB3-B572-BB7AE3DFC7F4}" dt="2023-01-14T08:28:58.729" v="866" actId="1076"/>
          <ac:picMkLst>
            <pc:docMk/>
            <pc:sldMk cId="2206940523" sldId="263"/>
            <ac:picMk id="6" creationId="{DDFFB0BD-1628-5F92-EF1C-3E681799986D}"/>
          </ac:picMkLst>
        </pc:picChg>
      </pc:sldChg>
      <pc:sldChg chg="addSp delSp modSp mod setBg">
        <pc:chgData name="Adhil Novandri" userId="4a02accc-7659-4c9c-9f8f-8a1e233dcfca" providerId="ADAL" clId="{83CD1A61-54D6-4AB3-B572-BB7AE3DFC7F4}" dt="2023-01-14T08:21:41.307" v="855" actId="255"/>
        <pc:sldMkLst>
          <pc:docMk/>
          <pc:sldMk cId="3721342952" sldId="264"/>
        </pc:sldMkLst>
        <pc:spChg chg="mod">
          <ac:chgData name="Adhil Novandri" userId="4a02accc-7659-4c9c-9f8f-8a1e233dcfca" providerId="ADAL" clId="{83CD1A61-54D6-4AB3-B572-BB7AE3DFC7F4}" dt="2023-01-14T08:14:43.876" v="801" actId="20577"/>
          <ac:spMkLst>
            <pc:docMk/>
            <pc:sldMk cId="3721342952" sldId="264"/>
            <ac:spMk id="2" creationId="{A79463AB-F7AF-7D10-64F2-CAFC1C6D55C2}"/>
          </ac:spMkLst>
        </pc:spChg>
        <pc:spChg chg="mod">
          <ac:chgData name="Adhil Novandri" userId="4a02accc-7659-4c9c-9f8f-8a1e233dcfca" providerId="ADAL" clId="{83CD1A61-54D6-4AB3-B572-BB7AE3DFC7F4}" dt="2023-01-14T08:21:41.307" v="855" actId="255"/>
          <ac:spMkLst>
            <pc:docMk/>
            <pc:sldMk cId="3721342952" sldId="264"/>
            <ac:spMk id="3" creationId="{5081C12D-BABE-7974-8C34-48CE529F91E4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8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0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2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4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16" creationId="{53E5B1A8-3AC9-4BD1-9BBC-78CA94F2D1BA}"/>
          </ac:spMkLst>
        </pc:spChg>
        <pc:spChg chg="add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21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13.587" v="562" actId="26606"/>
          <ac:spMkLst>
            <pc:docMk/>
            <pc:sldMk cId="3721342952" sldId="264"/>
            <ac:spMk id="23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8:32:20.003" v="971" actId="27636"/>
        <pc:sldMkLst>
          <pc:docMk/>
          <pc:sldMk cId="63239967" sldId="265"/>
        </pc:sldMkLst>
        <pc:spChg chg="mod">
          <ac:chgData name="Adhil Novandri" userId="4a02accc-7659-4c9c-9f8f-8a1e233dcfca" providerId="ADAL" clId="{83CD1A61-54D6-4AB3-B572-BB7AE3DFC7F4}" dt="2023-01-14T08:14:32.751" v="792" actId="20577"/>
          <ac:spMkLst>
            <pc:docMk/>
            <pc:sldMk cId="63239967" sldId="265"/>
            <ac:spMk id="2" creationId="{A676B250-728F-4A59-155A-3039833ECDD8}"/>
          </ac:spMkLst>
        </pc:spChg>
        <pc:spChg chg="add del mod">
          <ac:chgData name="Adhil Novandri" userId="4a02accc-7659-4c9c-9f8f-8a1e233dcfca" providerId="ADAL" clId="{83CD1A61-54D6-4AB3-B572-BB7AE3DFC7F4}" dt="2023-01-14T06:08:25.635" v="484" actId="26606"/>
          <ac:spMkLst>
            <pc:docMk/>
            <pc:sldMk cId="63239967" sldId="265"/>
            <ac:spMk id="3" creationId="{9C1D6A11-437D-A8DB-6D3C-A763D62726F2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8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12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08:24.223" v="481" actId="26606"/>
          <ac:spMkLst>
            <pc:docMk/>
            <pc:sldMk cId="63239967" sldId="265"/>
            <ac:spMk id="36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38" creationId="{14FB2BD5-6AAB-46F7-A8D1-665DAE973096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39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40" creationId="{D9F5512A-48E1-4C07-B75E-3CCC517B6804}"/>
          </ac:spMkLst>
        </pc:spChg>
        <pc:spChg chg="add del">
          <ac:chgData name="Adhil Novandri" userId="4a02accc-7659-4c9c-9f8f-8a1e233dcfca" providerId="ADAL" clId="{83CD1A61-54D6-4AB3-B572-BB7AE3DFC7F4}" dt="2023-01-14T06:08:25.604" v="483" actId="26606"/>
          <ac:spMkLst>
            <pc:docMk/>
            <pc:sldMk cId="63239967" sldId="265"/>
            <ac:spMk id="41" creationId="{B429BAE5-B200-4FC0-BBC1-8D7C57D1D9F4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3" creationId="{7D67C2EE-AFA7-458A-8695-51B546F47323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4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5" creationId="{9D800584-727A-48CF-8223-244AD9717CAA}"/>
          </ac:spMkLst>
        </pc:spChg>
        <pc:spChg chg="add del">
          <ac:chgData name="Adhil Novandri" userId="4a02accc-7659-4c9c-9f8f-8a1e233dcfca" providerId="ADAL" clId="{83CD1A61-54D6-4AB3-B572-BB7AE3DFC7F4}" dt="2023-01-14T06:15:30.652" v="496" actId="26606"/>
          <ac:spMkLst>
            <pc:docMk/>
            <pc:sldMk cId="63239967" sldId="265"/>
            <ac:spMk id="67" creationId="{D9F5512A-48E1-4C07-B75E-3CCC517B6804}"/>
          </ac:spMkLst>
        </pc:spChg>
        <pc:spChg chg="add mod">
          <ac:chgData name="Adhil Novandri" userId="4a02accc-7659-4c9c-9f8f-8a1e233dcfca" providerId="ADAL" clId="{83CD1A61-54D6-4AB3-B572-BB7AE3DFC7F4}" dt="2023-01-14T08:32:20.003" v="971" actId="27636"/>
          <ac:spMkLst>
            <pc:docMk/>
            <pc:sldMk cId="63239967" sldId="265"/>
            <ac:spMk id="68" creationId="{9C1D6A11-437D-A8DB-6D3C-A763D62726F2}"/>
          </ac:spMkLst>
        </pc:spChg>
        <pc:spChg chg="add del">
          <ac:chgData name="Adhil Novandri" userId="4a02accc-7659-4c9c-9f8f-8a1e233dcfca" providerId="ADAL" clId="{83CD1A61-54D6-4AB3-B572-BB7AE3DFC7F4}" dt="2023-01-14T06:15:39.165" v="500" actId="26606"/>
          <ac:spMkLst>
            <pc:docMk/>
            <pc:sldMk cId="63239967" sldId="265"/>
            <ac:spMk id="73" creationId="{DE7FFD28-545C-4C88-A2E7-152FB234C92C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78" creationId="{1B15ED52-F352-441B-82BF-E0EA34836D08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0" creationId="{3B2E3793-BFE6-45A2-9B7B-E18844431C99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2" creationId="{BC4C4868-CB8F-4AF9-9CDB-8108F2C19B67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4" creationId="{375E0459-6403-40CD-989D-56A4407CA12E}"/>
          </ac:spMkLst>
        </pc:spChg>
        <pc:spChg chg="add del">
          <ac:chgData name="Adhil Novandri" userId="4a02accc-7659-4c9c-9f8f-8a1e233dcfca" providerId="ADAL" clId="{83CD1A61-54D6-4AB3-B572-BB7AE3DFC7F4}" dt="2023-01-14T06:20:33.952" v="555" actId="26606"/>
          <ac:spMkLst>
            <pc:docMk/>
            <pc:sldMk cId="63239967" sldId="265"/>
            <ac:spMk id="86" creationId="{53E5B1A8-3AC9-4BD1-9BBC-78CA94F2D1BA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1" creationId="{907EF6B7-1338-4443-8C46-6A318D952DFD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3" creationId="{DAAE4CDD-124C-4DCF-9584-B6033B545DD5}"/>
          </ac:spMkLst>
        </pc:spChg>
        <pc:spChg chg="add del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95" creationId="{081E4A58-353D-44AE-B2FC-2A74E2E400F7}"/>
          </ac:spMkLst>
        </pc:spChg>
        <pc:spChg chg="add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100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01.033" v="559" actId="26606"/>
          <ac:spMkLst>
            <pc:docMk/>
            <pc:sldMk cId="63239967" sldId="265"/>
            <ac:spMk id="102" creationId="{068C0432-0E90-4CC1-8CD3-D44A90DF07EF}"/>
          </ac:spMkLst>
        </pc:spChg>
        <pc:grpChg chg="add del">
          <ac:chgData name="Adhil Novandri" userId="4a02accc-7659-4c9c-9f8f-8a1e233dcfca" providerId="ADAL" clId="{83CD1A61-54D6-4AB3-B572-BB7AE3DFC7F4}" dt="2023-01-14T06:08:24.223" v="481" actId="26606"/>
          <ac:grpSpMkLst>
            <pc:docMk/>
            <pc:sldMk cId="63239967" sldId="265"/>
            <ac:grpSpMk id="14" creationId="{1221A507-76C4-489F-9F32-ECC44C5DC4F7}"/>
          </ac:grpSpMkLst>
        </pc:grpChg>
        <pc:grpChg chg="add del">
          <ac:chgData name="Adhil Novandri" userId="4a02accc-7659-4c9c-9f8f-8a1e233dcfca" providerId="ADAL" clId="{83CD1A61-54D6-4AB3-B572-BB7AE3DFC7F4}" dt="2023-01-14T06:08:25.604" v="483" actId="26606"/>
          <ac:grpSpMkLst>
            <pc:docMk/>
            <pc:sldMk cId="63239967" sldId="265"/>
            <ac:grpSpMk id="42" creationId="{31D279A5-A726-4EB1-8C82-5DCAD72061E9}"/>
          </ac:grpSpMkLst>
        </pc:grpChg>
        <pc:grpChg chg="add del">
          <ac:chgData name="Adhil Novandri" userId="4a02accc-7659-4c9c-9f8f-8a1e233dcfca" providerId="ADAL" clId="{83CD1A61-54D6-4AB3-B572-BB7AE3DFC7F4}" dt="2023-01-14T06:15:30.652" v="496" actId="26606"/>
          <ac:grpSpMkLst>
            <pc:docMk/>
            <pc:sldMk cId="63239967" sldId="265"/>
            <ac:grpSpMk id="66" creationId="{1221A507-76C4-489F-9F32-ECC44C5DC4F7}"/>
          </ac:grpSpMkLst>
        </pc:grpChg>
      </pc:sldChg>
      <pc:sldChg chg="addSp delSp modSp mod setBg">
        <pc:chgData name="Adhil Novandri" userId="4a02accc-7659-4c9c-9f8f-8a1e233dcfca" providerId="ADAL" clId="{83CD1A61-54D6-4AB3-B572-BB7AE3DFC7F4}" dt="2023-01-14T06:21:24.692" v="563" actId="26606"/>
        <pc:sldMkLst>
          <pc:docMk/>
          <pc:sldMk cId="3282934009" sldId="266"/>
        </pc:sldMkLst>
        <pc:spChg chg="mo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2" creationId="{1B992DE7-77A4-3681-0E01-F3E3DD693749}"/>
          </ac:spMkLst>
        </pc:spChg>
        <pc:spChg chg="del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3" creationId="{68E7939D-9298-73C2-45D1-C5C78854FB74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8" creationId="{289ED1AA-8684-4D37-B208-8777E1A7780D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10" creationId="{4180E01B-B1F4-437C-807D-1C930718EE64}"/>
          </ac:spMkLst>
        </pc:spChg>
        <pc:spChg chg="add">
          <ac:chgData name="Adhil Novandri" userId="4a02accc-7659-4c9c-9f8f-8a1e233dcfca" providerId="ADAL" clId="{83CD1A61-54D6-4AB3-B572-BB7AE3DFC7F4}" dt="2023-01-14T06:21:24.692" v="563" actId="26606"/>
          <ac:spMkLst>
            <pc:docMk/>
            <pc:sldMk cId="3282934009" sldId="266"/>
            <ac:spMk id="12" creationId="{41F77738-2AF0-4750-A0C7-F97C2C17590E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35:17.621" v="1003" actId="948"/>
        <pc:sldMkLst>
          <pc:docMk/>
          <pc:sldMk cId="780404476" sldId="267"/>
        </pc:sldMkLst>
        <pc:spChg chg="mo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2" creationId="{DE4EB6CA-D64A-B61C-4582-E5B5D145539D}"/>
          </ac:spMkLst>
        </pc:spChg>
        <pc:spChg chg="mod">
          <ac:chgData name="Adhil Novandri" userId="4a02accc-7659-4c9c-9f8f-8a1e233dcfca" providerId="ADAL" clId="{83CD1A61-54D6-4AB3-B572-BB7AE3DFC7F4}" dt="2023-01-14T08:35:17.621" v="1003" actId="948"/>
          <ac:spMkLst>
            <pc:docMk/>
            <pc:sldMk cId="780404476" sldId="267"/>
            <ac:spMk id="3" creationId="{0B162EBA-6930-DC69-8E27-35FF6924AEEE}"/>
          </ac:spMkLst>
        </pc:spChg>
        <pc:spChg chg="ad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35.403" v="564" actId="26606"/>
          <ac:spMkLst>
            <pc:docMk/>
            <pc:sldMk cId="780404476" sldId="267"/>
            <ac:spMk id="10" creationId="{068C0432-0E90-4CC1-8CD3-D44A90DF07EF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38:42.977" v="1315" actId="20577"/>
        <pc:sldMkLst>
          <pc:docMk/>
          <pc:sldMk cId="2634434896" sldId="268"/>
        </pc:sldMkLst>
        <pc:spChg chg="mo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2" creationId="{62435372-C6BE-E97E-1C51-C76ADB400EA1}"/>
          </ac:spMkLst>
        </pc:spChg>
        <pc:spChg chg="mod">
          <ac:chgData name="Adhil Novandri" userId="4a02accc-7659-4c9c-9f8f-8a1e233dcfca" providerId="ADAL" clId="{83CD1A61-54D6-4AB3-B572-BB7AE3DFC7F4}" dt="2023-01-14T08:38:42.977" v="1315" actId="20577"/>
          <ac:spMkLst>
            <pc:docMk/>
            <pc:sldMk cId="2634434896" sldId="268"/>
            <ac:spMk id="3" creationId="{E9769010-5B0D-299A-831D-FF3F74A15EB1}"/>
          </ac:spMkLst>
        </pc:spChg>
        <pc:spChg chg="ad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42.496" v="565" actId="26606"/>
          <ac:spMkLst>
            <pc:docMk/>
            <pc:sldMk cId="2634434896" sldId="268"/>
            <ac:spMk id="10" creationId="{068C0432-0E90-4CC1-8CD3-D44A90DF07EF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45:03.579" v="1641" actId="20577"/>
        <pc:sldMkLst>
          <pc:docMk/>
          <pc:sldMk cId="2027074323" sldId="269"/>
        </pc:sldMkLst>
        <pc:spChg chg="mo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2" creationId="{DB0D9588-C9EE-FD45-ED10-14C26E318BB6}"/>
          </ac:spMkLst>
        </pc:spChg>
        <pc:spChg chg="mod">
          <ac:chgData name="Adhil Novandri" userId="4a02accc-7659-4c9c-9f8f-8a1e233dcfca" providerId="ADAL" clId="{83CD1A61-54D6-4AB3-B572-BB7AE3DFC7F4}" dt="2023-01-14T08:45:03.579" v="1641" actId="20577"/>
          <ac:spMkLst>
            <pc:docMk/>
            <pc:sldMk cId="2027074323" sldId="269"/>
            <ac:spMk id="3" creationId="{8DFD828A-C6F1-FB35-9A70-E05B07EF4313}"/>
          </ac:spMkLst>
        </pc:spChg>
        <pc:spChg chg="ad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1:49.991" v="566" actId="26606"/>
          <ac:spMkLst>
            <pc:docMk/>
            <pc:sldMk cId="2027074323" sldId="269"/>
            <ac:spMk id="10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1:53.698" v="567" actId="26606"/>
        <pc:sldMkLst>
          <pc:docMk/>
          <pc:sldMk cId="410506619" sldId="270"/>
        </pc:sldMkLst>
        <pc:spChg chg="mo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2" creationId="{368BCA61-B305-83C4-A554-EF034C4640DB}"/>
          </ac:spMkLst>
        </pc:spChg>
        <pc:spChg chg="del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3" creationId="{5D76C813-2C97-F668-46D6-F3C3156342CC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1:53.698" v="567" actId="26606"/>
          <ac:spMkLst>
            <pc:docMk/>
            <pc:sldMk cId="410506619" sldId="270"/>
            <ac:spMk id="12" creationId="{9D1E2788-F6B5-40EE-A733-8187EB22BD13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2:00.057" v="569" actId="20577"/>
        <pc:sldMkLst>
          <pc:docMk/>
          <pc:sldMk cId="725646919" sldId="271"/>
        </pc:sldMkLst>
        <pc:spChg chg="mod">
          <ac:chgData name="Adhil Novandri" userId="4a02accc-7659-4c9c-9f8f-8a1e233dcfca" providerId="ADAL" clId="{83CD1A61-54D6-4AB3-B572-BB7AE3DFC7F4}" dt="2023-01-14T06:22:00.057" v="569" actId="20577"/>
          <ac:spMkLst>
            <pc:docMk/>
            <pc:sldMk cId="725646919" sldId="271"/>
            <ac:spMk id="2" creationId="{0211E03B-4A44-2F55-FE66-FC3632662D2F}"/>
          </ac:spMkLst>
        </pc:spChg>
        <pc:spChg chg="del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3" creationId="{349FBA16-798B-8968-301F-ECDAB295373A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1:57.166" v="568" actId="26606"/>
          <ac:spMkLst>
            <pc:docMk/>
            <pc:sldMk cId="725646919" sldId="271"/>
            <ac:spMk id="12" creationId="{9D1E2788-F6B5-40EE-A733-8187EB22BD13}"/>
          </ac:spMkLst>
        </pc:spChg>
      </pc:sldChg>
      <pc:sldChg chg="addSp modSp mod setBg">
        <pc:chgData name="Adhil Novandri" userId="4a02accc-7659-4c9c-9f8f-8a1e233dcfca" providerId="ADAL" clId="{83CD1A61-54D6-4AB3-B572-BB7AE3DFC7F4}" dt="2023-01-14T08:49:20.050" v="1793" actId="27636"/>
        <pc:sldMkLst>
          <pc:docMk/>
          <pc:sldMk cId="2818251461" sldId="272"/>
        </pc:sldMkLst>
        <pc:spChg chg="mo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2" creationId="{06F0442F-6A90-DD71-F7CA-6C5C5127A688}"/>
          </ac:spMkLst>
        </pc:spChg>
        <pc:spChg chg="mod">
          <ac:chgData name="Adhil Novandri" userId="4a02accc-7659-4c9c-9f8f-8a1e233dcfca" providerId="ADAL" clId="{83CD1A61-54D6-4AB3-B572-BB7AE3DFC7F4}" dt="2023-01-14T08:49:20.050" v="1793" actId="27636"/>
          <ac:spMkLst>
            <pc:docMk/>
            <pc:sldMk cId="2818251461" sldId="272"/>
            <ac:spMk id="3" creationId="{A23BB213-F652-D465-BA19-6EE3B563A0F2}"/>
          </ac:spMkLst>
        </pc:spChg>
        <pc:spChg chg="ad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2:05.861" v="570" actId="26606"/>
          <ac:spMkLst>
            <pc:docMk/>
            <pc:sldMk cId="2818251461" sldId="272"/>
            <ac:spMk id="10" creationId="{068C0432-0E90-4CC1-8CD3-D44A90DF07EF}"/>
          </ac:spMkLst>
        </pc:spChg>
      </pc:sldChg>
      <pc:sldChg chg="addSp delSp modSp mod setBg">
        <pc:chgData name="Adhil Novandri" userId="4a02accc-7659-4c9c-9f8f-8a1e233dcfca" providerId="ADAL" clId="{83CD1A61-54D6-4AB3-B572-BB7AE3DFC7F4}" dt="2023-01-14T06:22:14.241" v="571" actId="26606"/>
        <pc:sldMkLst>
          <pc:docMk/>
          <pc:sldMk cId="1326731530" sldId="273"/>
        </pc:sldMkLst>
        <pc:spChg chg="mo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2" creationId="{4B5C28F3-DCAA-4825-431B-C2FE4EF32935}"/>
          </ac:spMkLst>
        </pc:spChg>
        <pc:spChg chg="del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3" creationId="{1A1633A7-62EA-3DDB-B7BF-A4D19AF3414B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2:14.241" v="571" actId="26606"/>
          <ac:spMkLst>
            <pc:docMk/>
            <pc:sldMk cId="1326731530" sldId="273"/>
            <ac:spMk id="12" creationId="{9D1E2788-F6B5-40EE-A733-8187EB22BD13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18:41.945" v="533" actId="26606"/>
        <pc:sldMkLst>
          <pc:docMk/>
          <pc:sldMk cId="2170862571" sldId="274"/>
        </pc:sldMkLst>
        <pc:spChg chg="mo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2" creationId="{956C8523-2203-0178-3895-86FB837B6947}"/>
          </ac:spMkLst>
        </pc:spChg>
        <pc:spChg chg="del">
          <ac:chgData name="Adhil Novandri" userId="4a02accc-7659-4c9c-9f8f-8a1e233dcfca" providerId="ADAL" clId="{83CD1A61-54D6-4AB3-B572-BB7AE3DFC7F4}" dt="2023-01-14T05:54:50.360" v="364" actId="26606"/>
          <ac:spMkLst>
            <pc:docMk/>
            <pc:sldMk cId="2170862571" sldId="274"/>
            <ac:spMk id="3" creationId="{15D3E01E-4C42-92BF-702E-9A65C92948DF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8" creationId="{4A70F4F6-8761-4016-931A-4535464E4C26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10" creationId="{A5271697-90F1-4A23-8EF2-0179F2EAFACB}"/>
          </ac:spMkLst>
        </pc:spChg>
        <pc:spChg chg="add del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34" creationId="{D9F5512A-48E1-4C07-B75E-3CCC517B6804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39" creationId="{5AB83C82-30AD-4DF2-A9AD-CE1547FDEDEA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1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3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5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18:41.945" v="533" actId="26606"/>
          <ac:spMkLst>
            <pc:docMk/>
            <pc:sldMk cId="2170862571" sldId="274"/>
            <ac:spMk id="47" creationId="{6ED12BFC-A737-46AF-8411-481112D54B0C}"/>
          </ac:spMkLst>
        </pc:spChg>
        <pc:grpChg chg="add del">
          <ac:chgData name="Adhil Novandri" userId="4a02accc-7659-4c9c-9f8f-8a1e233dcfca" providerId="ADAL" clId="{83CD1A61-54D6-4AB3-B572-BB7AE3DFC7F4}" dt="2023-01-14T06:18:41.945" v="533" actId="26606"/>
          <ac:grpSpMkLst>
            <pc:docMk/>
            <pc:sldMk cId="2170862571" sldId="274"/>
            <ac:grpSpMk id="12" creationId="{B4C49FD3-CD95-4BA4-8BD3-B4A4C6844FCC}"/>
          </ac:grpSpMkLst>
        </pc:grpChg>
      </pc:sldChg>
      <pc:sldChg chg="addSp delSp modSp add mod setBg">
        <pc:chgData name="Adhil Novandri" userId="4a02accc-7659-4c9c-9f8f-8a1e233dcfca" providerId="ADAL" clId="{83CD1A61-54D6-4AB3-B572-BB7AE3DFC7F4}" dt="2023-01-14T06:23:19.186" v="572" actId="26606"/>
        <pc:sldMkLst>
          <pc:docMk/>
          <pc:sldMk cId="566079568" sldId="275"/>
        </pc:sldMkLst>
        <pc:spChg chg="mo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2" creationId="{756744CD-5DF2-AA82-C0DB-AEDDB7D205E9}"/>
          </ac:spMkLst>
        </pc:spChg>
        <pc:spChg chg="del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3" creationId="{E7252488-8979-90DB-CC1B-6D0607FE4323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8" creationId="{289ED1AA-8684-4D37-B208-8777E1A7780D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10" creationId="{4180E01B-B1F4-437C-807D-1C930718EE64}"/>
          </ac:spMkLst>
        </pc:spChg>
        <pc:spChg chg="add">
          <ac:chgData name="Adhil Novandri" userId="4a02accc-7659-4c9c-9f8f-8a1e233dcfca" providerId="ADAL" clId="{83CD1A61-54D6-4AB3-B572-BB7AE3DFC7F4}" dt="2023-01-14T06:23:19.186" v="572" actId="26606"/>
          <ac:spMkLst>
            <pc:docMk/>
            <pc:sldMk cId="566079568" sldId="275"/>
            <ac:spMk id="12" creationId="{41F77738-2AF0-4750-A0C7-F97C2C17590E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6:23:34.819" v="573" actId="26606"/>
        <pc:sldMkLst>
          <pc:docMk/>
          <pc:sldMk cId="290066214" sldId="276"/>
        </pc:sldMkLst>
        <pc:spChg chg="mo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2" creationId="{AF23883E-941A-23B4-B010-8A7BBF787315}"/>
          </ac:spMkLst>
        </pc:spChg>
        <pc:spChg chg="mo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3" creationId="{154733B4-D9BF-68B4-F489-873D10B103AA}"/>
          </ac:spMkLst>
        </pc:spChg>
        <pc:spChg chg="ad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3:34.819" v="573" actId="26606"/>
          <ac:spMkLst>
            <pc:docMk/>
            <pc:sldMk cId="290066214" sldId="276"/>
            <ac:spMk id="10" creationId="{068C0432-0E90-4CC1-8CD3-D44A90DF07EF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8:50:51.829" v="1825" actId="255"/>
        <pc:sldMkLst>
          <pc:docMk/>
          <pc:sldMk cId="3520983153" sldId="277"/>
        </pc:sldMkLst>
        <pc:spChg chg="mo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2" creationId="{BC72C796-A235-FA54-1EED-D0AD4338601C}"/>
          </ac:spMkLst>
        </pc:spChg>
        <pc:spChg chg="mod">
          <ac:chgData name="Adhil Novandri" userId="4a02accc-7659-4c9c-9f8f-8a1e233dcfca" providerId="ADAL" clId="{83CD1A61-54D6-4AB3-B572-BB7AE3DFC7F4}" dt="2023-01-14T08:50:51.829" v="1825" actId="255"/>
          <ac:spMkLst>
            <pc:docMk/>
            <pc:sldMk cId="3520983153" sldId="277"/>
            <ac:spMk id="3" creationId="{8F68970E-9C48-5C23-66BF-95B1DAB4EC4A}"/>
          </ac:spMkLst>
        </pc:spChg>
        <pc:spChg chg="ad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3:39.208" v="574" actId="26606"/>
          <ac:spMkLst>
            <pc:docMk/>
            <pc:sldMk cId="3520983153" sldId="277"/>
            <ac:spMk id="10" creationId="{068C0432-0E90-4CC1-8CD3-D44A90DF07EF}"/>
          </ac:spMkLst>
        </pc:spChg>
      </pc:sldChg>
      <pc:sldChg chg="addSp delSp modSp add del mod setBg">
        <pc:chgData name="Adhil Novandri" userId="4a02accc-7659-4c9c-9f8f-8a1e233dcfca" providerId="ADAL" clId="{83CD1A61-54D6-4AB3-B572-BB7AE3DFC7F4}" dt="2023-01-14T06:44:16.008" v="712" actId="2696"/>
        <pc:sldMkLst>
          <pc:docMk/>
          <pc:sldMk cId="2827137901" sldId="278"/>
        </pc:sldMkLst>
        <pc:spChg chg="mod">
          <ac:chgData name="Adhil Novandri" userId="4a02accc-7659-4c9c-9f8f-8a1e233dcfca" providerId="ADAL" clId="{83CD1A61-54D6-4AB3-B572-BB7AE3DFC7F4}" dt="2023-01-14T06:43:18.061" v="707" actId="26606"/>
          <ac:spMkLst>
            <pc:docMk/>
            <pc:sldMk cId="2827137901" sldId="278"/>
            <ac:spMk id="2" creationId="{E149116E-AB9E-83AE-0B69-81C3CB317854}"/>
          </ac:spMkLst>
        </pc:spChg>
        <pc:spChg chg="add del mod">
          <ac:chgData name="Adhil Novandri" userId="4a02accc-7659-4c9c-9f8f-8a1e233dcfca" providerId="ADAL" clId="{83CD1A61-54D6-4AB3-B572-BB7AE3DFC7F4}" dt="2023-01-14T06:23:55.985" v="577" actId="26606"/>
          <ac:spMkLst>
            <pc:docMk/>
            <pc:sldMk cId="2827137901" sldId="278"/>
            <ac:spMk id="3" creationId="{DCA084C3-4AF4-EB90-66CF-267EC3AB766E}"/>
          </ac:spMkLst>
        </pc:spChg>
        <pc:spChg chg="add del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9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11" creationId="{F13BE4D7-0C3D-4906-B230-A1C5B4665CCF}"/>
          </ac:spMkLst>
        </pc:spChg>
        <pc:spChg chg="add del">
          <ac:chgData name="Adhil Novandri" userId="4a02accc-7659-4c9c-9f8f-8a1e233dcfca" providerId="ADAL" clId="{83CD1A61-54D6-4AB3-B572-BB7AE3DFC7F4}" dt="2023-01-14T06:43:18.061" v="707" actId="26606"/>
          <ac:spMkLst>
            <pc:docMk/>
            <pc:sldMk cId="2827137901" sldId="278"/>
            <ac:spMk id="13" creationId="{738F59A4-4431-460D-8E49-6E65C189A566}"/>
          </ac:spMkLst>
        </pc:spChg>
        <pc:spChg chg="add del">
          <ac:chgData name="Adhil Novandri" userId="4a02accc-7659-4c9c-9f8f-8a1e233dcfca" providerId="ADAL" clId="{83CD1A61-54D6-4AB3-B572-BB7AE3DFC7F4}" dt="2023-01-14T06:42:00.086" v="663" actId="26606"/>
          <ac:spMkLst>
            <pc:docMk/>
            <pc:sldMk cId="2827137901" sldId="278"/>
            <ac:spMk id="16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2:00.086" v="663" actId="26606"/>
          <ac:spMkLst>
            <pc:docMk/>
            <pc:sldMk cId="2827137901" sldId="278"/>
            <ac:spMk id="18" creationId="{F13BE4D7-0C3D-4906-B230-A1C5B4665CCF}"/>
          </ac:spMkLst>
        </pc:spChg>
        <pc:spChg chg="add del">
          <ac:chgData name="Adhil Novandri" userId="4a02accc-7659-4c9c-9f8f-8a1e233dcfca" providerId="ADAL" clId="{83CD1A61-54D6-4AB3-B572-BB7AE3DFC7F4}" dt="2023-01-14T06:42:18.577" v="674" actId="26606"/>
          <ac:spMkLst>
            <pc:docMk/>
            <pc:sldMk cId="2827137901" sldId="278"/>
            <ac:spMk id="20" creationId="{AE2B703B-46F9-481A-A605-82E2A828C4FA}"/>
          </ac:spMkLst>
        </pc:spChg>
        <pc:spChg chg="add del">
          <ac:chgData name="Adhil Novandri" userId="4a02accc-7659-4c9c-9f8f-8a1e233dcfca" providerId="ADAL" clId="{83CD1A61-54D6-4AB3-B572-BB7AE3DFC7F4}" dt="2023-01-14T06:42:18.577" v="674" actId="26606"/>
          <ac:spMkLst>
            <pc:docMk/>
            <pc:sldMk cId="2827137901" sldId="278"/>
            <ac:spMk id="21" creationId="{F13BE4D7-0C3D-4906-B230-A1C5B4665CCF}"/>
          </ac:spMkLst>
        </pc:spChg>
        <pc:spChg chg="add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22" creationId="{AE2B703B-46F9-481A-A605-82E2A828C4FA}"/>
          </ac:spMkLst>
        </pc:spChg>
        <pc:spChg chg="add">
          <ac:chgData name="Adhil Novandri" userId="4a02accc-7659-4c9c-9f8f-8a1e233dcfca" providerId="ADAL" clId="{83CD1A61-54D6-4AB3-B572-BB7AE3DFC7F4}" dt="2023-01-14T06:43:18.104" v="708" actId="26606"/>
          <ac:spMkLst>
            <pc:docMk/>
            <pc:sldMk cId="2827137901" sldId="278"/>
            <ac:spMk id="23" creationId="{F13BE4D7-0C3D-4906-B230-A1C5B4665CCF}"/>
          </ac:spMkLst>
        </pc:spChg>
        <pc:grpChg chg="add del">
          <ac:chgData name="Adhil Novandri" userId="4a02accc-7659-4c9c-9f8f-8a1e233dcfca" providerId="ADAL" clId="{83CD1A61-54D6-4AB3-B572-BB7AE3DFC7F4}" dt="2023-01-14T06:43:18.061" v="707" actId="26606"/>
          <ac:grpSpMkLst>
            <pc:docMk/>
            <pc:sldMk cId="2827137901" sldId="278"/>
            <ac:grpSpMk id="14" creationId="{8A919B9C-5C01-47E4-B2F2-45F589208ABF}"/>
          </ac:grpSpMkLst>
        </pc:grpChg>
        <pc:graphicFrameChg chg="add del">
          <ac:chgData name="Adhil Novandri" userId="4a02accc-7659-4c9c-9f8f-8a1e233dcfca" providerId="ADAL" clId="{83CD1A61-54D6-4AB3-B572-BB7AE3DFC7F4}" dt="2023-01-14T06:23:55.942" v="576" actId="26606"/>
          <ac:graphicFrameMkLst>
            <pc:docMk/>
            <pc:sldMk cId="2827137901" sldId="278"/>
            <ac:graphicFrameMk id="5" creationId="{74FA654E-F7C6-20FC-0283-934357A1533C}"/>
          </ac:graphicFrameMkLst>
        </pc:graphicFrameChg>
        <pc:graphicFrameChg chg="add mod modGraphic">
          <ac:chgData name="Adhil Novandri" userId="4a02accc-7659-4c9c-9f8f-8a1e233dcfca" providerId="ADAL" clId="{83CD1A61-54D6-4AB3-B572-BB7AE3DFC7F4}" dt="2023-01-14T06:43:18.104" v="708" actId="26606"/>
          <ac:graphicFrameMkLst>
            <pc:docMk/>
            <pc:sldMk cId="2827137901" sldId="278"/>
            <ac:graphicFrameMk id="7" creationId="{96664605-B1B3-4CA4-94BB-C0F7F2A88A25}"/>
          </ac:graphicFrameMkLst>
        </pc:graphicFrameChg>
      </pc:sldChg>
      <pc:sldChg chg="addSp delSp modSp add mod setBg">
        <pc:chgData name="Adhil Novandri" userId="4a02accc-7659-4c9c-9f8f-8a1e233dcfca" providerId="ADAL" clId="{83CD1A61-54D6-4AB3-B572-BB7AE3DFC7F4}" dt="2023-01-14T06:26:32.007" v="590" actId="26606"/>
        <pc:sldMkLst>
          <pc:docMk/>
          <pc:sldMk cId="2970848384" sldId="279"/>
        </pc:sldMkLst>
        <pc:spChg chg="mo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" creationId="{D8AC41F5-8AF8-A808-F75B-944B981AB96D}"/>
          </ac:spMkLst>
        </pc:spChg>
        <pc:spChg chg="add del mod">
          <ac:chgData name="Adhil Novandri" userId="4a02accc-7659-4c9c-9f8f-8a1e233dcfca" providerId="ADAL" clId="{83CD1A61-54D6-4AB3-B572-BB7AE3DFC7F4}" dt="2023-01-14T06:25:01.935" v="584" actId="26606"/>
          <ac:spMkLst>
            <pc:docMk/>
            <pc:sldMk cId="2970848384" sldId="279"/>
            <ac:spMk id="3" creationId="{E2BD3838-8C71-4CE5-2756-A8120D7EC720}"/>
          </ac:spMkLst>
        </pc:spChg>
        <pc:spChg chg="add del">
          <ac:chgData name="Adhil Novandri" userId="4a02accc-7659-4c9c-9f8f-8a1e233dcfca" providerId="ADAL" clId="{83CD1A61-54D6-4AB3-B572-BB7AE3DFC7F4}" dt="2023-01-14T06:24:46.666" v="579" actId="26606"/>
          <ac:spMkLst>
            <pc:docMk/>
            <pc:sldMk cId="2970848384" sldId="279"/>
            <ac:spMk id="8" creationId="{100EDD19-6802-4EC3-95CE-CFFAB042CFD6}"/>
          </ac:spMkLst>
        </pc:spChg>
        <pc:spChg chg="add del">
          <ac:chgData name="Adhil Novandri" userId="4a02accc-7659-4c9c-9f8f-8a1e233dcfca" providerId="ADAL" clId="{83CD1A61-54D6-4AB3-B572-BB7AE3DFC7F4}" dt="2023-01-14T06:24:46.666" v="579" actId="26606"/>
          <ac:spMkLst>
            <pc:docMk/>
            <pc:sldMk cId="2970848384" sldId="279"/>
            <ac:spMk id="10" creationId="{DB17E863-922E-4C26-BD64-E8FD41D28661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2" creationId="{32C5B66D-E390-4A14-AB60-69626CBF294E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3" creationId="{F12E7CC5-C78B-4EBD-9565-3FA00FAA6CF2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4" creationId="{646273DA-F933-4D17-A5FE-B1EF87FD7A20}"/>
          </ac:spMkLst>
        </pc:spChg>
        <pc:spChg chg="add del">
          <ac:chgData name="Adhil Novandri" userId="4a02accc-7659-4c9c-9f8f-8a1e233dcfca" providerId="ADAL" clId="{83CD1A61-54D6-4AB3-B572-BB7AE3DFC7F4}" dt="2023-01-14T06:24:51.010" v="581" actId="26606"/>
          <ac:spMkLst>
            <pc:docMk/>
            <pc:sldMk cId="2970848384" sldId="279"/>
            <ac:spMk id="15" creationId="{3A4529A5-F675-429F-8044-01372BB13422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16" creationId="{D8142CC3-2B5C-48E6-9DF0-6C8ACBAF23EF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7" creationId="{C05CBC3C-2E5A-4839-8B9B-2E5A6ADF0F58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8" creationId="{827FF362-FC97-4BF5-949B-D4ADFA26E457}"/>
          </ac:spMkLst>
        </pc:spChg>
        <pc:spChg chg="add del">
          <ac:chgData name="Adhil Novandri" userId="4a02accc-7659-4c9c-9f8f-8a1e233dcfca" providerId="ADAL" clId="{83CD1A61-54D6-4AB3-B572-BB7AE3DFC7F4}" dt="2023-01-14T06:25:01.904" v="583" actId="26606"/>
          <ac:spMkLst>
            <pc:docMk/>
            <pc:sldMk cId="2970848384" sldId="279"/>
            <ac:spMk id="19" creationId="{E2BD3838-8C71-4CE5-2756-A8120D7EC720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0" creationId="{46A89C79-8EF3-4AF9-B3D9-59A883F41C83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1" creationId="{3001AFEA-2442-4A9F-BA37-8C469F306654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2" creationId="{EFE5CE34-4543-42E5-B82C-1F3D12422CDD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3" creationId="{755E9CD0-04B0-4A3C-B291-AD913379C713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4" creationId="{72AF41FE-63D7-4695-81D2-66D2510E4486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5" creationId="{1DD8BF3B-6066-418C-8D1A-75C5E396FC04}"/>
          </ac:spMkLst>
        </pc:spChg>
        <pc:spChg chg="add del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26" creationId="{80BC66F9-7A74-4286-AD22-1174052CC22C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2" creationId="{D278ADA9-6383-4BDD-80D2-8899A402687B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4" creationId="{484B7147-B0F6-40ED-B5A2-FF72BC8198B6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6" creationId="{B36D2DE0-0628-4A9A-A59D-7BA8B5EB3022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38" creationId="{48E405C9-94BE-41DA-928C-DEC9A8550E9F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40" creationId="{D2091A72-D5BB-42AC-8FD3-F7747D90861E}"/>
          </ac:spMkLst>
        </pc:spChg>
        <pc:spChg chg="add">
          <ac:chgData name="Adhil Novandri" userId="4a02accc-7659-4c9c-9f8f-8a1e233dcfca" providerId="ADAL" clId="{83CD1A61-54D6-4AB3-B572-BB7AE3DFC7F4}" dt="2023-01-14T06:26:32.007" v="590" actId="26606"/>
          <ac:spMkLst>
            <pc:docMk/>
            <pc:sldMk cId="2970848384" sldId="279"/>
            <ac:spMk id="42" creationId="{6ED12BFC-A737-46AF-8411-481112D54B0C}"/>
          </ac:spMkLst>
        </pc:spChg>
        <pc:cxnChg chg="add del">
          <ac:chgData name="Adhil Novandri" userId="4a02accc-7659-4c9c-9f8f-8a1e233dcfca" providerId="ADAL" clId="{83CD1A61-54D6-4AB3-B572-BB7AE3DFC7F4}" dt="2023-01-14T06:26:32.007" v="590" actId="26606"/>
          <ac:cxnSpMkLst>
            <pc:docMk/>
            <pc:sldMk cId="2970848384" sldId="279"/>
            <ac:cxnSpMk id="27" creationId="{7B2D303B-3DD0-4319-9EAD-361847FEC71D}"/>
          </ac:cxnSpMkLst>
        </pc:cxnChg>
      </pc:sldChg>
      <pc:sldChg chg="modSp add del">
        <pc:chgData name="Adhil Novandri" userId="4a02accc-7659-4c9c-9f8f-8a1e233dcfca" providerId="ADAL" clId="{83CD1A61-54D6-4AB3-B572-BB7AE3DFC7F4}" dt="2023-01-14T05:16:44.546" v="148" actId="2696"/>
        <pc:sldMkLst>
          <pc:docMk/>
          <pc:sldMk cId="2979706533" sldId="279"/>
        </pc:sldMkLst>
        <pc:spChg chg="mod">
          <ac:chgData name="Adhil Novandri" userId="4a02accc-7659-4c9c-9f8f-8a1e233dcfca" providerId="ADAL" clId="{83CD1A61-54D6-4AB3-B572-BB7AE3DFC7F4}" dt="2023-01-14T05:16:44.275" v="147"/>
          <ac:spMkLst>
            <pc:docMk/>
            <pc:sldMk cId="2979706533" sldId="279"/>
            <ac:spMk id="2" creationId="{EF209996-0FD4-4D19-3E20-B3348FC78624}"/>
          </ac:spMkLst>
        </pc:spChg>
      </pc:sldChg>
      <pc:sldChg chg="addSp modSp add mod setBg">
        <pc:chgData name="Adhil Novandri" userId="4a02accc-7659-4c9c-9f8f-8a1e233dcfca" providerId="ADAL" clId="{83CD1A61-54D6-4AB3-B572-BB7AE3DFC7F4}" dt="2023-01-14T08:52:19.891" v="1919" actId="6549"/>
        <pc:sldMkLst>
          <pc:docMk/>
          <pc:sldMk cId="1241449207" sldId="280"/>
        </pc:sldMkLst>
        <pc:spChg chg="mo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2" creationId="{88274335-A66D-F511-0193-DA6CB6C707B7}"/>
          </ac:spMkLst>
        </pc:spChg>
        <pc:spChg chg="mod">
          <ac:chgData name="Adhil Novandri" userId="4a02accc-7659-4c9c-9f8f-8a1e233dcfca" providerId="ADAL" clId="{83CD1A61-54D6-4AB3-B572-BB7AE3DFC7F4}" dt="2023-01-14T08:52:19.891" v="1919" actId="6549"/>
          <ac:spMkLst>
            <pc:docMk/>
            <pc:sldMk cId="1241449207" sldId="280"/>
            <ac:spMk id="3" creationId="{A6DBE277-D2AB-4950-E6F5-644A58DEE72E}"/>
          </ac:spMkLst>
        </pc:spChg>
        <pc:spChg chg="ad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8" creationId="{AC17DE74-01C9-4859-B65A-85CF999E8580}"/>
          </ac:spMkLst>
        </pc:spChg>
        <pc:spChg chg="add">
          <ac:chgData name="Adhil Novandri" userId="4a02accc-7659-4c9c-9f8f-8a1e233dcfca" providerId="ADAL" clId="{83CD1A61-54D6-4AB3-B572-BB7AE3DFC7F4}" dt="2023-01-14T06:26:49.037" v="602" actId="26606"/>
          <ac:spMkLst>
            <pc:docMk/>
            <pc:sldMk cId="1241449207" sldId="280"/>
            <ac:spMk id="10" creationId="{068C0432-0E90-4CC1-8CD3-D44A90DF07EF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27:00.690" v="603" actId="26606"/>
        <pc:sldMkLst>
          <pc:docMk/>
          <pc:sldMk cId="143227450" sldId="281"/>
        </pc:sldMkLst>
        <pc:spChg chg="mo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2" creationId="{4179CB68-1C6E-B874-0AE3-4EC36C2B7395}"/>
          </ac:spMkLst>
        </pc:spChg>
        <pc:spChg chg="del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3" creationId="{B45F6B4C-0A03-6744-BFCF-C94594D7D2E9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7:00.690" v="603" actId="26606"/>
          <ac:spMkLst>
            <pc:docMk/>
            <pc:sldMk cId="143227450" sldId="281"/>
            <ac:spMk id="12" creationId="{9D1E2788-F6B5-40EE-A733-8187EB22BD13}"/>
          </ac:spMkLst>
        </pc:spChg>
      </pc:sldChg>
      <pc:sldChg chg="modSp add del">
        <pc:chgData name="Adhil Novandri" userId="4a02accc-7659-4c9c-9f8f-8a1e233dcfca" providerId="ADAL" clId="{83CD1A61-54D6-4AB3-B572-BB7AE3DFC7F4}" dt="2023-01-14T05:21:39.445" v="199" actId="2696"/>
        <pc:sldMkLst>
          <pc:docMk/>
          <pc:sldMk cId="506165546" sldId="281"/>
        </pc:sldMkLst>
        <pc:spChg chg="mod">
          <ac:chgData name="Adhil Novandri" userId="4a02accc-7659-4c9c-9f8f-8a1e233dcfca" providerId="ADAL" clId="{83CD1A61-54D6-4AB3-B572-BB7AE3DFC7F4}" dt="2023-01-14T05:21:38.440" v="198"/>
          <ac:spMkLst>
            <pc:docMk/>
            <pc:sldMk cId="506165546" sldId="281"/>
            <ac:spMk id="2" creationId="{E8DCD853-CF3E-6A8A-5209-7D7646EB3D4F}"/>
          </ac:spMkLst>
        </pc:spChg>
      </pc:sldChg>
      <pc:sldChg chg="addSp delSp modSp add mod setBg">
        <pc:chgData name="Adhil Novandri" userId="4a02accc-7659-4c9c-9f8f-8a1e233dcfca" providerId="ADAL" clId="{83CD1A61-54D6-4AB3-B572-BB7AE3DFC7F4}" dt="2023-01-14T06:27:07.306" v="605" actId="20577"/>
        <pc:sldMkLst>
          <pc:docMk/>
          <pc:sldMk cId="1786886740" sldId="282"/>
        </pc:sldMkLst>
        <pc:spChg chg="mod">
          <ac:chgData name="Adhil Novandri" userId="4a02accc-7659-4c9c-9f8f-8a1e233dcfca" providerId="ADAL" clId="{83CD1A61-54D6-4AB3-B572-BB7AE3DFC7F4}" dt="2023-01-14T06:27:07.306" v="605" actId="20577"/>
          <ac:spMkLst>
            <pc:docMk/>
            <pc:sldMk cId="1786886740" sldId="282"/>
            <ac:spMk id="2" creationId="{19042E9B-F100-C1B4-FD9B-285E728A1D6F}"/>
          </ac:spMkLst>
        </pc:spChg>
        <pc:spChg chg="del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3" creationId="{53E88F71-A740-F1B9-91CB-B1E3A13A4219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8" creationId="{B768BC45-6978-4563-AFFC-4378E82C53D8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10" creationId="{A80A8067-64B4-47DF-9C4D-88D9ADEC21BB}"/>
          </ac:spMkLst>
        </pc:spChg>
        <pc:spChg chg="add">
          <ac:chgData name="Adhil Novandri" userId="4a02accc-7659-4c9c-9f8f-8a1e233dcfca" providerId="ADAL" clId="{83CD1A61-54D6-4AB3-B572-BB7AE3DFC7F4}" dt="2023-01-14T06:27:04.208" v="604" actId="26606"/>
          <ac:spMkLst>
            <pc:docMk/>
            <pc:sldMk cId="1786886740" sldId="282"/>
            <ac:spMk id="12" creationId="{9D1E2788-F6B5-40EE-A733-8187EB22BD13}"/>
          </ac:spMkLst>
        </pc:spChg>
      </pc:sldChg>
      <pc:sldChg chg="modSp add mod ord">
        <pc:chgData name="Adhil Novandri" userId="4a02accc-7659-4c9c-9f8f-8a1e233dcfca" providerId="ADAL" clId="{83CD1A61-54D6-4AB3-B572-BB7AE3DFC7F4}" dt="2023-01-14T06:42:25.241" v="678" actId="255"/>
        <pc:sldMkLst>
          <pc:docMk/>
          <pc:sldMk cId="781463313" sldId="283"/>
        </pc:sldMkLst>
        <pc:spChg chg="mod">
          <ac:chgData name="Adhil Novandri" userId="4a02accc-7659-4c9c-9f8f-8a1e233dcfca" providerId="ADAL" clId="{83CD1A61-54D6-4AB3-B572-BB7AE3DFC7F4}" dt="2023-01-14T06:26:43.325" v="601" actId="20577"/>
          <ac:spMkLst>
            <pc:docMk/>
            <pc:sldMk cId="781463313" sldId="283"/>
            <ac:spMk id="2" creationId="{BC72C796-A235-FA54-1EED-D0AD4338601C}"/>
          </ac:spMkLst>
        </pc:spChg>
        <pc:spChg chg="mod">
          <ac:chgData name="Adhil Novandri" userId="4a02accc-7659-4c9c-9f8f-8a1e233dcfca" providerId="ADAL" clId="{83CD1A61-54D6-4AB3-B572-BB7AE3DFC7F4}" dt="2023-01-14T06:42:25.241" v="678" actId="255"/>
          <ac:spMkLst>
            <pc:docMk/>
            <pc:sldMk cId="781463313" sldId="283"/>
            <ac:spMk id="3" creationId="{8F68970E-9C48-5C23-66BF-95B1DAB4EC4A}"/>
          </ac:spMkLst>
        </pc:spChg>
      </pc:sldChg>
      <pc:sldChg chg="add del">
        <pc:chgData name="Adhil Novandri" userId="4a02accc-7659-4c9c-9f8f-8a1e233dcfca" providerId="ADAL" clId="{83CD1A61-54D6-4AB3-B572-BB7AE3DFC7F4}" dt="2023-01-14T06:26:16.938" v="586" actId="2696"/>
        <pc:sldMkLst>
          <pc:docMk/>
          <pc:sldMk cId="4194292979" sldId="283"/>
        </pc:sldMkLst>
      </pc:sldChg>
      <pc:sldChg chg="delSp add del setBg delDesignElem">
        <pc:chgData name="Adhil Novandri" userId="4a02accc-7659-4c9c-9f8f-8a1e233dcfca" providerId="ADAL" clId="{83CD1A61-54D6-4AB3-B572-BB7AE3DFC7F4}" dt="2023-01-14T06:44:08.777" v="711" actId="2696"/>
        <pc:sldMkLst>
          <pc:docMk/>
          <pc:sldMk cId="990583032" sldId="284"/>
        </pc:sldMkLst>
        <pc:spChg chg="del">
          <ac:chgData name="Adhil Novandri" userId="4a02accc-7659-4c9c-9f8f-8a1e233dcfca" providerId="ADAL" clId="{83CD1A61-54D6-4AB3-B572-BB7AE3DFC7F4}" dt="2023-01-14T06:44:03.052" v="710"/>
          <ac:spMkLst>
            <pc:docMk/>
            <pc:sldMk cId="990583032" sldId="284"/>
            <ac:spMk id="8" creationId="{AC17DE74-01C9-4859-B65A-85CF999E8580}"/>
          </ac:spMkLst>
        </pc:spChg>
        <pc:spChg chg="del">
          <ac:chgData name="Adhil Novandri" userId="4a02accc-7659-4c9c-9f8f-8a1e233dcfca" providerId="ADAL" clId="{83CD1A61-54D6-4AB3-B572-BB7AE3DFC7F4}" dt="2023-01-14T06:44:03.052" v="710"/>
          <ac:spMkLst>
            <pc:docMk/>
            <pc:sldMk cId="990583032" sldId="284"/>
            <ac:spMk id="10" creationId="{068C0432-0E90-4CC1-8CD3-D44A90DF07EF}"/>
          </ac:spMkLst>
        </pc:spChg>
      </pc:sldChg>
      <pc:sldChg chg="addSp delSp modSp add mod">
        <pc:chgData name="Adhil Novandri" userId="4a02accc-7659-4c9c-9f8f-8a1e233dcfca" providerId="ADAL" clId="{83CD1A61-54D6-4AB3-B572-BB7AE3DFC7F4}" dt="2023-01-14T06:48:54.888" v="748" actId="1076"/>
        <pc:sldMkLst>
          <pc:docMk/>
          <pc:sldMk cId="1783186031" sldId="284"/>
        </pc:sldMkLst>
        <pc:spChg chg="mod">
          <ac:chgData name="Adhil Novandri" userId="4a02accc-7659-4c9c-9f8f-8a1e233dcfca" providerId="ADAL" clId="{83CD1A61-54D6-4AB3-B572-BB7AE3DFC7F4}" dt="2023-01-14T06:44:35.482" v="739" actId="20577"/>
          <ac:spMkLst>
            <pc:docMk/>
            <pc:sldMk cId="1783186031" sldId="284"/>
            <ac:spMk id="2" creationId="{BC72C796-A235-FA54-1EED-D0AD4338601C}"/>
          </ac:spMkLst>
        </pc:spChg>
        <pc:spChg chg="del">
          <ac:chgData name="Adhil Novandri" userId="4a02accc-7659-4c9c-9f8f-8a1e233dcfca" providerId="ADAL" clId="{83CD1A61-54D6-4AB3-B572-BB7AE3DFC7F4}" dt="2023-01-14T06:47:53.449" v="740" actId="931"/>
          <ac:spMkLst>
            <pc:docMk/>
            <pc:sldMk cId="1783186031" sldId="284"/>
            <ac:spMk id="3" creationId="{8F68970E-9C48-5C23-66BF-95B1DAB4EC4A}"/>
          </ac:spMkLst>
        </pc:spChg>
        <pc:picChg chg="add mod">
          <ac:chgData name="Adhil Novandri" userId="4a02accc-7659-4c9c-9f8f-8a1e233dcfca" providerId="ADAL" clId="{83CD1A61-54D6-4AB3-B572-BB7AE3DFC7F4}" dt="2023-01-14T06:48:02.544" v="744" actId="1076"/>
          <ac:picMkLst>
            <pc:docMk/>
            <pc:sldMk cId="1783186031" sldId="284"/>
            <ac:picMk id="5" creationId="{9890531D-500D-DF58-2519-264BD4263DB1}"/>
          </ac:picMkLst>
        </pc:picChg>
        <pc:picChg chg="add mod">
          <ac:chgData name="Adhil Novandri" userId="4a02accc-7659-4c9c-9f8f-8a1e233dcfca" providerId="ADAL" clId="{83CD1A61-54D6-4AB3-B572-BB7AE3DFC7F4}" dt="2023-01-14T06:48:54.888" v="748" actId="1076"/>
          <ac:picMkLst>
            <pc:docMk/>
            <pc:sldMk cId="1783186031" sldId="284"/>
            <ac:picMk id="7" creationId="{06A59CBC-9555-D053-7644-FF82A64D2F5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8F279-F751-4107-8846-29545C5D51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76DAA2-DF66-4677-A5B1-0F263FB4E7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E2C92A87-84C5-4BDD-A3E9-666A9002AB57}" type="parTrans" cxnId="{E933397F-4DA2-4E3D-878D-6A9564ACE64E}">
      <dgm:prSet/>
      <dgm:spPr/>
      <dgm:t>
        <a:bodyPr/>
        <a:lstStyle/>
        <a:p>
          <a:endParaRPr lang="en-US"/>
        </a:p>
      </dgm:t>
    </dgm:pt>
    <dgm:pt modelId="{CFD1574A-BE4F-450E-B191-2E518BF1A516}" type="sibTrans" cxnId="{E933397F-4DA2-4E3D-878D-6A9564ACE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9E78CC-BD11-40BB-B8FD-135D611859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API</a:t>
          </a:r>
        </a:p>
      </dgm:t>
    </dgm:pt>
    <dgm:pt modelId="{D82C8BB7-B93B-4606-968D-DFA4DCC5127D}" type="parTrans" cxnId="{0736C415-9C5D-4CC5-92BD-9F455DB84531}">
      <dgm:prSet/>
      <dgm:spPr/>
      <dgm:t>
        <a:bodyPr/>
        <a:lstStyle/>
        <a:p>
          <a:endParaRPr lang="en-US"/>
        </a:p>
      </dgm:t>
    </dgm:pt>
    <dgm:pt modelId="{D0634942-4354-4434-BF05-D944FBCF4DE6}" type="sibTrans" cxnId="{0736C415-9C5D-4CC5-92BD-9F455DB845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7C532E-C596-42DE-AD0F-15610D29C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</a:t>
          </a:r>
          <a:r>
            <a:rPr lang="en-US" baseline="0"/>
            <a:t> Server</a:t>
          </a:r>
          <a:endParaRPr lang="en-US"/>
        </a:p>
      </dgm:t>
    </dgm:pt>
    <dgm:pt modelId="{7426D12B-CAC5-44E0-9AFA-5FBC803DBB33}" type="parTrans" cxnId="{297FC3F1-60E3-40A6-9CA7-9527B70C2F29}">
      <dgm:prSet/>
      <dgm:spPr/>
      <dgm:t>
        <a:bodyPr/>
        <a:lstStyle/>
        <a:p>
          <a:endParaRPr lang="en-US"/>
        </a:p>
      </dgm:t>
    </dgm:pt>
    <dgm:pt modelId="{21CB4776-DB4F-4D45-AC92-C1E1A9EB80E3}" type="sibTrans" cxnId="{297FC3F1-60E3-40A6-9CA7-9527B70C2F29}">
      <dgm:prSet/>
      <dgm:spPr/>
      <dgm:t>
        <a:bodyPr/>
        <a:lstStyle/>
        <a:p>
          <a:endParaRPr lang="en-US"/>
        </a:p>
      </dgm:t>
    </dgm:pt>
    <dgm:pt modelId="{C63F6F38-5402-426A-8F89-5DCF1A7446A6}" type="pres">
      <dgm:prSet presAssocID="{DB28F279-F751-4107-8846-29545C5D5155}" presName="root" presStyleCnt="0">
        <dgm:presLayoutVars>
          <dgm:dir/>
          <dgm:resizeHandles val="exact"/>
        </dgm:presLayoutVars>
      </dgm:prSet>
      <dgm:spPr/>
    </dgm:pt>
    <dgm:pt modelId="{2CCF3303-3A4C-4D13-924A-D3AFF047FAD2}" type="pres">
      <dgm:prSet presAssocID="{DF76DAA2-DF66-4677-A5B1-0F263FB4E78A}" presName="compNode" presStyleCnt="0"/>
      <dgm:spPr/>
    </dgm:pt>
    <dgm:pt modelId="{12CC067C-4268-46CE-9A82-0F847886724A}" type="pres">
      <dgm:prSet presAssocID="{DF76DAA2-DF66-4677-A5B1-0F263FB4E78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FE0300-EA63-45EF-A1E5-A1D1C6D6B7B7}" type="pres">
      <dgm:prSet presAssocID="{DF76DAA2-DF66-4677-A5B1-0F263FB4E7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F33EEB-92B8-4C7C-B877-1B9261390CBE}" type="pres">
      <dgm:prSet presAssocID="{DF76DAA2-DF66-4677-A5B1-0F263FB4E78A}" presName="spaceRect" presStyleCnt="0"/>
      <dgm:spPr/>
    </dgm:pt>
    <dgm:pt modelId="{8E71D031-E30C-4485-9D16-312DCAFA8B7D}" type="pres">
      <dgm:prSet presAssocID="{DF76DAA2-DF66-4677-A5B1-0F263FB4E78A}" presName="textRect" presStyleLbl="revTx" presStyleIdx="0" presStyleCnt="3">
        <dgm:presLayoutVars>
          <dgm:chMax val="1"/>
          <dgm:chPref val="1"/>
        </dgm:presLayoutVars>
      </dgm:prSet>
      <dgm:spPr/>
    </dgm:pt>
    <dgm:pt modelId="{D1611FD9-F0BA-4335-BD6A-FCF228279C9F}" type="pres">
      <dgm:prSet presAssocID="{CFD1574A-BE4F-450E-B191-2E518BF1A516}" presName="sibTrans" presStyleCnt="0"/>
      <dgm:spPr/>
    </dgm:pt>
    <dgm:pt modelId="{35365187-00D2-49E3-8EA3-1D7AD585F51C}" type="pres">
      <dgm:prSet presAssocID="{6F9E78CC-BD11-40BB-B8FD-135D61185909}" presName="compNode" presStyleCnt="0"/>
      <dgm:spPr/>
    </dgm:pt>
    <dgm:pt modelId="{B137464E-70BA-4B45-B1BA-FED3B83C4ACA}" type="pres">
      <dgm:prSet presAssocID="{6F9E78CC-BD11-40BB-B8FD-135D6118590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56C89B8-6AF7-41CC-8473-50B9AB950D2F}" type="pres">
      <dgm:prSet presAssocID="{6F9E78CC-BD11-40BB-B8FD-135D611859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AC40FF-1279-46FB-B977-C1DB0CC7767E}" type="pres">
      <dgm:prSet presAssocID="{6F9E78CC-BD11-40BB-B8FD-135D61185909}" presName="spaceRect" presStyleCnt="0"/>
      <dgm:spPr/>
    </dgm:pt>
    <dgm:pt modelId="{F23D17F3-252E-48D4-A4E1-6547658A1C94}" type="pres">
      <dgm:prSet presAssocID="{6F9E78CC-BD11-40BB-B8FD-135D61185909}" presName="textRect" presStyleLbl="revTx" presStyleIdx="1" presStyleCnt="3">
        <dgm:presLayoutVars>
          <dgm:chMax val="1"/>
          <dgm:chPref val="1"/>
        </dgm:presLayoutVars>
      </dgm:prSet>
      <dgm:spPr/>
    </dgm:pt>
    <dgm:pt modelId="{0FB478EC-229C-4636-B2CB-E6C4790309C8}" type="pres">
      <dgm:prSet presAssocID="{D0634942-4354-4434-BF05-D944FBCF4DE6}" presName="sibTrans" presStyleCnt="0"/>
      <dgm:spPr/>
    </dgm:pt>
    <dgm:pt modelId="{D782F8A8-C119-471A-A487-710FEEF58CDA}" type="pres">
      <dgm:prSet presAssocID="{217C532E-C596-42DE-AD0F-15610D29C951}" presName="compNode" presStyleCnt="0"/>
      <dgm:spPr/>
    </dgm:pt>
    <dgm:pt modelId="{8D221383-548D-4E4B-8CA4-B60FDECE6E3C}" type="pres">
      <dgm:prSet presAssocID="{217C532E-C596-42DE-AD0F-15610D29C95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F702EB-9DF0-4295-AF10-50C70CB88902}" type="pres">
      <dgm:prSet presAssocID="{217C532E-C596-42DE-AD0F-15610D29C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387128-2F90-4E3E-BA33-0EA2E8240A02}" type="pres">
      <dgm:prSet presAssocID="{217C532E-C596-42DE-AD0F-15610D29C951}" presName="spaceRect" presStyleCnt="0"/>
      <dgm:spPr/>
    </dgm:pt>
    <dgm:pt modelId="{DEB2822E-ABEE-4FE5-B926-DF4C35BEA097}" type="pres">
      <dgm:prSet presAssocID="{217C532E-C596-42DE-AD0F-15610D29C9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745807-DA06-4498-995A-7A4114C4FF0C}" type="presOf" srcId="{DF76DAA2-DF66-4677-A5B1-0F263FB4E78A}" destId="{8E71D031-E30C-4485-9D16-312DCAFA8B7D}" srcOrd="0" destOrd="0" presId="urn:microsoft.com/office/officeart/2018/5/layout/IconLeafLabelList"/>
    <dgm:cxn modelId="{8D3B9E11-BD2C-487B-8775-E62EC38E7698}" type="presOf" srcId="{217C532E-C596-42DE-AD0F-15610D29C951}" destId="{DEB2822E-ABEE-4FE5-B926-DF4C35BEA097}" srcOrd="0" destOrd="0" presId="urn:microsoft.com/office/officeart/2018/5/layout/IconLeafLabelList"/>
    <dgm:cxn modelId="{0736C415-9C5D-4CC5-92BD-9F455DB84531}" srcId="{DB28F279-F751-4107-8846-29545C5D5155}" destId="{6F9E78CC-BD11-40BB-B8FD-135D61185909}" srcOrd="1" destOrd="0" parTransId="{D82C8BB7-B93B-4606-968D-DFA4DCC5127D}" sibTransId="{D0634942-4354-4434-BF05-D944FBCF4DE6}"/>
    <dgm:cxn modelId="{E933397F-4DA2-4E3D-878D-6A9564ACE64E}" srcId="{DB28F279-F751-4107-8846-29545C5D5155}" destId="{DF76DAA2-DF66-4677-A5B1-0F263FB4E78A}" srcOrd="0" destOrd="0" parTransId="{E2C92A87-84C5-4BDD-A3E9-666A9002AB57}" sibTransId="{CFD1574A-BE4F-450E-B191-2E518BF1A516}"/>
    <dgm:cxn modelId="{A80217DD-E3DC-49D9-AAB6-F77C8B161191}" type="presOf" srcId="{DB28F279-F751-4107-8846-29545C5D5155}" destId="{C63F6F38-5402-426A-8F89-5DCF1A7446A6}" srcOrd="0" destOrd="0" presId="urn:microsoft.com/office/officeart/2018/5/layout/IconLeafLabelList"/>
    <dgm:cxn modelId="{1A3E97E4-5EC0-4578-81EE-CFDFA6A7EAF6}" type="presOf" srcId="{6F9E78CC-BD11-40BB-B8FD-135D61185909}" destId="{F23D17F3-252E-48D4-A4E1-6547658A1C94}" srcOrd="0" destOrd="0" presId="urn:microsoft.com/office/officeart/2018/5/layout/IconLeafLabelList"/>
    <dgm:cxn modelId="{297FC3F1-60E3-40A6-9CA7-9527B70C2F29}" srcId="{DB28F279-F751-4107-8846-29545C5D5155}" destId="{217C532E-C596-42DE-AD0F-15610D29C951}" srcOrd="2" destOrd="0" parTransId="{7426D12B-CAC5-44E0-9AFA-5FBC803DBB33}" sibTransId="{21CB4776-DB4F-4D45-AC92-C1E1A9EB80E3}"/>
    <dgm:cxn modelId="{38581F0B-ABE2-4B6B-AE5E-1991E0EEB272}" type="presParOf" srcId="{C63F6F38-5402-426A-8F89-5DCF1A7446A6}" destId="{2CCF3303-3A4C-4D13-924A-D3AFF047FAD2}" srcOrd="0" destOrd="0" presId="urn:microsoft.com/office/officeart/2018/5/layout/IconLeafLabelList"/>
    <dgm:cxn modelId="{2D0DA6EA-F3A4-47ED-A0E2-19C5A795C571}" type="presParOf" srcId="{2CCF3303-3A4C-4D13-924A-D3AFF047FAD2}" destId="{12CC067C-4268-46CE-9A82-0F847886724A}" srcOrd="0" destOrd="0" presId="urn:microsoft.com/office/officeart/2018/5/layout/IconLeafLabelList"/>
    <dgm:cxn modelId="{8A46C816-1B60-4B21-A200-DA1F65F729FA}" type="presParOf" srcId="{2CCF3303-3A4C-4D13-924A-D3AFF047FAD2}" destId="{83FE0300-EA63-45EF-A1E5-A1D1C6D6B7B7}" srcOrd="1" destOrd="0" presId="urn:microsoft.com/office/officeart/2018/5/layout/IconLeafLabelList"/>
    <dgm:cxn modelId="{B8EF32E6-9EFF-4FFC-943C-75886E8C3E00}" type="presParOf" srcId="{2CCF3303-3A4C-4D13-924A-D3AFF047FAD2}" destId="{A8F33EEB-92B8-4C7C-B877-1B9261390CBE}" srcOrd="2" destOrd="0" presId="urn:microsoft.com/office/officeart/2018/5/layout/IconLeafLabelList"/>
    <dgm:cxn modelId="{C2A49829-C898-4DE8-B9E8-27CF29F0A7CA}" type="presParOf" srcId="{2CCF3303-3A4C-4D13-924A-D3AFF047FAD2}" destId="{8E71D031-E30C-4485-9D16-312DCAFA8B7D}" srcOrd="3" destOrd="0" presId="urn:microsoft.com/office/officeart/2018/5/layout/IconLeafLabelList"/>
    <dgm:cxn modelId="{B21FE5A6-C2E6-40DD-A665-5902CDE01B58}" type="presParOf" srcId="{C63F6F38-5402-426A-8F89-5DCF1A7446A6}" destId="{D1611FD9-F0BA-4335-BD6A-FCF228279C9F}" srcOrd="1" destOrd="0" presId="urn:microsoft.com/office/officeart/2018/5/layout/IconLeafLabelList"/>
    <dgm:cxn modelId="{FE256E01-C299-40C5-B083-B9ED60E23703}" type="presParOf" srcId="{C63F6F38-5402-426A-8F89-5DCF1A7446A6}" destId="{35365187-00D2-49E3-8EA3-1D7AD585F51C}" srcOrd="2" destOrd="0" presId="urn:microsoft.com/office/officeart/2018/5/layout/IconLeafLabelList"/>
    <dgm:cxn modelId="{41DE7C81-3757-4130-B550-BEC061377CDF}" type="presParOf" srcId="{35365187-00D2-49E3-8EA3-1D7AD585F51C}" destId="{B137464E-70BA-4B45-B1BA-FED3B83C4ACA}" srcOrd="0" destOrd="0" presId="urn:microsoft.com/office/officeart/2018/5/layout/IconLeafLabelList"/>
    <dgm:cxn modelId="{8411C12D-C0C9-47FD-9557-410678837D0C}" type="presParOf" srcId="{35365187-00D2-49E3-8EA3-1D7AD585F51C}" destId="{D56C89B8-6AF7-41CC-8473-50B9AB950D2F}" srcOrd="1" destOrd="0" presId="urn:microsoft.com/office/officeart/2018/5/layout/IconLeafLabelList"/>
    <dgm:cxn modelId="{A71AB705-079E-4701-A357-D0FAF9108972}" type="presParOf" srcId="{35365187-00D2-49E3-8EA3-1D7AD585F51C}" destId="{2AAC40FF-1279-46FB-B977-C1DB0CC7767E}" srcOrd="2" destOrd="0" presId="urn:microsoft.com/office/officeart/2018/5/layout/IconLeafLabelList"/>
    <dgm:cxn modelId="{95821C3B-7B22-4E4E-9DD7-4F7CE1FDE6A0}" type="presParOf" srcId="{35365187-00D2-49E3-8EA3-1D7AD585F51C}" destId="{F23D17F3-252E-48D4-A4E1-6547658A1C94}" srcOrd="3" destOrd="0" presId="urn:microsoft.com/office/officeart/2018/5/layout/IconLeafLabelList"/>
    <dgm:cxn modelId="{738E8E7A-3B63-436F-8972-3A35428AAB87}" type="presParOf" srcId="{C63F6F38-5402-426A-8F89-5DCF1A7446A6}" destId="{0FB478EC-229C-4636-B2CB-E6C4790309C8}" srcOrd="3" destOrd="0" presId="urn:microsoft.com/office/officeart/2018/5/layout/IconLeafLabelList"/>
    <dgm:cxn modelId="{6B79AE00-9642-4EB2-AB4D-C551976B9AC7}" type="presParOf" srcId="{C63F6F38-5402-426A-8F89-5DCF1A7446A6}" destId="{D782F8A8-C119-471A-A487-710FEEF58CDA}" srcOrd="4" destOrd="0" presId="urn:microsoft.com/office/officeart/2018/5/layout/IconLeafLabelList"/>
    <dgm:cxn modelId="{35CB3B4B-C8EE-4665-B157-D87489EA8FAB}" type="presParOf" srcId="{D782F8A8-C119-471A-A487-710FEEF58CDA}" destId="{8D221383-548D-4E4B-8CA4-B60FDECE6E3C}" srcOrd="0" destOrd="0" presId="urn:microsoft.com/office/officeart/2018/5/layout/IconLeafLabelList"/>
    <dgm:cxn modelId="{E89AA3AA-8CA2-4163-9E5C-B89434922B70}" type="presParOf" srcId="{D782F8A8-C119-471A-A487-710FEEF58CDA}" destId="{90F702EB-9DF0-4295-AF10-50C70CB88902}" srcOrd="1" destOrd="0" presId="urn:microsoft.com/office/officeart/2018/5/layout/IconLeafLabelList"/>
    <dgm:cxn modelId="{D788152A-65AA-46DD-9D9B-AFD12EAD32B4}" type="presParOf" srcId="{D782F8A8-C119-471A-A487-710FEEF58CDA}" destId="{81387128-2F90-4E3E-BA33-0EA2E8240A02}" srcOrd="2" destOrd="0" presId="urn:microsoft.com/office/officeart/2018/5/layout/IconLeafLabelList"/>
    <dgm:cxn modelId="{B011BD44-7E40-407F-92B6-242B362657D0}" type="presParOf" srcId="{D782F8A8-C119-471A-A487-710FEEF58CDA}" destId="{DEB2822E-ABEE-4FE5-B926-DF4C35BEA0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1CF51-8524-4374-9413-8D9E5EA41F2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26025B-13BC-44FE-9628-C8E33810A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Able to use</a:t>
          </a:r>
          <a:r>
            <a:rPr lang="en-US" baseline="0" dirty="0"/>
            <a:t> API tool(s)</a:t>
          </a:r>
          <a:endParaRPr lang="en-US" dirty="0"/>
        </a:p>
      </dgm:t>
    </dgm:pt>
    <dgm:pt modelId="{6EE881AF-78E0-49D7-861E-E3C2626F87E2}" type="parTrans" cxnId="{C4FC8D5D-2AEF-4E97-BD8E-86AB4CAC71AC}">
      <dgm:prSet/>
      <dgm:spPr/>
      <dgm:t>
        <a:bodyPr/>
        <a:lstStyle/>
        <a:p>
          <a:endParaRPr lang="en-US"/>
        </a:p>
      </dgm:t>
    </dgm:pt>
    <dgm:pt modelId="{F4080DB0-5C13-413D-A088-50623EE8E10F}" type="sibTrans" cxnId="{C4FC8D5D-2AEF-4E97-BD8E-86AB4CAC71AC}">
      <dgm:prSet/>
      <dgm:spPr/>
      <dgm:t>
        <a:bodyPr/>
        <a:lstStyle/>
        <a:p>
          <a:endParaRPr lang="en-US"/>
        </a:p>
      </dgm:t>
    </dgm:pt>
    <dgm:pt modelId="{FE758F18-100A-4163-8C5D-F160849E0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Able</a:t>
          </a:r>
          <a:r>
            <a:rPr lang="en-US" baseline="0" dirty="0"/>
            <a:t> to know access and read API</a:t>
          </a:r>
          <a:endParaRPr lang="en-US" dirty="0"/>
        </a:p>
      </dgm:t>
    </dgm:pt>
    <dgm:pt modelId="{CD48E157-7CC7-4620-A956-9529DF9E8011}" type="parTrans" cxnId="{6CF27B67-1A2F-48D3-AA84-D2B1BFCEC8BB}">
      <dgm:prSet/>
      <dgm:spPr/>
      <dgm:t>
        <a:bodyPr/>
        <a:lstStyle/>
        <a:p>
          <a:endParaRPr lang="en-US"/>
        </a:p>
      </dgm:t>
    </dgm:pt>
    <dgm:pt modelId="{6536BA22-CB31-46B5-B554-CE69D313F7F1}" type="sibTrans" cxnId="{6CF27B67-1A2F-48D3-AA84-D2B1BFCEC8BB}">
      <dgm:prSet/>
      <dgm:spPr/>
      <dgm:t>
        <a:bodyPr/>
        <a:lstStyle/>
        <a:p>
          <a:endParaRPr lang="en-US"/>
        </a:p>
      </dgm:t>
    </dgm:pt>
    <dgm:pt modelId="{649B1818-FE68-4439-B439-A326E5E641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Able to build web server</a:t>
          </a:r>
          <a:endParaRPr lang="en-US" dirty="0"/>
        </a:p>
      </dgm:t>
    </dgm:pt>
    <dgm:pt modelId="{A3BBECA3-079B-48EC-9DBB-68826343BBBE}" type="parTrans" cxnId="{80758A73-BA94-47A2-A5CF-5BB7F98BCB4E}">
      <dgm:prSet/>
      <dgm:spPr/>
      <dgm:t>
        <a:bodyPr/>
        <a:lstStyle/>
        <a:p>
          <a:endParaRPr lang="en-US"/>
        </a:p>
      </dgm:t>
    </dgm:pt>
    <dgm:pt modelId="{B88AA77B-8F55-42AE-8288-E71F5435A93B}" type="sibTrans" cxnId="{80758A73-BA94-47A2-A5CF-5BB7F98BCB4E}">
      <dgm:prSet/>
      <dgm:spPr/>
      <dgm:t>
        <a:bodyPr/>
        <a:lstStyle/>
        <a:p>
          <a:endParaRPr lang="en-US"/>
        </a:p>
      </dgm:t>
    </dgm:pt>
    <dgm:pt modelId="{CBED0039-DD82-4622-99CA-514D9057ECAA}" type="pres">
      <dgm:prSet presAssocID="{9861CF51-8524-4374-9413-8D9E5EA41F2A}" presName="vert0" presStyleCnt="0">
        <dgm:presLayoutVars>
          <dgm:dir/>
          <dgm:animOne val="branch"/>
          <dgm:animLvl val="lvl"/>
        </dgm:presLayoutVars>
      </dgm:prSet>
      <dgm:spPr/>
    </dgm:pt>
    <dgm:pt modelId="{C4EA591C-3E71-4878-B7AC-00A662606CD4}" type="pres">
      <dgm:prSet presAssocID="{0226025B-13BC-44FE-9628-C8E33810AD3C}" presName="thickLine" presStyleLbl="alignNode1" presStyleIdx="0" presStyleCnt="3"/>
      <dgm:spPr/>
    </dgm:pt>
    <dgm:pt modelId="{512C2E07-2782-40F9-9182-11686E0D658B}" type="pres">
      <dgm:prSet presAssocID="{0226025B-13BC-44FE-9628-C8E33810AD3C}" presName="horz1" presStyleCnt="0"/>
      <dgm:spPr/>
    </dgm:pt>
    <dgm:pt modelId="{A428AA30-CDEC-4957-BF6B-6BE0C19A74C4}" type="pres">
      <dgm:prSet presAssocID="{0226025B-13BC-44FE-9628-C8E33810AD3C}" presName="tx1" presStyleLbl="revTx" presStyleIdx="0" presStyleCnt="3"/>
      <dgm:spPr/>
    </dgm:pt>
    <dgm:pt modelId="{2F84E892-EFB1-4383-ADF7-4DA10CD96209}" type="pres">
      <dgm:prSet presAssocID="{0226025B-13BC-44FE-9628-C8E33810AD3C}" presName="vert1" presStyleCnt="0"/>
      <dgm:spPr/>
    </dgm:pt>
    <dgm:pt modelId="{68FC8C13-7F42-480F-B6FA-6A37EA0A1661}" type="pres">
      <dgm:prSet presAssocID="{FE758F18-100A-4163-8C5D-F160849E02D2}" presName="thickLine" presStyleLbl="alignNode1" presStyleIdx="1" presStyleCnt="3"/>
      <dgm:spPr/>
    </dgm:pt>
    <dgm:pt modelId="{7C39A46A-B473-4FB9-9E9E-791B21399E6D}" type="pres">
      <dgm:prSet presAssocID="{FE758F18-100A-4163-8C5D-F160849E02D2}" presName="horz1" presStyleCnt="0"/>
      <dgm:spPr/>
    </dgm:pt>
    <dgm:pt modelId="{8AB9D738-D45F-462C-B31D-99C339CEFEB3}" type="pres">
      <dgm:prSet presAssocID="{FE758F18-100A-4163-8C5D-F160849E02D2}" presName="tx1" presStyleLbl="revTx" presStyleIdx="1" presStyleCnt="3"/>
      <dgm:spPr/>
    </dgm:pt>
    <dgm:pt modelId="{6355D34B-15A4-4804-9783-63871E1DD2DE}" type="pres">
      <dgm:prSet presAssocID="{FE758F18-100A-4163-8C5D-F160849E02D2}" presName="vert1" presStyleCnt="0"/>
      <dgm:spPr/>
    </dgm:pt>
    <dgm:pt modelId="{82EBCC02-04F7-41C2-A2C4-1F358A813D9E}" type="pres">
      <dgm:prSet presAssocID="{649B1818-FE68-4439-B439-A326E5E641D5}" presName="thickLine" presStyleLbl="alignNode1" presStyleIdx="2" presStyleCnt="3"/>
      <dgm:spPr/>
    </dgm:pt>
    <dgm:pt modelId="{72B064FE-7A5E-4799-A228-F9386D450C48}" type="pres">
      <dgm:prSet presAssocID="{649B1818-FE68-4439-B439-A326E5E641D5}" presName="horz1" presStyleCnt="0"/>
      <dgm:spPr/>
    </dgm:pt>
    <dgm:pt modelId="{060469F9-637F-4245-BCEF-F4093641CBCB}" type="pres">
      <dgm:prSet presAssocID="{649B1818-FE68-4439-B439-A326E5E641D5}" presName="tx1" presStyleLbl="revTx" presStyleIdx="2" presStyleCnt="3"/>
      <dgm:spPr/>
    </dgm:pt>
    <dgm:pt modelId="{043726C8-0A2E-4FFF-BA5C-0F1D128A31A2}" type="pres">
      <dgm:prSet presAssocID="{649B1818-FE68-4439-B439-A326E5E641D5}" presName="vert1" presStyleCnt="0"/>
      <dgm:spPr/>
    </dgm:pt>
  </dgm:ptLst>
  <dgm:cxnLst>
    <dgm:cxn modelId="{BF2C802A-F14A-4D2E-AFA1-5F8403751564}" type="presOf" srcId="{9861CF51-8524-4374-9413-8D9E5EA41F2A}" destId="{CBED0039-DD82-4622-99CA-514D9057ECAA}" srcOrd="0" destOrd="0" presId="urn:microsoft.com/office/officeart/2008/layout/LinedList"/>
    <dgm:cxn modelId="{F4C67037-7C34-4880-9980-ED4A15FA59CC}" type="presOf" srcId="{FE758F18-100A-4163-8C5D-F160849E02D2}" destId="{8AB9D738-D45F-462C-B31D-99C339CEFEB3}" srcOrd="0" destOrd="0" presId="urn:microsoft.com/office/officeart/2008/layout/LinedList"/>
    <dgm:cxn modelId="{C4FC8D5D-2AEF-4E97-BD8E-86AB4CAC71AC}" srcId="{9861CF51-8524-4374-9413-8D9E5EA41F2A}" destId="{0226025B-13BC-44FE-9628-C8E33810AD3C}" srcOrd="0" destOrd="0" parTransId="{6EE881AF-78E0-49D7-861E-E3C2626F87E2}" sibTransId="{F4080DB0-5C13-413D-A088-50623EE8E10F}"/>
    <dgm:cxn modelId="{6CF27B67-1A2F-48D3-AA84-D2B1BFCEC8BB}" srcId="{9861CF51-8524-4374-9413-8D9E5EA41F2A}" destId="{FE758F18-100A-4163-8C5D-F160849E02D2}" srcOrd="1" destOrd="0" parTransId="{CD48E157-7CC7-4620-A956-9529DF9E8011}" sibTransId="{6536BA22-CB31-46B5-B554-CE69D313F7F1}"/>
    <dgm:cxn modelId="{80758A73-BA94-47A2-A5CF-5BB7F98BCB4E}" srcId="{9861CF51-8524-4374-9413-8D9E5EA41F2A}" destId="{649B1818-FE68-4439-B439-A326E5E641D5}" srcOrd="2" destOrd="0" parTransId="{A3BBECA3-079B-48EC-9DBB-68826343BBBE}" sibTransId="{B88AA77B-8F55-42AE-8288-E71F5435A93B}"/>
    <dgm:cxn modelId="{7DE1BEB2-6CDE-434D-96B8-834DD911F0B5}" type="presOf" srcId="{649B1818-FE68-4439-B439-A326E5E641D5}" destId="{060469F9-637F-4245-BCEF-F4093641CBCB}" srcOrd="0" destOrd="0" presId="urn:microsoft.com/office/officeart/2008/layout/LinedList"/>
    <dgm:cxn modelId="{6F1B47C8-69B4-40D7-A224-78F7A57D6B3F}" type="presOf" srcId="{0226025B-13BC-44FE-9628-C8E33810AD3C}" destId="{A428AA30-CDEC-4957-BF6B-6BE0C19A74C4}" srcOrd="0" destOrd="0" presId="urn:microsoft.com/office/officeart/2008/layout/LinedList"/>
    <dgm:cxn modelId="{30F065B4-75BA-4E5E-A62B-A17FA9706C90}" type="presParOf" srcId="{CBED0039-DD82-4622-99CA-514D9057ECAA}" destId="{C4EA591C-3E71-4878-B7AC-00A662606CD4}" srcOrd="0" destOrd="0" presId="urn:microsoft.com/office/officeart/2008/layout/LinedList"/>
    <dgm:cxn modelId="{8DDE7285-6B12-4981-A571-59F09CF3661A}" type="presParOf" srcId="{CBED0039-DD82-4622-99CA-514D9057ECAA}" destId="{512C2E07-2782-40F9-9182-11686E0D658B}" srcOrd="1" destOrd="0" presId="urn:microsoft.com/office/officeart/2008/layout/LinedList"/>
    <dgm:cxn modelId="{1F40B40F-3626-43DA-A5BD-129C45B00302}" type="presParOf" srcId="{512C2E07-2782-40F9-9182-11686E0D658B}" destId="{A428AA30-CDEC-4957-BF6B-6BE0C19A74C4}" srcOrd="0" destOrd="0" presId="urn:microsoft.com/office/officeart/2008/layout/LinedList"/>
    <dgm:cxn modelId="{E18273ED-EE7C-463F-B4D2-F1292510C21E}" type="presParOf" srcId="{512C2E07-2782-40F9-9182-11686E0D658B}" destId="{2F84E892-EFB1-4383-ADF7-4DA10CD96209}" srcOrd="1" destOrd="0" presId="urn:microsoft.com/office/officeart/2008/layout/LinedList"/>
    <dgm:cxn modelId="{2E852FFB-775D-4558-B9F7-3DF0678407D0}" type="presParOf" srcId="{CBED0039-DD82-4622-99CA-514D9057ECAA}" destId="{68FC8C13-7F42-480F-B6FA-6A37EA0A1661}" srcOrd="2" destOrd="0" presId="urn:microsoft.com/office/officeart/2008/layout/LinedList"/>
    <dgm:cxn modelId="{A2B346B2-190A-4736-B786-4866AA2E064F}" type="presParOf" srcId="{CBED0039-DD82-4622-99CA-514D9057ECAA}" destId="{7C39A46A-B473-4FB9-9E9E-791B21399E6D}" srcOrd="3" destOrd="0" presId="urn:microsoft.com/office/officeart/2008/layout/LinedList"/>
    <dgm:cxn modelId="{A9E8912A-21ED-42C0-B118-8BCC347CBF51}" type="presParOf" srcId="{7C39A46A-B473-4FB9-9E9E-791B21399E6D}" destId="{8AB9D738-D45F-462C-B31D-99C339CEFEB3}" srcOrd="0" destOrd="0" presId="urn:microsoft.com/office/officeart/2008/layout/LinedList"/>
    <dgm:cxn modelId="{5609169E-2E2D-4369-A50F-9376B522FA5D}" type="presParOf" srcId="{7C39A46A-B473-4FB9-9E9E-791B21399E6D}" destId="{6355D34B-15A4-4804-9783-63871E1DD2DE}" srcOrd="1" destOrd="0" presId="urn:microsoft.com/office/officeart/2008/layout/LinedList"/>
    <dgm:cxn modelId="{21F81568-B980-4B61-B348-828F2813EB0B}" type="presParOf" srcId="{CBED0039-DD82-4622-99CA-514D9057ECAA}" destId="{82EBCC02-04F7-41C2-A2C4-1F358A813D9E}" srcOrd="4" destOrd="0" presId="urn:microsoft.com/office/officeart/2008/layout/LinedList"/>
    <dgm:cxn modelId="{3436C53A-618C-4AA6-B00A-5E1E5BCAA032}" type="presParOf" srcId="{CBED0039-DD82-4622-99CA-514D9057ECAA}" destId="{72B064FE-7A5E-4799-A228-F9386D450C48}" srcOrd="5" destOrd="0" presId="urn:microsoft.com/office/officeart/2008/layout/LinedList"/>
    <dgm:cxn modelId="{8679068C-7BD7-4973-B351-BB5E6983AE58}" type="presParOf" srcId="{72B064FE-7A5E-4799-A228-F9386D450C48}" destId="{060469F9-637F-4245-BCEF-F4093641CBCB}" srcOrd="0" destOrd="0" presId="urn:microsoft.com/office/officeart/2008/layout/LinedList"/>
    <dgm:cxn modelId="{5FEEE76A-02EF-41EF-8F33-DA2EE3B0130F}" type="presParOf" srcId="{72B064FE-7A5E-4799-A228-F9386D450C48}" destId="{043726C8-0A2E-4FFF-BA5C-0F1D128A31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E7B15-C5A8-481B-AB5D-9E7B26590D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7DD59-4575-4CB9-B31A-4EFEB4B25885}">
      <dgm:prSet/>
      <dgm:spPr/>
      <dgm:t>
        <a:bodyPr/>
        <a:lstStyle/>
        <a:p>
          <a:r>
            <a:rPr lang="en-US" b="0" i="0"/>
            <a:t>Name : Adhil Novandri​</a:t>
          </a:r>
          <a:endParaRPr lang="en-US"/>
        </a:p>
      </dgm:t>
    </dgm:pt>
    <dgm:pt modelId="{E89890B5-69B3-4219-A5B5-AFE19D5F6265}" type="parTrans" cxnId="{00987353-82D7-4359-A99B-FAFD33ED0614}">
      <dgm:prSet/>
      <dgm:spPr/>
      <dgm:t>
        <a:bodyPr/>
        <a:lstStyle/>
        <a:p>
          <a:endParaRPr lang="en-US"/>
        </a:p>
      </dgm:t>
    </dgm:pt>
    <dgm:pt modelId="{A5819B84-A43E-4745-8C93-570261F9C3A6}" type="sibTrans" cxnId="{00987353-82D7-4359-A99B-FAFD33ED0614}">
      <dgm:prSet/>
      <dgm:spPr/>
      <dgm:t>
        <a:bodyPr/>
        <a:lstStyle/>
        <a:p>
          <a:endParaRPr lang="en-US"/>
        </a:p>
      </dgm:t>
    </dgm:pt>
    <dgm:pt modelId="{CFFDA442-6368-4CE8-80E5-DE4FCC4F4836}">
      <dgm:prSet/>
      <dgm:spPr/>
      <dgm:t>
        <a:bodyPr/>
        <a:lstStyle/>
        <a:p>
          <a:r>
            <a:rPr lang="en-US" b="0" i="0" dirty="0"/>
            <a:t>Age : 33 years old​</a:t>
          </a:r>
          <a:endParaRPr lang="en-US" dirty="0"/>
        </a:p>
      </dgm:t>
    </dgm:pt>
    <dgm:pt modelId="{A7EED803-0829-4F13-BB2C-0BFDFF66729F}" type="parTrans" cxnId="{E07789A8-F692-4B98-8608-FA1C9C743946}">
      <dgm:prSet/>
      <dgm:spPr/>
      <dgm:t>
        <a:bodyPr/>
        <a:lstStyle/>
        <a:p>
          <a:endParaRPr lang="en-US"/>
        </a:p>
      </dgm:t>
    </dgm:pt>
    <dgm:pt modelId="{62701BE4-1067-4DAE-A4B0-B04BC67DEFBC}" type="sibTrans" cxnId="{E07789A8-F692-4B98-8608-FA1C9C743946}">
      <dgm:prSet/>
      <dgm:spPr/>
      <dgm:t>
        <a:bodyPr/>
        <a:lstStyle/>
        <a:p>
          <a:endParaRPr lang="en-US"/>
        </a:p>
      </dgm:t>
    </dgm:pt>
    <dgm:pt modelId="{7CF71313-F603-444D-A59B-5CEA8B31CB77}">
      <dgm:prSet/>
      <dgm:spPr/>
      <dgm:t>
        <a:bodyPr/>
        <a:lstStyle/>
        <a:p>
          <a:r>
            <a:rPr lang="en-US" b="0" i="0" dirty="0"/>
            <a:t>Skill : Python, PHP, HTML, JavaScript,   Bootstrap CSS, Tailwind CSS​</a:t>
          </a:r>
          <a:endParaRPr lang="en-US" dirty="0"/>
        </a:p>
      </dgm:t>
    </dgm:pt>
    <dgm:pt modelId="{5EB254B1-88E3-4B91-9C53-3420756D95FF}" type="parTrans" cxnId="{60174CD4-2910-4370-90A9-EEEACE4DA9C1}">
      <dgm:prSet/>
      <dgm:spPr/>
      <dgm:t>
        <a:bodyPr/>
        <a:lstStyle/>
        <a:p>
          <a:endParaRPr lang="en-US"/>
        </a:p>
      </dgm:t>
    </dgm:pt>
    <dgm:pt modelId="{18360D30-BE17-4B4E-BDF1-838650215B84}" type="sibTrans" cxnId="{60174CD4-2910-4370-90A9-EEEACE4DA9C1}">
      <dgm:prSet/>
      <dgm:spPr/>
      <dgm:t>
        <a:bodyPr/>
        <a:lstStyle/>
        <a:p>
          <a:endParaRPr lang="en-US"/>
        </a:p>
      </dgm:t>
    </dgm:pt>
    <dgm:pt modelId="{FF567FB1-DE57-4369-B817-891891D4CE09}">
      <dgm:prSet/>
      <dgm:spPr/>
      <dgm:t>
        <a:bodyPr/>
        <a:lstStyle/>
        <a:p>
          <a:r>
            <a:rPr lang="en-US" b="0" i="0" dirty="0"/>
            <a:t>           https://github.com/choconutella​</a:t>
          </a:r>
          <a:endParaRPr lang="en-US" dirty="0"/>
        </a:p>
      </dgm:t>
    </dgm:pt>
    <dgm:pt modelId="{773B3917-6AB8-4403-9729-1872970B9FF3}" type="parTrans" cxnId="{932952E1-C7EE-4097-9CAC-D082E21CD27F}">
      <dgm:prSet/>
      <dgm:spPr/>
      <dgm:t>
        <a:bodyPr/>
        <a:lstStyle/>
        <a:p>
          <a:endParaRPr lang="en-US"/>
        </a:p>
      </dgm:t>
    </dgm:pt>
    <dgm:pt modelId="{2A364BC8-F42E-49CB-B7DF-F42634893A9A}" type="sibTrans" cxnId="{932952E1-C7EE-4097-9CAC-D082E21CD27F}">
      <dgm:prSet/>
      <dgm:spPr/>
      <dgm:t>
        <a:bodyPr/>
        <a:lstStyle/>
        <a:p>
          <a:endParaRPr lang="en-US"/>
        </a:p>
      </dgm:t>
    </dgm:pt>
    <dgm:pt modelId="{143C2F6B-935C-427E-9A86-682AEB3FAD9F}">
      <dgm:prSet/>
      <dgm:spPr/>
      <dgm:t>
        <a:bodyPr/>
        <a:lstStyle/>
        <a:p>
          <a:r>
            <a:rPr lang="en-US" b="0" i="0" dirty="0"/>
            <a:t>           ChocoNutella​</a:t>
          </a:r>
          <a:endParaRPr lang="en-US" dirty="0"/>
        </a:p>
      </dgm:t>
    </dgm:pt>
    <dgm:pt modelId="{9A4CAF74-BAB6-49B0-A489-4E9A8E5F30BA}" type="parTrans" cxnId="{BF1AF258-654E-4934-8E3B-9BDEA3D4B0F3}">
      <dgm:prSet/>
      <dgm:spPr/>
      <dgm:t>
        <a:bodyPr/>
        <a:lstStyle/>
        <a:p>
          <a:endParaRPr lang="en-US"/>
        </a:p>
      </dgm:t>
    </dgm:pt>
    <dgm:pt modelId="{5FE459DB-DFE2-42AA-965D-42CB93614414}" type="sibTrans" cxnId="{BF1AF258-654E-4934-8E3B-9BDEA3D4B0F3}">
      <dgm:prSet/>
      <dgm:spPr/>
      <dgm:t>
        <a:bodyPr/>
        <a:lstStyle/>
        <a:p>
          <a:endParaRPr lang="en-US"/>
        </a:p>
      </dgm:t>
    </dgm:pt>
    <dgm:pt modelId="{5209B4CB-EFA6-4C09-89F6-544745CB56F4}" type="pres">
      <dgm:prSet presAssocID="{5D4E7B15-C5A8-481B-AB5D-9E7B26590D83}" presName="vert0" presStyleCnt="0">
        <dgm:presLayoutVars>
          <dgm:dir/>
          <dgm:animOne val="branch"/>
          <dgm:animLvl val="lvl"/>
        </dgm:presLayoutVars>
      </dgm:prSet>
      <dgm:spPr/>
    </dgm:pt>
    <dgm:pt modelId="{4D1D1EDA-EFB0-4339-8249-59BA73AB76A4}" type="pres">
      <dgm:prSet presAssocID="{6597DD59-4575-4CB9-B31A-4EFEB4B25885}" presName="thickLine" presStyleLbl="alignNode1" presStyleIdx="0" presStyleCnt="5"/>
      <dgm:spPr/>
    </dgm:pt>
    <dgm:pt modelId="{E3E255E6-F8A3-4B2A-B222-96D8F110A179}" type="pres">
      <dgm:prSet presAssocID="{6597DD59-4575-4CB9-B31A-4EFEB4B25885}" presName="horz1" presStyleCnt="0"/>
      <dgm:spPr/>
    </dgm:pt>
    <dgm:pt modelId="{7E09C1E6-73FA-40A2-A8EB-B343BF8601E0}" type="pres">
      <dgm:prSet presAssocID="{6597DD59-4575-4CB9-B31A-4EFEB4B25885}" presName="tx1" presStyleLbl="revTx" presStyleIdx="0" presStyleCnt="5"/>
      <dgm:spPr/>
    </dgm:pt>
    <dgm:pt modelId="{21CA7BF8-4C8B-450E-A11A-01B46D4EE64C}" type="pres">
      <dgm:prSet presAssocID="{6597DD59-4575-4CB9-B31A-4EFEB4B25885}" presName="vert1" presStyleCnt="0"/>
      <dgm:spPr/>
    </dgm:pt>
    <dgm:pt modelId="{D8238B4D-55A0-4646-8B96-89AEF46D91AE}" type="pres">
      <dgm:prSet presAssocID="{CFFDA442-6368-4CE8-80E5-DE4FCC4F4836}" presName="thickLine" presStyleLbl="alignNode1" presStyleIdx="1" presStyleCnt="5"/>
      <dgm:spPr/>
    </dgm:pt>
    <dgm:pt modelId="{922288BD-7C00-4B3A-9261-B6E430BE03F9}" type="pres">
      <dgm:prSet presAssocID="{CFFDA442-6368-4CE8-80E5-DE4FCC4F4836}" presName="horz1" presStyleCnt="0"/>
      <dgm:spPr/>
    </dgm:pt>
    <dgm:pt modelId="{B24AE951-C31D-41BA-B6E8-DAD11B2224C0}" type="pres">
      <dgm:prSet presAssocID="{CFFDA442-6368-4CE8-80E5-DE4FCC4F4836}" presName="tx1" presStyleLbl="revTx" presStyleIdx="1" presStyleCnt="5"/>
      <dgm:spPr/>
    </dgm:pt>
    <dgm:pt modelId="{AD8BCBAC-BCEC-48BD-ADEA-4FA703456939}" type="pres">
      <dgm:prSet presAssocID="{CFFDA442-6368-4CE8-80E5-DE4FCC4F4836}" presName="vert1" presStyleCnt="0"/>
      <dgm:spPr/>
    </dgm:pt>
    <dgm:pt modelId="{C470EE32-18D3-4A9C-9731-84D41A1A6475}" type="pres">
      <dgm:prSet presAssocID="{7CF71313-F603-444D-A59B-5CEA8B31CB77}" presName="thickLine" presStyleLbl="alignNode1" presStyleIdx="2" presStyleCnt="5"/>
      <dgm:spPr/>
    </dgm:pt>
    <dgm:pt modelId="{F2A4A4D4-1ED4-4E3D-8C55-D227090FEE51}" type="pres">
      <dgm:prSet presAssocID="{7CF71313-F603-444D-A59B-5CEA8B31CB77}" presName="horz1" presStyleCnt="0"/>
      <dgm:spPr/>
    </dgm:pt>
    <dgm:pt modelId="{84F7C69D-FFBE-4EFB-9304-8B11A0BDA4E8}" type="pres">
      <dgm:prSet presAssocID="{7CF71313-F603-444D-A59B-5CEA8B31CB77}" presName="tx1" presStyleLbl="revTx" presStyleIdx="2" presStyleCnt="5"/>
      <dgm:spPr/>
    </dgm:pt>
    <dgm:pt modelId="{876FE401-F9C6-48DA-856B-4A47C5FA44DB}" type="pres">
      <dgm:prSet presAssocID="{7CF71313-F603-444D-A59B-5CEA8B31CB77}" presName="vert1" presStyleCnt="0"/>
      <dgm:spPr/>
    </dgm:pt>
    <dgm:pt modelId="{0F35533E-D3FB-4FB4-A66D-EA1B52650F38}" type="pres">
      <dgm:prSet presAssocID="{FF567FB1-DE57-4369-B817-891891D4CE09}" presName="thickLine" presStyleLbl="alignNode1" presStyleIdx="3" presStyleCnt="5"/>
      <dgm:spPr/>
    </dgm:pt>
    <dgm:pt modelId="{924C7CA9-7EB1-42C1-BC16-AA2BFC79A52B}" type="pres">
      <dgm:prSet presAssocID="{FF567FB1-DE57-4369-B817-891891D4CE09}" presName="horz1" presStyleCnt="0"/>
      <dgm:spPr/>
    </dgm:pt>
    <dgm:pt modelId="{BAEA62CE-9B43-45C4-80EF-E8868BAE819C}" type="pres">
      <dgm:prSet presAssocID="{FF567FB1-DE57-4369-B817-891891D4CE09}" presName="tx1" presStyleLbl="revTx" presStyleIdx="3" presStyleCnt="5"/>
      <dgm:spPr/>
    </dgm:pt>
    <dgm:pt modelId="{3A584415-887E-4C22-9F59-722C1F3A0434}" type="pres">
      <dgm:prSet presAssocID="{FF567FB1-DE57-4369-B817-891891D4CE09}" presName="vert1" presStyleCnt="0"/>
      <dgm:spPr/>
    </dgm:pt>
    <dgm:pt modelId="{9126CBFA-6519-486C-8B02-B2B2F40D191F}" type="pres">
      <dgm:prSet presAssocID="{143C2F6B-935C-427E-9A86-682AEB3FAD9F}" presName="thickLine" presStyleLbl="alignNode1" presStyleIdx="4" presStyleCnt="5"/>
      <dgm:spPr/>
    </dgm:pt>
    <dgm:pt modelId="{4D220289-F94E-4481-B956-A32931602964}" type="pres">
      <dgm:prSet presAssocID="{143C2F6B-935C-427E-9A86-682AEB3FAD9F}" presName="horz1" presStyleCnt="0"/>
      <dgm:spPr/>
    </dgm:pt>
    <dgm:pt modelId="{3DF387CF-8C76-4210-BE15-0CDB12780DFD}" type="pres">
      <dgm:prSet presAssocID="{143C2F6B-935C-427E-9A86-682AEB3FAD9F}" presName="tx1" presStyleLbl="revTx" presStyleIdx="4" presStyleCnt="5"/>
      <dgm:spPr/>
    </dgm:pt>
    <dgm:pt modelId="{BC8D5564-2893-4538-A6B4-0FA57CEBBD5F}" type="pres">
      <dgm:prSet presAssocID="{143C2F6B-935C-427E-9A86-682AEB3FAD9F}" presName="vert1" presStyleCnt="0"/>
      <dgm:spPr/>
    </dgm:pt>
  </dgm:ptLst>
  <dgm:cxnLst>
    <dgm:cxn modelId="{C5FD5A0A-2B9B-451D-9E65-D10922BDA90B}" type="presOf" srcId="{FF567FB1-DE57-4369-B817-891891D4CE09}" destId="{BAEA62CE-9B43-45C4-80EF-E8868BAE819C}" srcOrd="0" destOrd="0" presId="urn:microsoft.com/office/officeart/2008/layout/LinedList"/>
    <dgm:cxn modelId="{7514062B-81DD-45E4-82D0-D31E2FB7691E}" type="presOf" srcId="{7CF71313-F603-444D-A59B-5CEA8B31CB77}" destId="{84F7C69D-FFBE-4EFB-9304-8B11A0BDA4E8}" srcOrd="0" destOrd="0" presId="urn:microsoft.com/office/officeart/2008/layout/LinedList"/>
    <dgm:cxn modelId="{DC06423D-C0A2-4D0A-9990-8916E01BF7D8}" type="presOf" srcId="{CFFDA442-6368-4CE8-80E5-DE4FCC4F4836}" destId="{B24AE951-C31D-41BA-B6E8-DAD11B2224C0}" srcOrd="0" destOrd="0" presId="urn:microsoft.com/office/officeart/2008/layout/LinedList"/>
    <dgm:cxn modelId="{00987353-82D7-4359-A99B-FAFD33ED0614}" srcId="{5D4E7B15-C5A8-481B-AB5D-9E7B26590D83}" destId="{6597DD59-4575-4CB9-B31A-4EFEB4B25885}" srcOrd="0" destOrd="0" parTransId="{E89890B5-69B3-4219-A5B5-AFE19D5F6265}" sibTransId="{A5819B84-A43E-4745-8C93-570261F9C3A6}"/>
    <dgm:cxn modelId="{BF1AF258-654E-4934-8E3B-9BDEA3D4B0F3}" srcId="{5D4E7B15-C5A8-481B-AB5D-9E7B26590D83}" destId="{143C2F6B-935C-427E-9A86-682AEB3FAD9F}" srcOrd="4" destOrd="0" parTransId="{9A4CAF74-BAB6-49B0-A489-4E9A8E5F30BA}" sibTransId="{5FE459DB-DFE2-42AA-965D-42CB93614414}"/>
    <dgm:cxn modelId="{504D9399-4747-4012-BBDB-39119A6CE7DB}" type="presOf" srcId="{6597DD59-4575-4CB9-B31A-4EFEB4B25885}" destId="{7E09C1E6-73FA-40A2-A8EB-B343BF8601E0}" srcOrd="0" destOrd="0" presId="urn:microsoft.com/office/officeart/2008/layout/LinedList"/>
    <dgm:cxn modelId="{E07789A8-F692-4B98-8608-FA1C9C743946}" srcId="{5D4E7B15-C5A8-481B-AB5D-9E7B26590D83}" destId="{CFFDA442-6368-4CE8-80E5-DE4FCC4F4836}" srcOrd="1" destOrd="0" parTransId="{A7EED803-0829-4F13-BB2C-0BFDFF66729F}" sibTransId="{62701BE4-1067-4DAE-A4B0-B04BC67DEFBC}"/>
    <dgm:cxn modelId="{60174CD4-2910-4370-90A9-EEEACE4DA9C1}" srcId="{5D4E7B15-C5A8-481B-AB5D-9E7B26590D83}" destId="{7CF71313-F603-444D-A59B-5CEA8B31CB77}" srcOrd="2" destOrd="0" parTransId="{5EB254B1-88E3-4B91-9C53-3420756D95FF}" sibTransId="{18360D30-BE17-4B4E-BDF1-838650215B84}"/>
    <dgm:cxn modelId="{932952E1-C7EE-4097-9CAC-D082E21CD27F}" srcId="{5D4E7B15-C5A8-481B-AB5D-9E7B26590D83}" destId="{FF567FB1-DE57-4369-B817-891891D4CE09}" srcOrd="3" destOrd="0" parTransId="{773B3917-6AB8-4403-9729-1872970B9FF3}" sibTransId="{2A364BC8-F42E-49CB-B7DF-F42634893A9A}"/>
    <dgm:cxn modelId="{4FCB30E6-624F-4D57-80B3-7D7495635270}" type="presOf" srcId="{143C2F6B-935C-427E-9A86-682AEB3FAD9F}" destId="{3DF387CF-8C76-4210-BE15-0CDB12780DFD}" srcOrd="0" destOrd="0" presId="urn:microsoft.com/office/officeart/2008/layout/LinedList"/>
    <dgm:cxn modelId="{100C54FF-E6F1-4DEE-ACE2-A053C1609681}" type="presOf" srcId="{5D4E7B15-C5A8-481B-AB5D-9E7B26590D83}" destId="{5209B4CB-EFA6-4C09-89F6-544745CB56F4}" srcOrd="0" destOrd="0" presId="urn:microsoft.com/office/officeart/2008/layout/LinedList"/>
    <dgm:cxn modelId="{2EDCBE69-7FEB-4A7C-A29E-BBA95DBD32D5}" type="presParOf" srcId="{5209B4CB-EFA6-4C09-89F6-544745CB56F4}" destId="{4D1D1EDA-EFB0-4339-8249-59BA73AB76A4}" srcOrd="0" destOrd="0" presId="urn:microsoft.com/office/officeart/2008/layout/LinedList"/>
    <dgm:cxn modelId="{D75CB142-87E6-40B7-B34A-B7D4E5080AEA}" type="presParOf" srcId="{5209B4CB-EFA6-4C09-89F6-544745CB56F4}" destId="{E3E255E6-F8A3-4B2A-B222-96D8F110A179}" srcOrd="1" destOrd="0" presId="urn:microsoft.com/office/officeart/2008/layout/LinedList"/>
    <dgm:cxn modelId="{2D35A2BC-28C9-4A57-B2A3-74C5092D363A}" type="presParOf" srcId="{E3E255E6-F8A3-4B2A-B222-96D8F110A179}" destId="{7E09C1E6-73FA-40A2-A8EB-B343BF8601E0}" srcOrd="0" destOrd="0" presId="urn:microsoft.com/office/officeart/2008/layout/LinedList"/>
    <dgm:cxn modelId="{201F6FF8-E6A0-497C-BB43-DB83BDF2B008}" type="presParOf" srcId="{E3E255E6-F8A3-4B2A-B222-96D8F110A179}" destId="{21CA7BF8-4C8B-450E-A11A-01B46D4EE64C}" srcOrd="1" destOrd="0" presId="urn:microsoft.com/office/officeart/2008/layout/LinedList"/>
    <dgm:cxn modelId="{A5365983-D8F1-4783-B380-3332AC1172FB}" type="presParOf" srcId="{5209B4CB-EFA6-4C09-89F6-544745CB56F4}" destId="{D8238B4D-55A0-4646-8B96-89AEF46D91AE}" srcOrd="2" destOrd="0" presId="urn:microsoft.com/office/officeart/2008/layout/LinedList"/>
    <dgm:cxn modelId="{DD3D564F-02E1-410B-85E5-272C338751C2}" type="presParOf" srcId="{5209B4CB-EFA6-4C09-89F6-544745CB56F4}" destId="{922288BD-7C00-4B3A-9261-B6E430BE03F9}" srcOrd="3" destOrd="0" presId="urn:microsoft.com/office/officeart/2008/layout/LinedList"/>
    <dgm:cxn modelId="{22D03DCA-9D85-4C08-A2EC-4751829248B1}" type="presParOf" srcId="{922288BD-7C00-4B3A-9261-B6E430BE03F9}" destId="{B24AE951-C31D-41BA-B6E8-DAD11B2224C0}" srcOrd="0" destOrd="0" presId="urn:microsoft.com/office/officeart/2008/layout/LinedList"/>
    <dgm:cxn modelId="{5EF84F36-9399-4D93-99E3-76001B3C1B41}" type="presParOf" srcId="{922288BD-7C00-4B3A-9261-B6E430BE03F9}" destId="{AD8BCBAC-BCEC-48BD-ADEA-4FA703456939}" srcOrd="1" destOrd="0" presId="urn:microsoft.com/office/officeart/2008/layout/LinedList"/>
    <dgm:cxn modelId="{514F460E-A036-4FBD-972B-143CCACE7D45}" type="presParOf" srcId="{5209B4CB-EFA6-4C09-89F6-544745CB56F4}" destId="{C470EE32-18D3-4A9C-9731-84D41A1A6475}" srcOrd="4" destOrd="0" presId="urn:microsoft.com/office/officeart/2008/layout/LinedList"/>
    <dgm:cxn modelId="{CED09E5D-ABD6-4334-B741-AF44F721D1BD}" type="presParOf" srcId="{5209B4CB-EFA6-4C09-89F6-544745CB56F4}" destId="{F2A4A4D4-1ED4-4E3D-8C55-D227090FEE51}" srcOrd="5" destOrd="0" presId="urn:microsoft.com/office/officeart/2008/layout/LinedList"/>
    <dgm:cxn modelId="{5A93F563-69F4-4BB7-88E8-FDB203296F01}" type="presParOf" srcId="{F2A4A4D4-1ED4-4E3D-8C55-D227090FEE51}" destId="{84F7C69D-FFBE-4EFB-9304-8B11A0BDA4E8}" srcOrd="0" destOrd="0" presId="urn:microsoft.com/office/officeart/2008/layout/LinedList"/>
    <dgm:cxn modelId="{86BEF742-A0A4-4CD8-B7A7-2DB4A39835F4}" type="presParOf" srcId="{F2A4A4D4-1ED4-4E3D-8C55-D227090FEE51}" destId="{876FE401-F9C6-48DA-856B-4A47C5FA44DB}" srcOrd="1" destOrd="0" presId="urn:microsoft.com/office/officeart/2008/layout/LinedList"/>
    <dgm:cxn modelId="{D9932D5B-AD39-4C81-9EE6-715B262CD93A}" type="presParOf" srcId="{5209B4CB-EFA6-4C09-89F6-544745CB56F4}" destId="{0F35533E-D3FB-4FB4-A66D-EA1B52650F38}" srcOrd="6" destOrd="0" presId="urn:microsoft.com/office/officeart/2008/layout/LinedList"/>
    <dgm:cxn modelId="{E1469674-841F-4383-9DFD-C8462793D69B}" type="presParOf" srcId="{5209B4CB-EFA6-4C09-89F6-544745CB56F4}" destId="{924C7CA9-7EB1-42C1-BC16-AA2BFC79A52B}" srcOrd="7" destOrd="0" presId="urn:microsoft.com/office/officeart/2008/layout/LinedList"/>
    <dgm:cxn modelId="{F387FDD7-48BF-4C72-9E48-42C66628615D}" type="presParOf" srcId="{924C7CA9-7EB1-42C1-BC16-AA2BFC79A52B}" destId="{BAEA62CE-9B43-45C4-80EF-E8868BAE819C}" srcOrd="0" destOrd="0" presId="urn:microsoft.com/office/officeart/2008/layout/LinedList"/>
    <dgm:cxn modelId="{423FA0D2-FB2E-4769-990E-4888A7FEB7D0}" type="presParOf" srcId="{924C7CA9-7EB1-42C1-BC16-AA2BFC79A52B}" destId="{3A584415-887E-4C22-9F59-722C1F3A0434}" srcOrd="1" destOrd="0" presId="urn:microsoft.com/office/officeart/2008/layout/LinedList"/>
    <dgm:cxn modelId="{26D8B3B6-F2E5-409B-977C-164F8709B2CD}" type="presParOf" srcId="{5209B4CB-EFA6-4C09-89F6-544745CB56F4}" destId="{9126CBFA-6519-486C-8B02-B2B2F40D191F}" srcOrd="8" destOrd="0" presId="urn:microsoft.com/office/officeart/2008/layout/LinedList"/>
    <dgm:cxn modelId="{E0435ADD-000B-476E-801A-55CBEA090FC6}" type="presParOf" srcId="{5209B4CB-EFA6-4C09-89F6-544745CB56F4}" destId="{4D220289-F94E-4481-B956-A32931602964}" srcOrd="9" destOrd="0" presId="urn:microsoft.com/office/officeart/2008/layout/LinedList"/>
    <dgm:cxn modelId="{83069E73-04DA-414D-A148-4E5CF1E27061}" type="presParOf" srcId="{4D220289-F94E-4481-B956-A32931602964}" destId="{3DF387CF-8C76-4210-BE15-0CDB12780DFD}" srcOrd="0" destOrd="0" presId="urn:microsoft.com/office/officeart/2008/layout/LinedList"/>
    <dgm:cxn modelId="{8B13263F-EE2F-48AA-8F29-0BF80888DECC}" type="presParOf" srcId="{4D220289-F94E-4481-B956-A32931602964}" destId="{BC8D5564-2893-4538-A6B4-0FA57CEBBD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C067C-4268-46CE-9A82-0F847886724A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0300-EA63-45EF-A1E5-A1D1C6D6B7B7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D031-E30C-4485-9D16-312DCAFA8B7D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Introduction</a:t>
          </a:r>
        </a:p>
      </dsp:txBody>
      <dsp:txXfrm>
        <a:off x="50618" y="3165669"/>
        <a:ext cx="3375000" cy="720000"/>
      </dsp:txXfrm>
    </dsp:sp>
    <dsp:sp modelId="{B137464E-70BA-4B45-B1BA-FED3B83C4ACA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C89B8-6AF7-41CC-8473-50B9AB950D2F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17F3-252E-48D4-A4E1-6547658A1C94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API</a:t>
          </a:r>
        </a:p>
      </dsp:txBody>
      <dsp:txXfrm>
        <a:off x="4016243" y="3165669"/>
        <a:ext cx="3375000" cy="720000"/>
      </dsp:txXfrm>
    </dsp:sp>
    <dsp:sp modelId="{8D221383-548D-4E4B-8CA4-B60FDECE6E3C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702EB-9DF0-4295-AF10-50C70CB88902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822E-ABEE-4FE5-B926-DF4C35BEA097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Web</a:t>
          </a:r>
          <a:r>
            <a:rPr lang="en-US" sz="4000" kern="1200" baseline="0"/>
            <a:t> Server</a:t>
          </a:r>
          <a:endParaRPr lang="en-US" sz="4000" kern="1200"/>
        </a:p>
      </dsp:txBody>
      <dsp:txXfrm>
        <a:off x="7981868" y="3165669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A591C-3E71-4878-B7AC-00A662606CD4}">
      <dsp:nvSpPr>
        <dsp:cNvPr id="0" name=""/>
        <dsp:cNvSpPr/>
      </dsp:nvSpPr>
      <dsp:spPr>
        <a:xfrm>
          <a:off x="0" y="2717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AA30-CDEC-4957-BF6B-6BE0C19A74C4}">
      <dsp:nvSpPr>
        <dsp:cNvPr id="0" name=""/>
        <dsp:cNvSpPr/>
      </dsp:nvSpPr>
      <dsp:spPr>
        <a:xfrm>
          <a:off x="0" y="2717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Able to use</a:t>
          </a:r>
          <a:r>
            <a:rPr lang="en-US" sz="4700" kern="1200" baseline="0" dirty="0"/>
            <a:t> API tool(s)</a:t>
          </a:r>
          <a:endParaRPr lang="en-US" sz="4700" kern="1200" dirty="0"/>
        </a:p>
      </dsp:txBody>
      <dsp:txXfrm>
        <a:off x="0" y="2717"/>
        <a:ext cx="6735443" cy="1853055"/>
      </dsp:txXfrm>
    </dsp:sp>
    <dsp:sp modelId="{68FC8C13-7F42-480F-B6FA-6A37EA0A1661}">
      <dsp:nvSpPr>
        <dsp:cNvPr id="0" name=""/>
        <dsp:cNvSpPr/>
      </dsp:nvSpPr>
      <dsp:spPr>
        <a:xfrm>
          <a:off x="0" y="1855773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D738-D45F-462C-B31D-99C339CEFEB3}">
      <dsp:nvSpPr>
        <dsp:cNvPr id="0" name=""/>
        <dsp:cNvSpPr/>
      </dsp:nvSpPr>
      <dsp:spPr>
        <a:xfrm>
          <a:off x="0" y="1855773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Able</a:t>
          </a:r>
          <a:r>
            <a:rPr lang="en-US" sz="4700" kern="1200" baseline="0" dirty="0"/>
            <a:t> to know access and read API</a:t>
          </a:r>
          <a:endParaRPr lang="en-US" sz="4700" kern="1200" dirty="0"/>
        </a:p>
      </dsp:txBody>
      <dsp:txXfrm>
        <a:off x="0" y="1855773"/>
        <a:ext cx="6735443" cy="1853055"/>
      </dsp:txXfrm>
    </dsp:sp>
    <dsp:sp modelId="{82EBCC02-04F7-41C2-A2C4-1F358A813D9E}">
      <dsp:nvSpPr>
        <dsp:cNvPr id="0" name=""/>
        <dsp:cNvSpPr/>
      </dsp:nvSpPr>
      <dsp:spPr>
        <a:xfrm>
          <a:off x="0" y="3708828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69F9-637F-4245-BCEF-F4093641CBCB}">
      <dsp:nvSpPr>
        <dsp:cNvPr id="0" name=""/>
        <dsp:cNvSpPr/>
      </dsp:nvSpPr>
      <dsp:spPr>
        <a:xfrm>
          <a:off x="0" y="3708828"/>
          <a:ext cx="6735443" cy="185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baseline="0" dirty="0"/>
            <a:t>Able to build web server</a:t>
          </a:r>
          <a:endParaRPr lang="en-US" sz="4700" kern="1200" dirty="0"/>
        </a:p>
      </dsp:txBody>
      <dsp:txXfrm>
        <a:off x="0" y="3708828"/>
        <a:ext cx="6735443" cy="1853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D1EDA-EFB0-4339-8249-59BA73AB76A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9C1E6-73FA-40A2-A8EB-B343BF8601E0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Name : Adhil Novandri​</a:t>
          </a:r>
          <a:endParaRPr lang="en-US" sz="3000" kern="1200"/>
        </a:p>
      </dsp:txBody>
      <dsp:txXfrm>
        <a:off x="0" y="531"/>
        <a:ext cx="10515600" cy="870055"/>
      </dsp:txXfrm>
    </dsp:sp>
    <dsp:sp modelId="{D8238B4D-55A0-4646-8B96-89AEF46D91A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AE951-C31D-41BA-B6E8-DAD11B2224C0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Age : 33 years old​</a:t>
          </a:r>
          <a:endParaRPr lang="en-US" sz="3000" kern="1200" dirty="0"/>
        </a:p>
      </dsp:txBody>
      <dsp:txXfrm>
        <a:off x="0" y="870586"/>
        <a:ext cx="10515600" cy="870055"/>
      </dsp:txXfrm>
    </dsp:sp>
    <dsp:sp modelId="{C470EE32-18D3-4A9C-9731-84D41A1A647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C69D-FFBE-4EFB-9304-8B11A0BDA4E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Skill : Python, PHP, HTML, JavaScript,   Bootstrap CSS, Tailwind CSS​</a:t>
          </a:r>
          <a:endParaRPr lang="en-US" sz="3000" kern="1200" dirty="0"/>
        </a:p>
      </dsp:txBody>
      <dsp:txXfrm>
        <a:off x="0" y="1740641"/>
        <a:ext cx="10515600" cy="870055"/>
      </dsp:txXfrm>
    </dsp:sp>
    <dsp:sp modelId="{0F35533E-D3FB-4FB4-A66D-EA1B52650F3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A62CE-9B43-45C4-80EF-E8868BAE819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           https://github.com/choconutella​</a:t>
          </a:r>
          <a:endParaRPr lang="en-US" sz="3000" kern="1200" dirty="0"/>
        </a:p>
      </dsp:txBody>
      <dsp:txXfrm>
        <a:off x="0" y="2610696"/>
        <a:ext cx="10515600" cy="870055"/>
      </dsp:txXfrm>
    </dsp:sp>
    <dsp:sp modelId="{9126CBFA-6519-486C-8B02-B2B2F40D191F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87CF-8C76-4210-BE15-0CDB12780DF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           ChocoNutella​</a:t>
          </a:r>
          <a:endParaRPr lang="en-US" sz="30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DF420-A3BE-46B3-962A-898EE35BA91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8B46-D255-46A4-AAC0-0F7C0BF4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https://github.com/fawazahmed0/currency-api#readme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8B46-D255-46A4-AAC0-0F7C0BF4C6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https://github.com/fawazahmed0/currency-api#readme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8B46-D255-46A4-AAC0-0F7C0BF4C6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2FA5-0FF3-440A-72A8-123428DAA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A830-A8E8-253D-A1AA-50E20A69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6F60-0B3E-AD24-D784-796E431A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278F-BE2D-C3E9-721D-B0895FC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FA4E-2600-3AAA-694C-B33A8096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83C-DA1F-E145-73B4-639D791E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56A2-55D4-F6D9-9933-6B723653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5A26-9ACB-2617-ADDD-1ECC3FF0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E976-CE58-0D16-BF66-4D77E8F0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794D-6A3D-8FC6-4E42-608465A7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1D47F-3388-362A-2D9F-A72D63C2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48456-294D-E4CF-9614-4400F875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D700-042F-ADA0-0014-FDC33545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14A3-F069-373A-D4CB-534E704F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96A5-56A4-1200-A01E-C764D135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1611-F97D-5AAB-13B1-4CB5F76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DCDE-440A-73FE-F7E7-04A39894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2CA-8C21-58FB-10C8-B1DE51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FA76-7782-FCFE-6771-E27FA8AE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757E-9290-B5B3-B8B3-91F5A73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5643-AC6A-280A-BE74-B59F3A24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E138-40DE-1A30-2F8F-BE157EA6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EB25-8598-2A91-1C67-D6F4B75F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BCD4-2C6C-842D-F584-FE3B186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877E-2F57-FFAA-A122-08A8364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83A-7AAB-646B-C62B-122A325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B0A2-C134-05D8-0334-C5290B10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891F-9421-ABE7-21E7-03659AA6A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05A9-A0E2-8955-F4C0-8B5C056E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3C95A-A7DC-556B-5FEC-3ABD245B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EBD7-86F9-7C4A-DCAE-C5AA374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69C-CC60-439D-79CA-54A8CFF1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40C85-727B-6B12-5352-DA60D8B9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047D-2150-F028-DB5C-577CB4DD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DE0FF-4701-6A2E-2D65-684384710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408E8-63FF-4D81-5D68-5ADE1E6D3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34314-AE3E-B44A-F2E4-AFE4B3D6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E795C-DDF3-F6B3-70BD-7B84A00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86C9-EE6E-DA89-0699-3A212C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AB36-ECD0-3129-00B5-70F39E53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50B5-F602-2F80-6C9E-D5C265B7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9C9D3-A89D-0FC5-4412-2B4233D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4E0D8-3138-6140-9A76-24880D7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31AAD-8873-0410-1971-A16BEBE8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12BDA-8DC2-8EF9-416C-C2A58AA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B9F7-E181-219D-6F60-A983233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AB32-6292-2880-84EB-36BA6FE9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5305-2A27-B6F4-3652-4AAC02C9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4E6CB-BF88-A8F6-B39C-C680D12D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5CC4-3506-14B2-27E7-A99403A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05340-72E8-D011-EEE1-A23095BC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7BF6-7A56-E425-CF28-32828561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AC2-8A36-AB2A-CE8D-0D808E9C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18FB8-41E3-D55E-9A10-72271C54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53502-0866-1BA9-5632-F5409C71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1D0B6-6715-62E7-8B8F-E68543DB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1B52-184E-69B2-E261-DFC2C35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D19A-1387-5CCE-E531-350E71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38207-D35D-2F87-D77B-89A36AA3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C973-D519-E1BD-5B56-75243F9C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C9B5-EF01-11A4-9041-4C3272DFF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FA11-0F76-4E7C-88D0-D58C3FBC35E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088C-A48B-CD61-2C5A-D897516A8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1CD0-21E4-0AEF-8B0B-0B3794EC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045-18D2-492D-832C-CCD4BFA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8323E-B0CA-76DA-5714-EFAAAC8E1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RESTful</a:t>
            </a:r>
            <a:r>
              <a:rPr lang="en-US" baseline="0" dirty="0"/>
              <a:t> API &amp; Web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5545-DEC9-74A2-CDFF-07411835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810B-4FCA-FCC0-90EC-36F099FB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REST API</a:t>
            </a:r>
            <a:r>
              <a:rPr lang="en-US" sz="5400" baseline="0" dirty="0">
                <a:solidFill>
                  <a:srgbClr val="FFFFFF"/>
                </a:solidFill>
              </a:rPr>
              <a:t> Anatomy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FFB0BD-1628-5F92-EF1C-3E6817999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31351" y="2861348"/>
            <a:ext cx="10024048" cy="219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5AD6A2-6867-BCF5-6422-4FAC9AAA908A}"/>
              </a:ext>
            </a:extLst>
          </p:cNvPr>
          <p:cNvSpPr txBox="1"/>
          <p:nvPr/>
        </p:nvSpPr>
        <p:spPr>
          <a:xfrm>
            <a:off x="1191491" y="5892800"/>
            <a:ext cx="442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https://rows.com/docs/getting-data-from-any-api</a:t>
            </a:r>
          </a:p>
        </p:txBody>
      </p:sp>
    </p:spTree>
    <p:extLst>
      <p:ext uri="{BB962C8B-B14F-4D97-AF65-F5344CB8AC3E}">
        <p14:creationId xmlns:p14="http://schemas.microsoft.com/office/powerpoint/2010/main" val="22069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463AB-F7AF-7D10-64F2-CAFC1C6D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REST API</a:t>
            </a:r>
            <a:r>
              <a:rPr lang="en-US" sz="5400" baseline="0" dirty="0">
                <a:solidFill>
                  <a:srgbClr val="FFFFFF"/>
                </a:solidFill>
              </a:rPr>
              <a:t> Method Type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C12D-BABE-7974-8C34-48CE529F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GET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POST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PUT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2134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92DE7-77A4-3681-0E01-F3E3DD69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B6CA-D64A-B61C-4582-E5B5D145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</a:t>
            </a:r>
            <a:r>
              <a:rPr lang="en-US" sz="5400" baseline="0" dirty="0">
                <a:solidFill>
                  <a:srgbClr val="FFFFFF"/>
                </a:solidFill>
              </a:rPr>
              <a:t> is JSON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2EBA-6930-DC69-8E27-35FF6924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stands for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cript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otation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a lightweight format for storing and transporting data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often used when data is sent from a server to a web page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JSON is "self-describing" and easy to understand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040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35372-C6BE-E97E-1C51-C76ADB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JSON 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9010-5B0D-299A-831D-FF3F74A1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{ “key” : “value” 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Value Type : </a:t>
            </a:r>
          </a:p>
          <a:p>
            <a:r>
              <a:rPr lang="en-US" sz="2200" dirty="0"/>
              <a:t>String : “hello”</a:t>
            </a:r>
          </a:p>
          <a:p>
            <a:r>
              <a:rPr lang="en-US" sz="2200" dirty="0"/>
              <a:t>Integer : 10</a:t>
            </a:r>
          </a:p>
          <a:p>
            <a:r>
              <a:rPr lang="en-US" sz="2200" dirty="0"/>
              <a:t>Array : [“Monday”, ”Tuesday”, ”Wednesday”]</a:t>
            </a:r>
          </a:p>
          <a:p>
            <a:r>
              <a:rPr lang="en-US" sz="2200" dirty="0"/>
              <a:t>Boolean : True</a:t>
            </a:r>
          </a:p>
          <a:p>
            <a:r>
              <a:rPr lang="en-US" sz="2200" dirty="0"/>
              <a:t>Object : { “patient” : { “name” : “ChocoNutella”, “age” : 33 } }</a:t>
            </a:r>
          </a:p>
        </p:txBody>
      </p:sp>
    </p:spTree>
    <p:extLst>
      <p:ext uri="{BB962C8B-B14F-4D97-AF65-F5344CB8AC3E}">
        <p14:creationId xmlns:p14="http://schemas.microsoft.com/office/powerpoint/2010/main" val="263443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9588-C9EE-FD45-ED10-14C26E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Read Write JSON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828A-C6F1-FB35-9A70-E05B07EF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 json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data_on_json = { “name” : “ChocoNutella”, “dob” : “10-10-2010” 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= json.loads(data_on_json)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print(data[“name”]) </a:t>
            </a:r>
          </a:p>
          <a:p>
            <a:pPr marL="0" indent="0">
              <a:buNone/>
            </a:pPr>
            <a:r>
              <a:rPr lang="en-US" sz="2200" dirty="0"/>
              <a:t># output : ChocoNutella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707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CA61-B305-83C4-A554-EF034C4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1 – Processing JSON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5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CA61-B305-83C4-A554-EF034C4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</a:t>
            </a:r>
            <a:r>
              <a:rPr lang="en-US" sz="6600" dirty="0">
                <a:solidFill>
                  <a:srgbClr val="FFFFFF"/>
                </a:solidFill>
              </a:rPr>
              <a:t>2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Currency Convert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1E03B-4A44-2F55-FE66-FC363266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3 – Study Case 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(RSUD Jagakarsa)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Qr code">
            <a:extLst>
              <a:ext uri="{FF2B5EF4-FFF2-40B4-BE49-F238E27FC236}">
                <a16:creationId xmlns:a16="http://schemas.microsoft.com/office/drawing/2014/main" id="{FF0B62EA-59A1-8BEF-D1AB-3704DF92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41507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949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C43F-AB5F-46C8-6E94-7214315B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67927D65-7D9D-3B3D-0446-735A0B9FF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632695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44CD-5DF2-AA82-C0DB-AEDDB7D2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442F-6A90-DD71-F7CA-6C5C5127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B213-F652-D465-BA19-6EE3B56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Response 1XX - Information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2XX - Successful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3XX - Redirection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4XX - Client Error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Response 5XX - Server Error</a:t>
            </a:r>
          </a:p>
        </p:txBody>
      </p:sp>
    </p:spTree>
    <p:extLst>
      <p:ext uri="{BB962C8B-B14F-4D97-AF65-F5344CB8AC3E}">
        <p14:creationId xmlns:p14="http://schemas.microsoft.com/office/powerpoint/2010/main" val="281825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C28F3-DCAA-4825-431B-C2FE4EF3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4 – Handle Response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883E-941A-23B4-B010-8A7BBF78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3B4-D9BF-68B4-F489-873D10B1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ea typeface="+mn-lt"/>
                <a:cs typeface="+mn-lt"/>
              </a:rPr>
              <a:t>A </a:t>
            </a:r>
            <a:r>
              <a:rPr lang="en-US" sz="3200" b="1" dirty="0">
                <a:ea typeface="+mn-lt"/>
                <a:cs typeface="+mn-lt"/>
              </a:rPr>
              <a:t>web server</a:t>
            </a:r>
            <a:r>
              <a:rPr lang="en-US" sz="3200" dirty="0">
                <a:ea typeface="+mn-lt"/>
                <a:cs typeface="+mn-lt"/>
              </a:rPr>
              <a:t> is computer software and underlying hardware  that accepts requests via HTTP or its secure variant HTTPS.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066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Web</a:t>
            </a:r>
            <a:r>
              <a:rPr lang="en-US" sz="5400" baseline="0">
                <a:solidFill>
                  <a:srgbClr val="FFFFFF"/>
                </a:solidFill>
              </a:rPr>
              <a:t> Server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970E-9C48-5C23-66BF-95B1DAB4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4800" dirty="0"/>
              <a:t>Apache</a:t>
            </a:r>
          </a:p>
          <a:p>
            <a:r>
              <a:rPr lang="en-US" sz="4800" dirty="0"/>
              <a:t>Nginx</a:t>
            </a:r>
          </a:p>
          <a:p>
            <a:r>
              <a:rPr lang="en-US" sz="4800" dirty="0"/>
              <a:t>IIS</a:t>
            </a:r>
          </a:p>
          <a:p>
            <a:r>
              <a:rPr lang="en-US" sz="4800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520983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Python Web Framework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890531D-500D-DF58-2519-264BD4263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0" y="3429000"/>
            <a:ext cx="3465237" cy="157668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59CBC-9555-D053-7644-FF82A64D2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9" y="3050528"/>
            <a:ext cx="4171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41F5-8AF8-A808-F75B-944B981A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MVC Concept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8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C796-A235-FA54-1EED-D0AD433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MVC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970E-9C48-5C23-66BF-95B1DAB4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View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781463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4335-A66D-F511-0193-DA6CB6C7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Django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E277-D2AB-4950-E6F5-644A58DE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# django</a:t>
            </a:r>
          </a:p>
          <a:p>
            <a:pPr marL="0" indent="0">
              <a:buNone/>
            </a:pPr>
            <a:r>
              <a:rPr lang="en-US" sz="3200" i="1" dirty="0"/>
              <a:t>pip install django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# django restframework</a:t>
            </a:r>
          </a:p>
          <a:p>
            <a:pPr marL="0" indent="0">
              <a:buNone/>
            </a:pPr>
            <a:r>
              <a:rPr lang="en-US" sz="3200" i="1" dirty="0"/>
              <a:t>pip install djangorestframework</a:t>
            </a:r>
          </a:p>
        </p:txBody>
      </p:sp>
    </p:spTree>
    <p:extLst>
      <p:ext uri="{BB962C8B-B14F-4D97-AF65-F5344CB8AC3E}">
        <p14:creationId xmlns:p14="http://schemas.microsoft.com/office/powerpoint/2010/main" val="124144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9CB68-1C6E-B874-0AE3-4EC36C2B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5 – Build RESTful</a:t>
            </a:r>
            <a:r>
              <a:rPr lang="en-US" sz="66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3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1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6CB92-005A-EB01-A989-6FEB6184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52EA9-4364-BA20-4794-D964CE70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453917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88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68BC45-6978-4563-AFFC-4378E82C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ed rectangle">
            <a:extLst>
              <a:ext uri="{FF2B5EF4-FFF2-40B4-BE49-F238E27FC236}">
                <a16:creationId xmlns:a16="http://schemas.microsoft.com/office/drawing/2014/main" id="{A80A8067-64B4-47DF-9C4D-88D9ADEC2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42E9B-F100-C1B4-FD9B-285E728A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6 – Study Case 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(Bumame Clinic)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D1E2788-F6B5-40EE-A733-8187EB22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74761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8523-2203-0178-3895-86FB837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1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4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3F4B-0794-7DBA-AD89-AE6EA9B1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1" name="Arc 4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5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CEDB-E27C-5592-45F1-9B51648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 am</a:t>
            </a:r>
            <a:endParaRPr lang="en-US" dirty="0"/>
          </a:p>
        </p:txBody>
      </p:sp>
      <p:graphicFrame>
        <p:nvGraphicFramePr>
          <p:cNvPr id="1088" name="Content Placeholder 2">
            <a:extLst>
              <a:ext uri="{FF2B5EF4-FFF2-40B4-BE49-F238E27FC236}">
                <a16:creationId xmlns:a16="http://schemas.microsoft.com/office/drawing/2014/main" id="{7BE42A62-EB02-9EB2-7E9E-4AF376A3D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9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38F9409-91B3-78C0-842B-2EB71A7F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9" y="4538806"/>
            <a:ext cx="9048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EB4327-0E57-9857-A523-A98107F3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0" y="5303979"/>
            <a:ext cx="12096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7E26D-C5ED-7D5E-FF3F-3750078D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F679-0FA4-11AC-1D33-144A43CB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application programming interface (API) </a:t>
            </a:r>
            <a:r>
              <a:rPr lang="en-US" sz="3600" i="0" dirty="0">
                <a:effectLst/>
                <a:latin typeface="Arial" panose="020B0604020202020204" pitchFamily="34" charset="0"/>
              </a:rPr>
              <a:t>is a way for two or more </a:t>
            </a:r>
            <a:r>
              <a:rPr lang="en-US" sz="3600" i="0" u="none" strike="noStrike" dirty="0">
                <a:effectLst/>
                <a:latin typeface="Arial" panose="020B0604020202020204" pitchFamily="34" charset="0"/>
              </a:rPr>
              <a:t>computer programs</a:t>
            </a:r>
            <a:r>
              <a:rPr lang="en-US" sz="3600" i="0" dirty="0">
                <a:effectLst/>
                <a:latin typeface="Arial" panose="020B0604020202020204" pitchFamily="34" charset="0"/>
              </a:rPr>
              <a:t> to communicate with each other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+mj-lt"/>
            </a:endParaRPr>
          </a:p>
          <a:p>
            <a:pPr marL="0" indent="0">
              <a:buNone/>
            </a:pPr>
            <a:r>
              <a:rPr lang="en-US" sz="1400" i="1" dirty="0">
                <a:latin typeface="+mj-lt"/>
              </a:rPr>
              <a:t>source : https://en.wikipedia.org/wiki/API</a:t>
            </a:r>
          </a:p>
        </p:txBody>
      </p:sp>
    </p:spTree>
    <p:extLst>
      <p:ext uri="{BB962C8B-B14F-4D97-AF65-F5344CB8AC3E}">
        <p14:creationId xmlns:p14="http://schemas.microsoft.com/office/powerpoint/2010/main" val="423578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B250-728F-4A59-155A-3039833E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</a:t>
            </a:r>
            <a:r>
              <a:rPr lang="en-US" sz="5400" baseline="0" dirty="0">
                <a:solidFill>
                  <a:srgbClr val="FFFFFF"/>
                </a:solidFill>
              </a:rPr>
              <a:t> is REST API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9C1D6A11-437D-A8DB-6D3C-A763D627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</a:rPr>
              <a:t>REST is an acronym for </a:t>
            </a:r>
            <a:r>
              <a:rPr lang="en-US" sz="3200" b="1" i="0" dirty="0">
                <a:effectLst/>
              </a:rPr>
              <a:t>RE</a:t>
            </a:r>
            <a:r>
              <a:rPr lang="en-US" sz="3200" b="0" i="0" dirty="0">
                <a:effectLst/>
              </a:rPr>
              <a:t>presentational </a:t>
            </a:r>
            <a:r>
              <a:rPr lang="en-US" sz="3200" b="1" i="0" dirty="0">
                <a:effectLst/>
              </a:rPr>
              <a:t>S</a:t>
            </a:r>
            <a:r>
              <a:rPr lang="en-US" sz="3200" b="0" i="0" dirty="0">
                <a:effectLst/>
              </a:rPr>
              <a:t>tate </a:t>
            </a:r>
            <a:r>
              <a:rPr lang="en-US" sz="3200" b="1" i="0" dirty="0">
                <a:effectLst/>
              </a:rPr>
              <a:t>T</a:t>
            </a:r>
            <a:r>
              <a:rPr lang="en-US" sz="3200" b="0" i="0" dirty="0">
                <a:effectLst/>
              </a:rPr>
              <a:t>ransfer and an architectural style for </a:t>
            </a:r>
            <a:r>
              <a:rPr lang="en-US" sz="3200" b="1" i="0" dirty="0">
                <a:effectLst/>
              </a:rPr>
              <a:t>distributed hypermedia systems.</a:t>
            </a:r>
          </a:p>
          <a:p>
            <a:pPr marL="0" indent="0">
              <a:buNone/>
            </a:pPr>
            <a:r>
              <a:rPr lang="en-US" sz="1400" i="1" dirty="0">
                <a:latin typeface="+mj-lt"/>
              </a:rPr>
              <a:t>(source : https://restfulapi.net/)</a:t>
            </a:r>
            <a:endParaRPr lang="en-US" sz="1400" i="1" dirty="0">
              <a:effectLst/>
              <a:latin typeface="+mj-lt"/>
            </a:endParaRP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0" i="0" dirty="0">
                <a:effectLst/>
              </a:rPr>
              <a:t>A RESTful API is an architectural style for an application program interface (API) that uses HTTP requests to access and use data. </a:t>
            </a:r>
          </a:p>
          <a:p>
            <a:pPr marL="0" indent="0">
              <a:buNone/>
            </a:pPr>
            <a:r>
              <a:rPr lang="en-US" sz="1400" b="0" i="1" dirty="0">
                <a:effectLst/>
                <a:latin typeface="+mj-lt"/>
              </a:rPr>
              <a:t>(source : https://www.techtarget.com/searchapparchitecture/definition/RESTful-API)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6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A59C-DED6-ED36-7101-BE61D0CB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Why use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D11B-658E-E602-D4AD-F092BE72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Easy to Learn and Implement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Scalability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Cacheable</a:t>
            </a:r>
          </a:p>
          <a:p>
            <a:pPr>
              <a:lnSpc>
                <a:spcPct val="150000"/>
              </a:lnSpc>
            </a:pPr>
            <a:r>
              <a:rPr lang="en-US" sz="4800" i="0" dirty="0">
                <a:effectLst/>
                <a:latin typeface="+mj-lt"/>
              </a:rPr>
              <a:t> Flexibility and Portability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effectLst/>
                <a:latin typeface="+mj-lt"/>
              </a:rPr>
              <a:t>source : https://www.geeksforgeeks.org/why-rest-api-is-important-to-learn/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681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A94A4081F7A419AF399B2391F9816" ma:contentTypeVersion="12" ma:contentTypeDescription="Create a new document." ma:contentTypeScope="" ma:versionID="fb0109192144fcf2b04f4033960305d8">
  <xsd:schema xmlns:xsd="http://www.w3.org/2001/XMLSchema" xmlns:xs="http://www.w3.org/2001/XMLSchema" xmlns:p="http://schemas.microsoft.com/office/2006/metadata/properties" xmlns:ns3="42cabe23-7959-4588-8a28-0442f93682b2" xmlns:ns4="c80a3b3e-c391-432c-9966-cc572c0c3304" targetNamespace="http://schemas.microsoft.com/office/2006/metadata/properties" ma:root="true" ma:fieldsID="8bddab92036ffbaa97c6ee22d4ba26d4" ns3:_="" ns4:_="">
    <xsd:import namespace="42cabe23-7959-4588-8a28-0442f93682b2"/>
    <xsd:import namespace="c80a3b3e-c391-432c-9966-cc572c0c33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abe23-7959-4588-8a28-0442f9368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a3b3e-c391-432c-9966-cc572c0c3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cabe23-7959-4588-8a28-0442f93682b2" xsi:nil="true"/>
  </documentManagement>
</p:properties>
</file>

<file path=customXml/itemProps1.xml><?xml version="1.0" encoding="utf-8"?>
<ds:datastoreItem xmlns:ds="http://schemas.openxmlformats.org/officeDocument/2006/customXml" ds:itemID="{6978A399-4333-4753-A446-8B9651314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abe23-7959-4588-8a28-0442f93682b2"/>
    <ds:schemaRef ds:uri="c80a3b3e-c391-432c-9966-cc572c0c3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3FE316-C58D-434D-A47D-86CD916498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7B1AA-0403-4AB1-B9C2-17A4AF5DB844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c80a3b3e-c391-432c-9966-cc572c0c3304"/>
    <ds:schemaRef ds:uri="http://schemas.microsoft.com/office/2006/metadata/properties"/>
    <ds:schemaRef ds:uri="http://schemas.openxmlformats.org/package/2006/metadata/core-properties"/>
    <ds:schemaRef ds:uri="42cabe23-7959-4588-8a28-0442f93682b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534</Words>
  <Application>Microsoft Office PowerPoint</Application>
  <PresentationFormat>Widescreen</PresentationFormat>
  <Paragraphs>102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Inter</vt:lpstr>
      <vt:lpstr>Office Theme</vt:lpstr>
      <vt:lpstr>RESTful API &amp; Web Server</vt:lpstr>
      <vt:lpstr>Overview</vt:lpstr>
      <vt:lpstr>Objective</vt:lpstr>
      <vt:lpstr>Day 1</vt:lpstr>
      <vt:lpstr>Introduction</vt:lpstr>
      <vt:lpstr>Who I am</vt:lpstr>
      <vt:lpstr>What is API</vt:lpstr>
      <vt:lpstr>What is REST API</vt:lpstr>
      <vt:lpstr>Why use REST API</vt:lpstr>
      <vt:lpstr>REST API Anatomy</vt:lpstr>
      <vt:lpstr>REST API Method Type</vt:lpstr>
      <vt:lpstr>Postman</vt:lpstr>
      <vt:lpstr>What is JSON</vt:lpstr>
      <vt:lpstr>JSON  Structure</vt:lpstr>
      <vt:lpstr>Read Write JSON with Python</vt:lpstr>
      <vt:lpstr>Quiz 1 – Processing JSON</vt:lpstr>
      <vt:lpstr>Quiz 2 – Currency Convert</vt:lpstr>
      <vt:lpstr>Quiz 3 – Study Case  (RSUD Jagakarsa)</vt:lpstr>
      <vt:lpstr>PowerPoint Presentation</vt:lpstr>
      <vt:lpstr>Day 2</vt:lpstr>
      <vt:lpstr>Response</vt:lpstr>
      <vt:lpstr>Quiz 4 – Handle Response</vt:lpstr>
      <vt:lpstr>What is Web Server</vt:lpstr>
      <vt:lpstr>Web Server</vt:lpstr>
      <vt:lpstr>Python Web Framework</vt:lpstr>
      <vt:lpstr>MVC Concept</vt:lpstr>
      <vt:lpstr>MVC Concept</vt:lpstr>
      <vt:lpstr>Django Framework</vt:lpstr>
      <vt:lpstr>Quiz 5 – Build RESTful API</vt:lpstr>
      <vt:lpstr>Quiz 6 – Study Case  (Bumame Clinic)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&amp; Web Server</dc:title>
  <dc:creator>Adhil Novandri</dc:creator>
  <cp:lastModifiedBy>Adhil Novandri</cp:lastModifiedBy>
  <cp:revision>18</cp:revision>
  <dcterms:created xsi:type="dcterms:W3CDTF">2023-01-14T02:40:27Z</dcterms:created>
  <dcterms:modified xsi:type="dcterms:W3CDTF">2023-02-08T14:38:58Z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0x010100960A94A4081F7A419AF399B2391F9816</vt:lpwstr>
  </property>
</Properties>
</file>