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1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6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4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8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40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8A5A-E68E-1542-BEF2-E311494CE0F9}" type="datetimeFigureOut">
              <a:rPr kumimoji="1" lang="ja-JP" altLang="en-US" smtClean="0"/>
              <a:t>16/10/25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D20E-115B-3D48-82F7-68AE5E5FC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3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3" y="2689238"/>
            <a:ext cx="909086" cy="9077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80" y="4116174"/>
            <a:ext cx="1590001" cy="14599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707007" y="321674"/>
            <a:ext cx="3601818" cy="2908870"/>
          </a:xfrm>
          <a:prstGeom prst="roundRec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245" y="2074184"/>
            <a:ext cx="808463" cy="87913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56632" y="166463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API Gateway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629" y="0"/>
            <a:ext cx="1252960" cy="82277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24" y="795957"/>
            <a:ext cx="761582" cy="79728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14496" y="426625"/>
            <a:ext cx="20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S3 WebSite Hosting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648" y="2032545"/>
            <a:ext cx="1087743" cy="110100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690013" y="1690824"/>
            <a:ext cx="142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AWS Lambda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587" y="795957"/>
            <a:ext cx="827448" cy="870758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933648" y="43502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Dynomo DB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6563" y="4376088"/>
            <a:ext cx="869706" cy="85652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6021391" y="5246943"/>
            <a:ext cx="237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 smtClean="0"/>
              <a:t>oyagegroup.slack</a:t>
            </a:r>
            <a:r>
              <a:rPr lang="en-US" altLang="ja-JP" dirty="0" smtClean="0"/>
              <a:t>.com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971" y="2898768"/>
            <a:ext cx="947878" cy="89532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479637" y="5992679"/>
            <a:ext cx="275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Slash command Integration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5791" y="3465910"/>
            <a:ext cx="761190" cy="735604"/>
          </a:xfrm>
          <a:prstGeom prst="rect">
            <a:avLst/>
          </a:prstGeom>
        </p:spPr>
      </p:pic>
      <p:cxnSp>
        <p:nvCxnSpPr>
          <p:cNvPr id="25" name="直線矢印コネクタ 24"/>
          <p:cNvCxnSpPr>
            <a:endCxn id="8" idx="1"/>
          </p:cNvCxnSpPr>
          <p:nvPr/>
        </p:nvCxnSpPr>
        <p:spPr>
          <a:xfrm flipV="1">
            <a:off x="1463316" y="2513753"/>
            <a:ext cx="1858929" cy="716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621519" y="4676691"/>
            <a:ext cx="3055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621519" y="5106736"/>
            <a:ext cx="3055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021392" y="2873640"/>
            <a:ext cx="1267579" cy="150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625113" y="3064164"/>
            <a:ext cx="1217782" cy="1311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624631" y="43626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Notify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98239" y="5206799"/>
            <a:ext cx="10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Respond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20038" y="2338810"/>
            <a:ext cx="5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Ask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5948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VOYAGE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梶沼 翼</dc:creator>
  <cp:lastModifiedBy>梶沼 翼</cp:lastModifiedBy>
  <cp:revision>2</cp:revision>
  <dcterms:created xsi:type="dcterms:W3CDTF">2016-10-25T04:27:51Z</dcterms:created>
  <dcterms:modified xsi:type="dcterms:W3CDTF">2016-10-25T04:45:22Z</dcterms:modified>
</cp:coreProperties>
</file>