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9" r:id="rId2"/>
    <p:sldId id="258" r:id="rId3"/>
    <p:sldId id="259" r:id="rId4"/>
    <p:sldId id="266" r:id="rId5"/>
    <p:sldId id="270" r:id="rId6"/>
    <p:sldId id="257" r:id="rId7"/>
    <p:sldId id="292" r:id="rId8"/>
    <p:sldId id="293" r:id="rId9"/>
    <p:sldId id="294" r:id="rId10"/>
    <p:sldId id="295" r:id="rId11"/>
    <p:sldId id="296" r:id="rId12"/>
    <p:sldId id="298" r:id="rId13"/>
    <p:sldId id="306" r:id="rId14"/>
    <p:sldId id="307" r:id="rId15"/>
    <p:sldId id="302" r:id="rId16"/>
    <p:sldId id="303" r:id="rId17"/>
    <p:sldId id="304" r:id="rId18"/>
    <p:sldId id="305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JINLEE" initials="S" lastIdx="1" clrIdx="0">
    <p:extLst>
      <p:ext uri="{19B8F6BF-5375-455C-9EA6-DF929625EA0E}">
        <p15:presenceInfo xmlns:p15="http://schemas.microsoft.com/office/powerpoint/2012/main" userId="SJINLE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4A2C1"/>
    <a:srgbClr val="F1A7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99"/>
    <p:restoredTop sz="94679"/>
  </p:normalViewPr>
  <p:slideViewPr>
    <p:cSldViewPr snapToGrid="0" snapToObjects="1">
      <p:cViewPr varScale="1">
        <p:scale>
          <a:sx n="118" d="100"/>
          <a:sy n="118" d="100"/>
        </p:scale>
        <p:origin x="108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931E1-3547-5F4D-A496-A8982F82D872}" type="datetimeFigureOut">
              <a:rPr kumimoji="1" lang="ko-KR" altLang="en-US" smtClean="0"/>
              <a:t>2021-07-13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29C6C-F707-FC4E-98E3-3F8D17EFCB4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32119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931E1-3547-5F4D-A496-A8982F82D872}" type="datetimeFigureOut">
              <a:rPr kumimoji="1" lang="ko-KR" altLang="en-US" smtClean="0"/>
              <a:t>2021-07-13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29C6C-F707-FC4E-98E3-3F8D17EFCB4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15937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931E1-3547-5F4D-A496-A8982F82D872}" type="datetimeFigureOut">
              <a:rPr kumimoji="1" lang="ko-KR" altLang="en-US" smtClean="0"/>
              <a:t>2021-07-13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29C6C-F707-FC4E-98E3-3F8D17EFCB4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87110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931E1-3547-5F4D-A496-A8982F82D872}" type="datetimeFigureOut">
              <a:rPr kumimoji="1" lang="ko-KR" altLang="en-US" smtClean="0"/>
              <a:t>2021-07-13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29C6C-F707-FC4E-98E3-3F8D17EFCB4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51986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931E1-3547-5F4D-A496-A8982F82D872}" type="datetimeFigureOut">
              <a:rPr kumimoji="1" lang="ko-KR" altLang="en-US" smtClean="0"/>
              <a:t>2021-07-13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29C6C-F707-FC4E-98E3-3F8D17EFCB4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04850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931E1-3547-5F4D-A496-A8982F82D872}" type="datetimeFigureOut">
              <a:rPr kumimoji="1" lang="ko-KR" altLang="en-US" smtClean="0"/>
              <a:t>2021-07-13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29C6C-F707-FC4E-98E3-3F8D17EFCB4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88951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931E1-3547-5F4D-A496-A8982F82D872}" type="datetimeFigureOut">
              <a:rPr kumimoji="1" lang="ko-KR" altLang="en-US" smtClean="0"/>
              <a:t>2021-07-13</a:t>
            </a:fld>
            <a:endParaRPr kumimoji="1"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29C6C-F707-FC4E-98E3-3F8D17EFCB4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2367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931E1-3547-5F4D-A496-A8982F82D872}" type="datetimeFigureOut">
              <a:rPr kumimoji="1" lang="ko-KR" altLang="en-US" smtClean="0"/>
              <a:t>2021-07-13</a:t>
            </a:fld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29C6C-F707-FC4E-98E3-3F8D17EFCB4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89912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931E1-3547-5F4D-A496-A8982F82D872}" type="datetimeFigureOut">
              <a:rPr kumimoji="1" lang="ko-KR" altLang="en-US" smtClean="0"/>
              <a:t>2021-07-13</a:t>
            </a:fld>
            <a:endParaRPr kumimoji="1"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29C6C-F707-FC4E-98E3-3F8D17EFCB4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73326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931E1-3547-5F4D-A496-A8982F82D872}" type="datetimeFigureOut">
              <a:rPr kumimoji="1" lang="ko-KR" altLang="en-US" smtClean="0"/>
              <a:t>2021-07-13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29C6C-F707-FC4E-98E3-3F8D17EFCB4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44165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931E1-3547-5F4D-A496-A8982F82D872}" type="datetimeFigureOut">
              <a:rPr kumimoji="1" lang="ko-KR" altLang="en-US" smtClean="0"/>
              <a:t>2021-07-13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29C6C-F707-FC4E-98E3-3F8D17EFCB4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4142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4931E1-3547-5F4D-A496-A8982F82D872}" type="datetimeFigureOut">
              <a:rPr kumimoji="1" lang="ko-KR" altLang="en-US" smtClean="0"/>
              <a:t>2021-07-13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529C6C-F707-FC4E-98E3-3F8D17EFCB4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12564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ko-KR" altLang="en-US" dirty="0"/>
              <a:t>분석</a:t>
            </a:r>
            <a:r>
              <a:rPr kumimoji="1" lang="en-US" altLang="ko-KR" dirty="0"/>
              <a:t>/</a:t>
            </a:r>
            <a:r>
              <a:rPr kumimoji="1" lang="ko-KR" altLang="en-US" dirty="0"/>
              <a:t>설계</a:t>
            </a:r>
          </a:p>
        </p:txBody>
      </p:sp>
      <p:sp>
        <p:nvSpPr>
          <p:cNvPr id="5" name="부제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ko-KR" dirty="0"/>
              <a:t>“</a:t>
            </a:r>
            <a:r>
              <a:rPr kumimoji="1" lang="ko-KR" altLang="en-US" dirty="0"/>
              <a:t>공유 </a:t>
            </a:r>
            <a:r>
              <a:rPr kumimoji="1" lang="ko-KR" altLang="en-US" dirty="0" err="1"/>
              <a:t>모빌리티</a:t>
            </a:r>
            <a:r>
              <a:rPr kumimoji="1" lang="en-US" altLang="ko-KR" dirty="0"/>
              <a:t>”</a:t>
            </a:r>
            <a:r>
              <a:rPr kumimoji="1" lang="ko-KR" altLang="en-US" dirty="0"/>
              <a:t> </a:t>
            </a:r>
            <a:r>
              <a:rPr kumimoji="1" lang="en-US" altLang="ko-KR" dirty="0"/>
              <a:t>MSA </a:t>
            </a:r>
            <a:r>
              <a:rPr kumimoji="1" lang="ko-KR" altLang="en-US" dirty="0"/>
              <a:t>로 설계</a:t>
            </a:r>
            <a:r>
              <a:rPr kumimoji="1" lang="en-US" altLang="ko-KR" dirty="0"/>
              <a:t>/</a:t>
            </a:r>
            <a:r>
              <a:rPr kumimoji="1" lang="ko-KR" altLang="en-US" dirty="0"/>
              <a:t>구현하기</a:t>
            </a:r>
          </a:p>
        </p:txBody>
      </p:sp>
    </p:spTree>
    <p:extLst>
      <p:ext uri="{BB962C8B-B14F-4D97-AF65-F5344CB8AC3E}">
        <p14:creationId xmlns:p14="http://schemas.microsoft.com/office/powerpoint/2010/main" val="14722296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ko-KR" altLang="en-US" dirty="0" err="1"/>
              <a:t>이벤트스토밍</a:t>
            </a:r>
            <a:r>
              <a:rPr kumimoji="1" lang="ko-KR" altLang="en-US" dirty="0"/>
              <a:t>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</a:t>
            </a:r>
            <a:r>
              <a:rPr kumimoji="1" lang="en-US" altLang="ko-KR" dirty="0"/>
              <a:t>Bounded Context</a:t>
            </a:r>
            <a:endParaRPr kumimoji="1" lang="ko-KR" altLang="en-US" dirty="0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2C191E0C-DAE4-4401-94A5-E70B122D5B82}"/>
              </a:ext>
            </a:extLst>
          </p:cNvPr>
          <p:cNvSpPr/>
          <p:nvPr/>
        </p:nvSpPr>
        <p:spPr>
          <a:xfrm>
            <a:off x="2815723" y="2589535"/>
            <a:ext cx="958648" cy="799722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예약신청됨</a:t>
            </a: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4F0EA4A4-CA8E-45C4-B886-2E9942D2AD59}"/>
              </a:ext>
            </a:extLst>
          </p:cNvPr>
          <p:cNvSpPr/>
          <p:nvPr/>
        </p:nvSpPr>
        <p:spPr>
          <a:xfrm>
            <a:off x="1383323" y="2589535"/>
            <a:ext cx="958648" cy="79972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예약</a:t>
            </a: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7515C5CA-E288-4AA3-B914-305FF0D3CA38}"/>
              </a:ext>
            </a:extLst>
          </p:cNvPr>
          <p:cNvSpPr/>
          <p:nvPr/>
        </p:nvSpPr>
        <p:spPr>
          <a:xfrm>
            <a:off x="2815723" y="3622586"/>
            <a:ext cx="958648" cy="799722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예약취소됨</a:t>
            </a: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CDA749B9-7967-4951-8FF6-672D2C0381AA}"/>
              </a:ext>
            </a:extLst>
          </p:cNvPr>
          <p:cNvSpPr/>
          <p:nvPr/>
        </p:nvSpPr>
        <p:spPr>
          <a:xfrm>
            <a:off x="1383323" y="3647726"/>
            <a:ext cx="958648" cy="79972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예약취소</a:t>
            </a: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1C59627E-D025-4918-90B7-A6B0CB939C8F}"/>
              </a:ext>
            </a:extLst>
          </p:cNvPr>
          <p:cNvSpPr/>
          <p:nvPr/>
        </p:nvSpPr>
        <p:spPr>
          <a:xfrm>
            <a:off x="2815722" y="4791293"/>
            <a:ext cx="958648" cy="799722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반납신청됨</a:t>
            </a: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C4439709-8144-485F-AF0E-8597CF8AC8B6}"/>
              </a:ext>
            </a:extLst>
          </p:cNvPr>
          <p:cNvSpPr/>
          <p:nvPr/>
        </p:nvSpPr>
        <p:spPr>
          <a:xfrm>
            <a:off x="1383323" y="4791293"/>
            <a:ext cx="958648" cy="79972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반납</a:t>
            </a:r>
          </a:p>
        </p:txBody>
      </p: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7855E254-1ECB-408D-8FFD-6F5D86681E4B}"/>
              </a:ext>
            </a:extLst>
          </p:cNvPr>
          <p:cNvGrpSpPr/>
          <p:nvPr/>
        </p:nvGrpSpPr>
        <p:grpSpPr>
          <a:xfrm>
            <a:off x="703707" y="3191391"/>
            <a:ext cx="814952" cy="1909648"/>
            <a:chOff x="194792" y="1921761"/>
            <a:chExt cx="1300163" cy="1257300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D524DA0B-C0E3-407B-A406-E2C579A545A6}"/>
                </a:ext>
              </a:extLst>
            </p:cNvPr>
            <p:cNvSpPr/>
            <p:nvPr/>
          </p:nvSpPr>
          <p:spPr>
            <a:xfrm>
              <a:off x="194792" y="1921761"/>
              <a:ext cx="1300163" cy="12573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ko-KR" altLang="en-US" sz="1200" b="1" dirty="0">
                  <a:solidFill>
                    <a:schemeClr val="tx1"/>
                  </a:solidFill>
                </a:rPr>
                <a:t>고객</a:t>
              </a:r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51E3B721-93FF-45DE-8A89-345DB3243453}"/>
                </a:ext>
              </a:extLst>
            </p:cNvPr>
            <p:cNvSpPr/>
            <p:nvPr/>
          </p:nvSpPr>
          <p:spPr>
            <a:xfrm>
              <a:off x="635000" y="2224372"/>
              <a:ext cx="343696" cy="34635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80" name="직선 연결선[R] 5">
              <a:extLst>
                <a:ext uri="{FF2B5EF4-FFF2-40B4-BE49-F238E27FC236}">
                  <a16:creationId xmlns:a16="http://schemas.microsoft.com/office/drawing/2014/main" id="{218F1D07-E8E6-4852-B6E5-4026482121C9}"/>
                </a:ext>
              </a:extLst>
            </p:cNvPr>
            <p:cNvCxnSpPr/>
            <p:nvPr/>
          </p:nvCxnSpPr>
          <p:spPr>
            <a:xfrm>
              <a:off x="651177" y="2666448"/>
              <a:ext cx="34369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연결선[R] 20">
              <a:extLst>
                <a:ext uri="{FF2B5EF4-FFF2-40B4-BE49-F238E27FC236}">
                  <a16:creationId xmlns:a16="http://schemas.microsoft.com/office/drawing/2014/main" id="{6CBFFE6E-8BF4-4F31-9297-4CFF1544A5D6}"/>
                </a:ext>
              </a:extLst>
            </p:cNvPr>
            <p:cNvCxnSpPr>
              <a:stCxn id="79" idx="4"/>
            </p:cNvCxnSpPr>
            <p:nvPr/>
          </p:nvCxnSpPr>
          <p:spPr>
            <a:xfrm>
              <a:off x="806848" y="2570731"/>
              <a:ext cx="0" cy="26197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연결선[R] 22">
              <a:extLst>
                <a:ext uri="{FF2B5EF4-FFF2-40B4-BE49-F238E27FC236}">
                  <a16:creationId xmlns:a16="http://schemas.microsoft.com/office/drawing/2014/main" id="{D34C778C-6A48-40F9-A48C-8AED1473CF40}"/>
                </a:ext>
              </a:extLst>
            </p:cNvPr>
            <p:cNvCxnSpPr/>
            <p:nvPr/>
          </p:nvCxnSpPr>
          <p:spPr>
            <a:xfrm flipH="1">
              <a:off x="658750" y="2810654"/>
              <a:ext cx="152400" cy="17444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연결선[R] 24">
              <a:extLst>
                <a:ext uri="{FF2B5EF4-FFF2-40B4-BE49-F238E27FC236}">
                  <a16:creationId xmlns:a16="http://schemas.microsoft.com/office/drawing/2014/main" id="{DAE4BDAB-E284-4CBF-BE4C-BB074002DA92}"/>
                </a:ext>
              </a:extLst>
            </p:cNvPr>
            <p:cNvCxnSpPr/>
            <p:nvPr/>
          </p:nvCxnSpPr>
          <p:spPr>
            <a:xfrm>
              <a:off x="823025" y="2791924"/>
              <a:ext cx="156989" cy="2068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F460AF84-441B-40CC-9729-5D01DDDDBF39}"/>
              </a:ext>
            </a:extLst>
          </p:cNvPr>
          <p:cNvSpPr/>
          <p:nvPr/>
        </p:nvSpPr>
        <p:spPr>
          <a:xfrm>
            <a:off x="2155445" y="3248110"/>
            <a:ext cx="786709" cy="179620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ysClr val="windowText" lastClr="000000"/>
                </a:solidFill>
              </a:rPr>
              <a:t>예약</a:t>
            </a: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A7D90F8F-285C-49C5-B697-E9B8DD1932D5}"/>
              </a:ext>
            </a:extLst>
          </p:cNvPr>
          <p:cNvSpPr/>
          <p:nvPr/>
        </p:nvSpPr>
        <p:spPr>
          <a:xfrm>
            <a:off x="6527441" y="4773203"/>
            <a:ext cx="1082829" cy="760031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결제승인됨</a:t>
            </a: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E47ABD68-F0B2-44F5-A21B-3041FE924683}"/>
              </a:ext>
            </a:extLst>
          </p:cNvPr>
          <p:cNvSpPr/>
          <p:nvPr/>
        </p:nvSpPr>
        <p:spPr>
          <a:xfrm>
            <a:off x="5082046" y="4980627"/>
            <a:ext cx="946400" cy="76003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결제</a:t>
            </a: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934D0F22-800B-4178-996D-B37F15F2484D}"/>
              </a:ext>
            </a:extLst>
          </p:cNvPr>
          <p:cNvSpPr/>
          <p:nvPr/>
        </p:nvSpPr>
        <p:spPr>
          <a:xfrm>
            <a:off x="6481741" y="5747323"/>
            <a:ext cx="1082829" cy="760031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결제취소됨</a:t>
            </a: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72C7FF62-6385-42A1-9AB4-E62F075053F6}"/>
              </a:ext>
            </a:extLst>
          </p:cNvPr>
          <p:cNvSpPr/>
          <p:nvPr/>
        </p:nvSpPr>
        <p:spPr>
          <a:xfrm>
            <a:off x="5897066" y="5272611"/>
            <a:ext cx="786709" cy="76003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ysClr val="windowText" lastClr="000000"/>
                </a:solidFill>
              </a:rPr>
              <a:t>결제</a:t>
            </a:r>
            <a:endParaRPr kumimoji="1" lang="en-US" altLang="ko-KR" dirty="0">
              <a:solidFill>
                <a:sysClr val="windowText" lastClr="000000"/>
              </a:solidFill>
            </a:endParaRPr>
          </a:p>
          <a:p>
            <a:pPr algn="ctr"/>
            <a:r>
              <a:rPr kumimoji="1" lang="ko-KR" altLang="en-US" dirty="0">
                <a:solidFill>
                  <a:sysClr val="windowText" lastClr="000000"/>
                </a:solidFill>
              </a:rPr>
              <a:t>정보</a:t>
            </a: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ECA4CD85-9FE6-4821-BA2A-C341EFCF010B}"/>
              </a:ext>
            </a:extLst>
          </p:cNvPr>
          <p:cNvSpPr/>
          <p:nvPr/>
        </p:nvSpPr>
        <p:spPr>
          <a:xfrm>
            <a:off x="5919683" y="3064302"/>
            <a:ext cx="1110080" cy="604243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재고 감소됨</a:t>
            </a: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0E5F5D51-A91D-4C0F-BE78-32948BB98265}"/>
              </a:ext>
            </a:extLst>
          </p:cNvPr>
          <p:cNvSpPr/>
          <p:nvPr/>
        </p:nvSpPr>
        <p:spPr>
          <a:xfrm>
            <a:off x="5919682" y="2168076"/>
            <a:ext cx="1110080" cy="604243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재고 증가됨</a:t>
            </a: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947EA63B-A963-44E2-8A62-3182C44C9E83}"/>
              </a:ext>
            </a:extLst>
          </p:cNvPr>
          <p:cNvSpPr/>
          <p:nvPr/>
        </p:nvSpPr>
        <p:spPr>
          <a:xfrm>
            <a:off x="5294067" y="2555384"/>
            <a:ext cx="786709" cy="604243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ysClr val="windowText" lastClr="000000"/>
                </a:solidFill>
              </a:rPr>
              <a:t>재고</a:t>
            </a: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DDEBB23C-51DA-4DA1-B15A-6A1047CBFD23}"/>
              </a:ext>
            </a:extLst>
          </p:cNvPr>
          <p:cNvSpPr/>
          <p:nvPr/>
        </p:nvSpPr>
        <p:spPr>
          <a:xfrm>
            <a:off x="622560" y="2168076"/>
            <a:ext cx="3457008" cy="3721343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R" sz="1400" dirty="0" err="1">
                <a:solidFill>
                  <a:schemeClr val="tx1"/>
                </a:solidFill>
              </a:rPr>
              <a:t>revervation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87C2D67E-5BEB-4230-B5D9-862DDAA2B516}"/>
              </a:ext>
            </a:extLst>
          </p:cNvPr>
          <p:cNvSpPr/>
          <p:nvPr/>
        </p:nvSpPr>
        <p:spPr>
          <a:xfrm>
            <a:off x="5063201" y="1782684"/>
            <a:ext cx="2271669" cy="2160149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stock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96EECB86-D91C-47A1-9A49-7048ECD89EF1}"/>
              </a:ext>
            </a:extLst>
          </p:cNvPr>
          <p:cNvSpPr/>
          <p:nvPr/>
        </p:nvSpPr>
        <p:spPr>
          <a:xfrm>
            <a:off x="4798937" y="4356910"/>
            <a:ext cx="3042245" cy="236657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payment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75341888-66E7-456D-8905-9068CBF1CD76}"/>
              </a:ext>
            </a:extLst>
          </p:cNvPr>
          <p:cNvSpPr/>
          <p:nvPr/>
        </p:nvSpPr>
        <p:spPr>
          <a:xfrm>
            <a:off x="10186059" y="2562667"/>
            <a:ext cx="958648" cy="742792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대여됨</a:t>
            </a: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7A599C1C-B077-4C02-B961-FE43A6C53FE1}"/>
              </a:ext>
            </a:extLst>
          </p:cNvPr>
          <p:cNvSpPr/>
          <p:nvPr/>
        </p:nvSpPr>
        <p:spPr>
          <a:xfrm>
            <a:off x="8834930" y="2849976"/>
            <a:ext cx="958648" cy="74279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대여</a:t>
            </a:r>
          </a:p>
        </p:txBody>
      </p:sp>
      <p:grpSp>
        <p:nvGrpSpPr>
          <p:cNvPr id="109" name="그룹 108">
            <a:extLst>
              <a:ext uri="{FF2B5EF4-FFF2-40B4-BE49-F238E27FC236}">
                <a16:creationId xmlns:a16="http://schemas.microsoft.com/office/drawing/2014/main" id="{DCC92001-F6BC-4860-B6C3-6B9FB050D04B}"/>
              </a:ext>
            </a:extLst>
          </p:cNvPr>
          <p:cNvGrpSpPr/>
          <p:nvPr/>
        </p:nvGrpSpPr>
        <p:grpSpPr>
          <a:xfrm>
            <a:off x="8188513" y="2590259"/>
            <a:ext cx="814952" cy="923599"/>
            <a:chOff x="194792" y="1921761"/>
            <a:chExt cx="1300163" cy="1257300"/>
          </a:xfrm>
        </p:grpSpPr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8816B353-1F73-4B9F-A932-E9C46D81B147}"/>
                </a:ext>
              </a:extLst>
            </p:cNvPr>
            <p:cNvSpPr/>
            <p:nvPr/>
          </p:nvSpPr>
          <p:spPr>
            <a:xfrm>
              <a:off x="194792" y="1921761"/>
              <a:ext cx="1300163" cy="12573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ko-KR" altLang="en-US" sz="1200" b="1" dirty="0">
                  <a:solidFill>
                    <a:schemeClr val="tx1"/>
                  </a:solidFill>
                </a:rPr>
                <a:t>고객</a:t>
              </a:r>
            </a:p>
          </p:txBody>
        </p:sp>
        <p:sp>
          <p:nvSpPr>
            <p:cNvPr id="111" name="타원 110">
              <a:extLst>
                <a:ext uri="{FF2B5EF4-FFF2-40B4-BE49-F238E27FC236}">
                  <a16:creationId xmlns:a16="http://schemas.microsoft.com/office/drawing/2014/main" id="{4AB94069-9F8D-4F78-88AE-7A4EBB10600B}"/>
                </a:ext>
              </a:extLst>
            </p:cNvPr>
            <p:cNvSpPr/>
            <p:nvPr/>
          </p:nvSpPr>
          <p:spPr>
            <a:xfrm>
              <a:off x="635000" y="2224372"/>
              <a:ext cx="343696" cy="34635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112" name="직선 연결선[R] 5">
              <a:extLst>
                <a:ext uri="{FF2B5EF4-FFF2-40B4-BE49-F238E27FC236}">
                  <a16:creationId xmlns:a16="http://schemas.microsoft.com/office/drawing/2014/main" id="{5E18086D-0F83-4E46-AB24-8CA06DD28F42}"/>
                </a:ext>
              </a:extLst>
            </p:cNvPr>
            <p:cNvCxnSpPr/>
            <p:nvPr/>
          </p:nvCxnSpPr>
          <p:spPr>
            <a:xfrm>
              <a:off x="651177" y="2666448"/>
              <a:ext cx="34369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직선 연결선[R] 20">
              <a:extLst>
                <a:ext uri="{FF2B5EF4-FFF2-40B4-BE49-F238E27FC236}">
                  <a16:creationId xmlns:a16="http://schemas.microsoft.com/office/drawing/2014/main" id="{96D08452-3D66-419D-82E3-24FB113A0ACF}"/>
                </a:ext>
              </a:extLst>
            </p:cNvPr>
            <p:cNvCxnSpPr>
              <a:stCxn id="111" idx="4"/>
            </p:cNvCxnSpPr>
            <p:nvPr/>
          </p:nvCxnSpPr>
          <p:spPr>
            <a:xfrm>
              <a:off x="806848" y="2570731"/>
              <a:ext cx="0" cy="26197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직선 연결선[R] 22">
              <a:extLst>
                <a:ext uri="{FF2B5EF4-FFF2-40B4-BE49-F238E27FC236}">
                  <a16:creationId xmlns:a16="http://schemas.microsoft.com/office/drawing/2014/main" id="{2EE4A75B-5A5E-4FAF-8A91-70654F21C384}"/>
                </a:ext>
              </a:extLst>
            </p:cNvPr>
            <p:cNvCxnSpPr/>
            <p:nvPr/>
          </p:nvCxnSpPr>
          <p:spPr>
            <a:xfrm flipH="1">
              <a:off x="658750" y="2810654"/>
              <a:ext cx="152400" cy="17444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직선 연결선[R] 24">
              <a:extLst>
                <a:ext uri="{FF2B5EF4-FFF2-40B4-BE49-F238E27FC236}">
                  <a16:creationId xmlns:a16="http://schemas.microsoft.com/office/drawing/2014/main" id="{B735CDE9-43F0-4A61-9728-63E161A5E898}"/>
                </a:ext>
              </a:extLst>
            </p:cNvPr>
            <p:cNvCxnSpPr/>
            <p:nvPr/>
          </p:nvCxnSpPr>
          <p:spPr>
            <a:xfrm>
              <a:off x="823025" y="2791924"/>
              <a:ext cx="156989" cy="2068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7751D750-78BD-4D62-8632-450057363B43}"/>
              </a:ext>
            </a:extLst>
          </p:cNvPr>
          <p:cNvSpPr/>
          <p:nvPr/>
        </p:nvSpPr>
        <p:spPr>
          <a:xfrm>
            <a:off x="10217184" y="3540468"/>
            <a:ext cx="958648" cy="742792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반납됨</a:t>
            </a: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52CD32EE-280D-46F5-B201-56CA00E44CC2}"/>
              </a:ext>
            </a:extLst>
          </p:cNvPr>
          <p:cNvSpPr/>
          <p:nvPr/>
        </p:nvSpPr>
        <p:spPr>
          <a:xfrm>
            <a:off x="9621529" y="3099285"/>
            <a:ext cx="786709" cy="74279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ysClr val="windowText" lastClr="000000"/>
                </a:solidFill>
              </a:rPr>
              <a:t>대여</a:t>
            </a:r>
            <a:endParaRPr kumimoji="1" lang="en-US" altLang="ko-KR" dirty="0">
              <a:solidFill>
                <a:sysClr val="windowText" lastClr="000000"/>
              </a:solidFill>
            </a:endParaRPr>
          </a:p>
          <a:p>
            <a:pPr algn="ctr"/>
            <a:r>
              <a:rPr kumimoji="1" lang="ko-KR" altLang="en-US" dirty="0">
                <a:solidFill>
                  <a:sysClr val="windowText" lastClr="000000"/>
                </a:solidFill>
              </a:rPr>
              <a:t>처리</a:t>
            </a: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DA1888D1-284B-4FEB-85D8-2D3ED9A92AC6}"/>
              </a:ext>
            </a:extLst>
          </p:cNvPr>
          <p:cNvSpPr/>
          <p:nvPr/>
        </p:nvSpPr>
        <p:spPr>
          <a:xfrm>
            <a:off x="8048324" y="1952406"/>
            <a:ext cx="3270535" cy="252770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rent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13893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ko-KR" altLang="en-US" dirty="0"/>
              <a:t>이벤트스토밍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</a:t>
            </a:r>
            <a:r>
              <a:rPr kumimoji="1" lang="en-US" altLang="ko-KR" dirty="0"/>
              <a:t>Policy</a:t>
            </a:r>
            <a:r>
              <a:rPr kumimoji="1" lang="ko-KR" altLang="en-US" dirty="0"/>
              <a:t> </a:t>
            </a:r>
            <a:r>
              <a:rPr kumimoji="1" lang="en-US" altLang="ko-KR" dirty="0"/>
              <a:t>(</a:t>
            </a:r>
            <a:r>
              <a:rPr kumimoji="1" lang="ko-KR" altLang="en-US" dirty="0"/>
              <a:t>괄호 </a:t>
            </a:r>
            <a:r>
              <a:rPr kumimoji="1" lang="en-US" altLang="ko-KR" dirty="0"/>
              <a:t>-</a:t>
            </a:r>
            <a:r>
              <a:rPr kumimoji="1" lang="ko-KR" altLang="en-US" dirty="0"/>
              <a:t> 수행주체</a:t>
            </a:r>
            <a:r>
              <a:rPr kumimoji="1" lang="en-US" altLang="ko-KR" dirty="0"/>
              <a:t>)</a:t>
            </a:r>
            <a:endParaRPr kumimoji="1" lang="ko-KR" altLang="en-US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C18FCDD3-007B-442F-9770-74120AEE345F}"/>
              </a:ext>
            </a:extLst>
          </p:cNvPr>
          <p:cNvSpPr/>
          <p:nvPr/>
        </p:nvSpPr>
        <p:spPr>
          <a:xfrm>
            <a:off x="2815723" y="2589535"/>
            <a:ext cx="958648" cy="799722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예약신청됨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C86D4D5C-11B5-4926-A45A-FA4C07E084E6}"/>
              </a:ext>
            </a:extLst>
          </p:cNvPr>
          <p:cNvSpPr/>
          <p:nvPr/>
        </p:nvSpPr>
        <p:spPr>
          <a:xfrm>
            <a:off x="1383323" y="2589535"/>
            <a:ext cx="958648" cy="79972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예약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41EF50A9-C05A-43A0-9117-99C78CD1BD51}"/>
              </a:ext>
            </a:extLst>
          </p:cNvPr>
          <p:cNvSpPr/>
          <p:nvPr/>
        </p:nvSpPr>
        <p:spPr>
          <a:xfrm>
            <a:off x="2815723" y="3622586"/>
            <a:ext cx="958648" cy="799722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예약취소됨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D92BFDE0-7693-4C3E-A3E0-05028BD7C1C5}"/>
              </a:ext>
            </a:extLst>
          </p:cNvPr>
          <p:cNvSpPr/>
          <p:nvPr/>
        </p:nvSpPr>
        <p:spPr>
          <a:xfrm>
            <a:off x="1383323" y="3647726"/>
            <a:ext cx="958648" cy="79972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예약취소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EBF24E90-8F26-4795-8237-7F7C03172846}"/>
              </a:ext>
            </a:extLst>
          </p:cNvPr>
          <p:cNvSpPr/>
          <p:nvPr/>
        </p:nvSpPr>
        <p:spPr>
          <a:xfrm>
            <a:off x="2815722" y="4791293"/>
            <a:ext cx="958648" cy="799722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반납신청됨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E3287F1D-73C5-4976-9608-2A8A2325903D}"/>
              </a:ext>
            </a:extLst>
          </p:cNvPr>
          <p:cNvSpPr/>
          <p:nvPr/>
        </p:nvSpPr>
        <p:spPr>
          <a:xfrm>
            <a:off x="1383323" y="4791293"/>
            <a:ext cx="958648" cy="79972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반납</a:t>
            </a:r>
          </a:p>
        </p:txBody>
      </p: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B97E625D-E209-4937-9E69-9FBB9188B665}"/>
              </a:ext>
            </a:extLst>
          </p:cNvPr>
          <p:cNvGrpSpPr/>
          <p:nvPr/>
        </p:nvGrpSpPr>
        <p:grpSpPr>
          <a:xfrm>
            <a:off x="703707" y="3191391"/>
            <a:ext cx="814952" cy="1909648"/>
            <a:chOff x="194792" y="1921761"/>
            <a:chExt cx="1300163" cy="1257300"/>
          </a:xfrm>
        </p:grpSpPr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9F5CA0C0-1E21-4182-92EC-A2FA32C3C29D}"/>
                </a:ext>
              </a:extLst>
            </p:cNvPr>
            <p:cNvSpPr/>
            <p:nvPr/>
          </p:nvSpPr>
          <p:spPr>
            <a:xfrm>
              <a:off x="194792" y="1921761"/>
              <a:ext cx="1300163" cy="12573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ko-KR" altLang="en-US" sz="1200" b="1" dirty="0">
                  <a:solidFill>
                    <a:schemeClr val="tx1"/>
                  </a:solidFill>
                </a:rPr>
                <a:t>고객</a:t>
              </a:r>
            </a:p>
          </p:txBody>
        </p:sp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66CCA3EE-D65B-4C7C-A25B-84B8B5BEBAF9}"/>
                </a:ext>
              </a:extLst>
            </p:cNvPr>
            <p:cNvSpPr/>
            <p:nvPr/>
          </p:nvSpPr>
          <p:spPr>
            <a:xfrm>
              <a:off x="635000" y="2224372"/>
              <a:ext cx="343696" cy="34635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54" name="직선 연결선[R] 5">
              <a:extLst>
                <a:ext uri="{FF2B5EF4-FFF2-40B4-BE49-F238E27FC236}">
                  <a16:creationId xmlns:a16="http://schemas.microsoft.com/office/drawing/2014/main" id="{83BFB831-82AB-4235-AF80-4AF75B0AC907}"/>
                </a:ext>
              </a:extLst>
            </p:cNvPr>
            <p:cNvCxnSpPr/>
            <p:nvPr/>
          </p:nvCxnSpPr>
          <p:spPr>
            <a:xfrm>
              <a:off x="651177" y="2666448"/>
              <a:ext cx="34369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[R] 20">
              <a:extLst>
                <a:ext uri="{FF2B5EF4-FFF2-40B4-BE49-F238E27FC236}">
                  <a16:creationId xmlns:a16="http://schemas.microsoft.com/office/drawing/2014/main" id="{7056F0BB-2C3C-4CFB-8F75-D91338A4AE80}"/>
                </a:ext>
              </a:extLst>
            </p:cNvPr>
            <p:cNvCxnSpPr>
              <a:stCxn id="53" idx="4"/>
            </p:cNvCxnSpPr>
            <p:nvPr/>
          </p:nvCxnSpPr>
          <p:spPr>
            <a:xfrm>
              <a:off x="806848" y="2570731"/>
              <a:ext cx="0" cy="26197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[R] 22">
              <a:extLst>
                <a:ext uri="{FF2B5EF4-FFF2-40B4-BE49-F238E27FC236}">
                  <a16:creationId xmlns:a16="http://schemas.microsoft.com/office/drawing/2014/main" id="{4FB7311B-F115-4523-BDFD-9D0CF639D11C}"/>
                </a:ext>
              </a:extLst>
            </p:cNvPr>
            <p:cNvCxnSpPr/>
            <p:nvPr/>
          </p:nvCxnSpPr>
          <p:spPr>
            <a:xfrm flipH="1">
              <a:off x="658750" y="2810654"/>
              <a:ext cx="152400" cy="17444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[R] 24">
              <a:extLst>
                <a:ext uri="{FF2B5EF4-FFF2-40B4-BE49-F238E27FC236}">
                  <a16:creationId xmlns:a16="http://schemas.microsoft.com/office/drawing/2014/main" id="{4669378C-829F-4280-B139-84036C77D8F5}"/>
                </a:ext>
              </a:extLst>
            </p:cNvPr>
            <p:cNvCxnSpPr/>
            <p:nvPr/>
          </p:nvCxnSpPr>
          <p:spPr>
            <a:xfrm>
              <a:off x="823025" y="2791924"/>
              <a:ext cx="156989" cy="2068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8250AE77-309E-47E4-BF81-580A2D36B0E3}"/>
              </a:ext>
            </a:extLst>
          </p:cNvPr>
          <p:cNvSpPr/>
          <p:nvPr/>
        </p:nvSpPr>
        <p:spPr>
          <a:xfrm>
            <a:off x="6527441" y="4773203"/>
            <a:ext cx="1082829" cy="760031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결제승인됨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EE914C75-8F88-459E-AB8C-DB6EEBC87069}"/>
              </a:ext>
            </a:extLst>
          </p:cNvPr>
          <p:cNvSpPr/>
          <p:nvPr/>
        </p:nvSpPr>
        <p:spPr>
          <a:xfrm>
            <a:off x="5082046" y="4980627"/>
            <a:ext cx="946400" cy="76003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결제</a:t>
            </a: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28647005-4C25-4F8A-A800-25902B723873}"/>
              </a:ext>
            </a:extLst>
          </p:cNvPr>
          <p:cNvSpPr/>
          <p:nvPr/>
        </p:nvSpPr>
        <p:spPr>
          <a:xfrm>
            <a:off x="6481741" y="5747323"/>
            <a:ext cx="1082829" cy="760031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결제취소됨</a:t>
            </a: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FEC77238-3019-4B1C-B77F-8CF5CCAD97BA}"/>
              </a:ext>
            </a:extLst>
          </p:cNvPr>
          <p:cNvSpPr/>
          <p:nvPr/>
        </p:nvSpPr>
        <p:spPr>
          <a:xfrm>
            <a:off x="5897066" y="5272611"/>
            <a:ext cx="786709" cy="76003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ysClr val="windowText" lastClr="000000"/>
                </a:solidFill>
              </a:rPr>
              <a:t>결제</a:t>
            </a:r>
            <a:endParaRPr kumimoji="1" lang="en-US" altLang="ko-KR" dirty="0">
              <a:solidFill>
                <a:sysClr val="windowText" lastClr="000000"/>
              </a:solidFill>
            </a:endParaRPr>
          </a:p>
          <a:p>
            <a:pPr algn="ctr"/>
            <a:r>
              <a:rPr kumimoji="1" lang="ko-KR" altLang="en-US" dirty="0">
                <a:solidFill>
                  <a:sysClr val="windowText" lastClr="000000"/>
                </a:solidFill>
              </a:rPr>
              <a:t>정보</a:t>
            </a: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4E076F84-636F-4FA6-B503-0367A2ABF521}"/>
              </a:ext>
            </a:extLst>
          </p:cNvPr>
          <p:cNvSpPr/>
          <p:nvPr/>
        </p:nvSpPr>
        <p:spPr>
          <a:xfrm>
            <a:off x="5919683" y="3064302"/>
            <a:ext cx="1110080" cy="604243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재고 감소됨</a:t>
            </a: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DFEFDA58-6DAE-4FD8-9692-EFBEB8FEBAA9}"/>
              </a:ext>
            </a:extLst>
          </p:cNvPr>
          <p:cNvSpPr/>
          <p:nvPr/>
        </p:nvSpPr>
        <p:spPr>
          <a:xfrm>
            <a:off x="5919682" y="2168076"/>
            <a:ext cx="1110080" cy="604243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재고 증가됨</a:t>
            </a: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C71556A4-0679-4000-8BCD-67B6CC5F6FFE}"/>
              </a:ext>
            </a:extLst>
          </p:cNvPr>
          <p:cNvSpPr/>
          <p:nvPr/>
        </p:nvSpPr>
        <p:spPr>
          <a:xfrm>
            <a:off x="5294067" y="2555384"/>
            <a:ext cx="786709" cy="604243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ysClr val="windowText" lastClr="000000"/>
                </a:solidFill>
              </a:rPr>
              <a:t>재고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2C881EAA-D359-4926-A150-1207DA0AB719}"/>
              </a:ext>
            </a:extLst>
          </p:cNvPr>
          <p:cNvSpPr/>
          <p:nvPr/>
        </p:nvSpPr>
        <p:spPr>
          <a:xfrm>
            <a:off x="622560" y="2168076"/>
            <a:ext cx="3457008" cy="3721343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R" sz="1400" dirty="0" err="1">
                <a:solidFill>
                  <a:schemeClr val="tx1"/>
                </a:solidFill>
              </a:rPr>
              <a:t>revervation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A3107201-DFB9-4851-9664-01149D41F68A}"/>
              </a:ext>
            </a:extLst>
          </p:cNvPr>
          <p:cNvSpPr/>
          <p:nvPr/>
        </p:nvSpPr>
        <p:spPr>
          <a:xfrm>
            <a:off x="5063201" y="1782684"/>
            <a:ext cx="2271669" cy="2160149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stock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21464D11-B3C3-43C5-B6D9-E4EE815AF91D}"/>
              </a:ext>
            </a:extLst>
          </p:cNvPr>
          <p:cNvSpPr/>
          <p:nvPr/>
        </p:nvSpPr>
        <p:spPr>
          <a:xfrm>
            <a:off x="4798937" y="4356910"/>
            <a:ext cx="3042245" cy="236657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payment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90062E26-FCF8-4700-878F-189093F48C36}"/>
              </a:ext>
            </a:extLst>
          </p:cNvPr>
          <p:cNvSpPr/>
          <p:nvPr/>
        </p:nvSpPr>
        <p:spPr>
          <a:xfrm>
            <a:off x="7453631" y="5034921"/>
            <a:ext cx="958648" cy="632797"/>
          </a:xfrm>
          <a:prstGeom prst="rect">
            <a:avLst/>
          </a:prstGeom>
          <a:solidFill>
            <a:srgbClr val="D4A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b="1" dirty="0">
                <a:solidFill>
                  <a:schemeClr val="tx1"/>
                </a:solidFill>
              </a:rPr>
              <a:t>예약승인</a:t>
            </a:r>
            <a:r>
              <a:rPr kumimoji="1" lang="en-US" altLang="ko-KR" sz="1050" b="1" dirty="0">
                <a:solidFill>
                  <a:schemeClr val="tx1"/>
                </a:solidFill>
              </a:rPr>
              <a:t>(rent)</a:t>
            </a:r>
            <a:endParaRPr kumimoji="1"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A0AAE485-2C9D-4531-A801-43BBC6F50F24}"/>
              </a:ext>
            </a:extLst>
          </p:cNvPr>
          <p:cNvSpPr/>
          <p:nvPr/>
        </p:nvSpPr>
        <p:spPr>
          <a:xfrm>
            <a:off x="2155445" y="3248110"/>
            <a:ext cx="786709" cy="179620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ysClr val="windowText" lastClr="000000"/>
                </a:solidFill>
              </a:rPr>
              <a:t>예약</a:t>
            </a: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509C2E9D-1259-4935-8824-3ECE6A22EFBC}"/>
              </a:ext>
            </a:extLst>
          </p:cNvPr>
          <p:cNvSpPr/>
          <p:nvPr/>
        </p:nvSpPr>
        <p:spPr>
          <a:xfrm>
            <a:off x="3656394" y="3974003"/>
            <a:ext cx="958648" cy="632797"/>
          </a:xfrm>
          <a:prstGeom prst="rect">
            <a:avLst/>
          </a:prstGeom>
          <a:solidFill>
            <a:srgbClr val="D4A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b="1" dirty="0">
                <a:solidFill>
                  <a:schemeClr val="tx1"/>
                </a:solidFill>
              </a:rPr>
              <a:t>결제취소</a:t>
            </a:r>
            <a:r>
              <a:rPr kumimoji="1" lang="en-US" altLang="ko-KR" sz="1050" b="1" dirty="0">
                <a:solidFill>
                  <a:schemeClr val="tx1"/>
                </a:solidFill>
              </a:rPr>
              <a:t>(payment)</a:t>
            </a:r>
            <a:endParaRPr kumimoji="1"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11866619-AE4E-4CE2-AD99-C7267D9477BE}"/>
              </a:ext>
            </a:extLst>
          </p:cNvPr>
          <p:cNvSpPr/>
          <p:nvPr/>
        </p:nvSpPr>
        <p:spPr>
          <a:xfrm>
            <a:off x="3545451" y="5256622"/>
            <a:ext cx="958648" cy="632797"/>
          </a:xfrm>
          <a:prstGeom prst="rect">
            <a:avLst/>
          </a:prstGeom>
          <a:solidFill>
            <a:srgbClr val="D4A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b="1" dirty="0">
                <a:solidFill>
                  <a:schemeClr val="tx1"/>
                </a:solidFill>
              </a:rPr>
              <a:t>반납신청</a:t>
            </a:r>
            <a:r>
              <a:rPr kumimoji="1" lang="en-US" altLang="ko-KR" sz="1050" b="1" dirty="0">
                <a:solidFill>
                  <a:schemeClr val="tx1"/>
                </a:solidFill>
              </a:rPr>
              <a:t>(rent)</a:t>
            </a:r>
            <a:endParaRPr kumimoji="1"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B49CFF5C-C6B9-4891-9CD7-00ED18DD152A}"/>
              </a:ext>
            </a:extLst>
          </p:cNvPr>
          <p:cNvSpPr/>
          <p:nvPr/>
        </p:nvSpPr>
        <p:spPr>
          <a:xfrm>
            <a:off x="10186059" y="2383210"/>
            <a:ext cx="958648" cy="742792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대여됨</a:t>
            </a: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948A3715-8B9D-470B-9E70-BF8E18C92AB8}"/>
              </a:ext>
            </a:extLst>
          </p:cNvPr>
          <p:cNvSpPr/>
          <p:nvPr/>
        </p:nvSpPr>
        <p:spPr>
          <a:xfrm>
            <a:off x="8834930" y="3011634"/>
            <a:ext cx="958648" cy="74279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대여</a:t>
            </a:r>
          </a:p>
        </p:txBody>
      </p: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BBEBFA37-F8AD-43B4-890E-D1DD3A9F99A5}"/>
              </a:ext>
            </a:extLst>
          </p:cNvPr>
          <p:cNvGrpSpPr/>
          <p:nvPr/>
        </p:nvGrpSpPr>
        <p:grpSpPr>
          <a:xfrm>
            <a:off x="8116275" y="2864093"/>
            <a:ext cx="814952" cy="923599"/>
            <a:chOff x="194792" y="1921761"/>
            <a:chExt cx="1300163" cy="1257300"/>
          </a:xfrm>
        </p:grpSpPr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EEAA0EF6-6CAB-4836-8488-AD847507AFB8}"/>
                </a:ext>
              </a:extLst>
            </p:cNvPr>
            <p:cNvSpPr/>
            <p:nvPr/>
          </p:nvSpPr>
          <p:spPr>
            <a:xfrm>
              <a:off x="194792" y="1921761"/>
              <a:ext cx="1300163" cy="12573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ko-KR" altLang="en-US" sz="1200" b="1" dirty="0">
                  <a:solidFill>
                    <a:schemeClr val="tx1"/>
                  </a:solidFill>
                </a:rPr>
                <a:t>고객</a:t>
              </a:r>
            </a:p>
          </p:txBody>
        </p:sp>
        <p:sp>
          <p:nvSpPr>
            <p:cNvPr id="106" name="타원 105">
              <a:extLst>
                <a:ext uri="{FF2B5EF4-FFF2-40B4-BE49-F238E27FC236}">
                  <a16:creationId xmlns:a16="http://schemas.microsoft.com/office/drawing/2014/main" id="{341A940B-0BB3-4860-B89F-3FC0C1B183B9}"/>
                </a:ext>
              </a:extLst>
            </p:cNvPr>
            <p:cNvSpPr/>
            <p:nvPr/>
          </p:nvSpPr>
          <p:spPr>
            <a:xfrm>
              <a:off x="635000" y="2224372"/>
              <a:ext cx="343696" cy="34635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107" name="직선 연결선[R] 5">
              <a:extLst>
                <a:ext uri="{FF2B5EF4-FFF2-40B4-BE49-F238E27FC236}">
                  <a16:creationId xmlns:a16="http://schemas.microsoft.com/office/drawing/2014/main" id="{921E2569-4A97-473F-B323-42749272247E}"/>
                </a:ext>
              </a:extLst>
            </p:cNvPr>
            <p:cNvCxnSpPr/>
            <p:nvPr/>
          </p:nvCxnSpPr>
          <p:spPr>
            <a:xfrm>
              <a:off x="651177" y="2666448"/>
              <a:ext cx="34369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[R] 20">
              <a:extLst>
                <a:ext uri="{FF2B5EF4-FFF2-40B4-BE49-F238E27FC236}">
                  <a16:creationId xmlns:a16="http://schemas.microsoft.com/office/drawing/2014/main" id="{7206A39F-BDD2-44EF-AF18-E17E99D532E8}"/>
                </a:ext>
              </a:extLst>
            </p:cNvPr>
            <p:cNvCxnSpPr>
              <a:stCxn id="106" idx="4"/>
            </p:cNvCxnSpPr>
            <p:nvPr/>
          </p:nvCxnSpPr>
          <p:spPr>
            <a:xfrm>
              <a:off x="806848" y="2570731"/>
              <a:ext cx="0" cy="26197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[R] 22">
              <a:extLst>
                <a:ext uri="{FF2B5EF4-FFF2-40B4-BE49-F238E27FC236}">
                  <a16:creationId xmlns:a16="http://schemas.microsoft.com/office/drawing/2014/main" id="{90F3998D-64E0-47BE-8F3C-A2A0E28D156A}"/>
                </a:ext>
              </a:extLst>
            </p:cNvPr>
            <p:cNvCxnSpPr/>
            <p:nvPr/>
          </p:nvCxnSpPr>
          <p:spPr>
            <a:xfrm flipH="1">
              <a:off x="658750" y="2810654"/>
              <a:ext cx="152400" cy="17444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[R] 24">
              <a:extLst>
                <a:ext uri="{FF2B5EF4-FFF2-40B4-BE49-F238E27FC236}">
                  <a16:creationId xmlns:a16="http://schemas.microsoft.com/office/drawing/2014/main" id="{3114CDBC-E859-4C21-A564-A760F4F51889}"/>
                </a:ext>
              </a:extLst>
            </p:cNvPr>
            <p:cNvCxnSpPr/>
            <p:nvPr/>
          </p:nvCxnSpPr>
          <p:spPr>
            <a:xfrm>
              <a:off x="823025" y="2791924"/>
              <a:ext cx="156989" cy="2068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F0A9C37F-C5FB-497D-972D-1F13259627AF}"/>
              </a:ext>
            </a:extLst>
          </p:cNvPr>
          <p:cNvSpPr/>
          <p:nvPr/>
        </p:nvSpPr>
        <p:spPr>
          <a:xfrm>
            <a:off x="10217184" y="3715535"/>
            <a:ext cx="958648" cy="742792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반납됨</a:t>
            </a: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C1F10D51-9825-49B3-9A3C-14B923D49150}"/>
              </a:ext>
            </a:extLst>
          </p:cNvPr>
          <p:cNvSpPr/>
          <p:nvPr/>
        </p:nvSpPr>
        <p:spPr>
          <a:xfrm>
            <a:off x="9621529" y="2809939"/>
            <a:ext cx="786709" cy="120720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ysClr val="windowText" lastClr="000000"/>
                </a:solidFill>
              </a:rPr>
              <a:t>대여</a:t>
            </a:r>
            <a:endParaRPr kumimoji="1" lang="en-US" altLang="ko-KR" dirty="0">
              <a:solidFill>
                <a:sysClr val="windowText" lastClr="000000"/>
              </a:solidFill>
            </a:endParaRPr>
          </a:p>
          <a:p>
            <a:pPr algn="ctr"/>
            <a:r>
              <a:rPr kumimoji="1" lang="ko-KR" altLang="en-US" dirty="0">
                <a:solidFill>
                  <a:sysClr val="windowText" lastClr="000000"/>
                </a:solidFill>
              </a:rPr>
              <a:t>처리</a:t>
            </a: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22B074EC-93B3-425B-96B4-7C59706F9B43}"/>
              </a:ext>
            </a:extLst>
          </p:cNvPr>
          <p:cNvSpPr/>
          <p:nvPr/>
        </p:nvSpPr>
        <p:spPr>
          <a:xfrm>
            <a:off x="8048324" y="1952407"/>
            <a:ext cx="3270535" cy="269242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rent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CA1BB07C-215B-433F-8053-C623F78D3BF4}"/>
              </a:ext>
            </a:extLst>
          </p:cNvPr>
          <p:cNvSpPr/>
          <p:nvPr/>
        </p:nvSpPr>
        <p:spPr>
          <a:xfrm>
            <a:off x="10932364" y="2946227"/>
            <a:ext cx="958648" cy="1015178"/>
          </a:xfrm>
          <a:prstGeom prst="rect">
            <a:avLst/>
          </a:prstGeom>
          <a:solidFill>
            <a:srgbClr val="D4A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b="1" dirty="0">
                <a:solidFill>
                  <a:schemeClr val="tx1"/>
                </a:solidFill>
              </a:rPr>
              <a:t>재고변경</a:t>
            </a:r>
            <a:r>
              <a:rPr kumimoji="1" lang="en-US" altLang="ko-KR" sz="1050" b="1" dirty="0">
                <a:solidFill>
                  <a:schemeClr val="tx1"/>
                </a:solidFill>
              </a:rPr>
              <a:t>(stock)</a:t>
            </a:r>
            <a:endParaRPr kumimoji="1" lang="ko-KR" altLang="en-US" sz="105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54188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직사각형 44">
            <a:extLst>
              <a:ext uri="{FF2B5EF4-FFF2-40B4-BE49-F238E27FC236}">
                <a16:creationId xmlns:a16="http://schemas.microsoft.com/office/drawing/2014/main" id="{C18FCDD3-007B-442F-9770-74120AEE345F}"/>
              </a:ext>
            </a:extLst>
          </p:cNvPr>
          <p:cNvSpPr/>
          <p:nvPr/>
        </p:nvSpPr>
        <p:spPr>
          <a:xfrm>
            <a:off x="2815723" y="2589535"/>
            <a:ext cx="958648" cy="799722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예약신청됨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C86D4D5C-11B5-4926-A45A-FA4C07E084E6}"/>
              </a:ext>
            </a:extLst>
          </p:cNvPr>
          <p:cNvSpPr/>
          <p:nvPr/>
        </p:nvSpPr>
        <p:spPr>
          <a:xfrm>
            <a:off x="1383323" y="2589535"/>
            <a:ext cx="958648" cy="79972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예약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41EF50A9-C05A-43A0-9117-99C78CD1BD51}"/>
              </a:ext>
            </a:extLst>
          </p:cNvPr>
          <p:cNvSpPr/>
          <p:nvPr/>
        </p:nvSpPr>
        <p:spPr>
          <a:xfrm>
            <a:off x="2815723" y="3622586"/>
            <a:ext cx="958648" cy="799722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예약취소됨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D92BFDE0-7693-4C3E-A3E0-05028BD7C1C5}"/>
              </a:ext>
            </a:extLst>
          </p:cNvPr>
          <p:cNvSpPr/>
          <p:nvPr/>
        </p:nvSpPr>
        <p:spPr>
          <a:xfrm>
            <a:off x="1383323" y="3647726"/>
            <a:ext cx="958648" cy="79972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예약취소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EBF24E90-8F26-4795-8237-7F7C03172846}"/>
              </a:ext>
            </a:extLst>
          </p:cNvPr>
          <p:cNvSpPr/>
          <p:nvPr/>
        </p:nvSpPr>
        <p:spPr>
          <a:xfrm>
            <a:off x="2815722" y="4791293"/>
            <a:ext cx="958648" cy="799722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반납신청됨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E3287F1D-73C5-4976-9608-2A8A2325903D}"/>
              </a:ext>
            </a:extLst>
          </p:cNvPr>
          <p:cNvSpPr/>
          <p:nvPr/>
        </p:nvSpPr>
        <p:spPr>
          <a:xfrm>
            <a:off x="1383323" y="4791293"/>
            <a:ext cx="958648" cy="79972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반납</a:t>
            </a:r>
          </a:p>
        </p:txBody>
      </p: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B97E625D-E209-4937-9E69-9FBB9188B665}"/>
              </a:ext>
            </a:extLst>
          </p:cNvPr>
          <p:cNvGrpSpPr/>
          <p:nvPr/>
        </p:nvGrpSpPr>
        <p:grpSpPr>
          <a:xfrm>
            <a:off x="703707" y="3191391"/>
            <a:ext cx="814952" cy="1909648"/>
            <a:chOff x="194792" y="1921761"/>
            <a:chExt cx="1300163" cy="1257300"/>
          </a:xfrm>
        </p:grpSpPr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9F5CA0C0-1E21-4182-92EC-A2FA32C3C29D}"/>
                </a:ext>
              </a:extLst>
            </p:cNvPr>
            <p:cNvSpPr/>
            <p:nvPr/>
          </p:nvSpPr>
          <p:spPr>
            <a:xfrm>
              <a:off x="194792" y="1921761"/>
              <a:ext cx="1300163" cy="12573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ko-KR" altLang="en-US" sz="1200" b="1" dirty="0">
                  <a:solidFill>
                    <a:schemeClr val="tx1"/>
                  </a:solidFill>
                </a:rPr>
                <a:t>고객</a:t>
              </a:r>
            </a:p>
          </p:txBody>
        </p:sp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66CCA3EE-D65B-4C7C-A25B-84B8B5BEBAF9}"/>
                </a:ext>
              </a:extLst>
            </p:cNvPr>
            <p:cNvSpPr/>
            <p:nvPr/>
          </p:nvSpPr>
          <p:spPr>
            <a:xfrm>
              <a:off x="635000" y="2224372"/>
              <a:ext cx="343696" cy="34635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54" name="직선 연결선[R] 5">
              <a:extLst>
                <a:ext uri="{FF2B5EF4-FFF2-40B4-BE49-F238E27FC236}">
                  <a16:creationId xmlns:a16="http://schemas.microsoft.com/office/drawing/2014/main" id="{83BFB831-82AB-4235-AF80-4AF75B0AC907}"/>
                </a:ext>
              </a:extLst>
            </p:cNvPr>
            <p:cNvCxnSpPr/>
            <p:nvPr/>
          </p:nvCxnSpPr>
          <p:spPr>
            <a:xfrm>
              <a:off x="651177" y="2666448"/>
              <a:ext cx="34369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[R] 20">
              <a:extLst>
                <a:ext uri="{FF2B5EF4-FFF2-40B4-BE49-F238E27FC236}">
                  <a16:creationId xmlns:a16="http://schemas.microsoft.com/office/drawing/2014/main" id="{7056F0BB-2C3C-4CFB-8F75-D91338A4AE80}"/>
                </a:ext>
              </a:extLst>
            </p:cNvPr>
            <p:cNvCxnSpPr>
              <a:stCxn id="53" idx="4"/>
            </p:cNvCxnSpPr>
            <p:nvPr/>
          </p:nvCxnSpPr>
          <p:spPr>
            <a:xfrm>
              <a:off x="806848" y="2570731"/>
              <a:ext cx="0" cy="26197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[R] 22">
              <a:extLst>
                <a:ext uri="{FF2B5EF4-FFF2-40B4-BE49-F238E27FC236}">
                  <a16:creationId xmlns:a16="http://schemas.microsoft.com/office/drawing/2014/main" id="{4FB7311B-F115-4523-BDFD-9D0CF639D11C}"/>
                </a:ext>
              </a:extLst>
            </p:cNvPr>
            <p:cNvCxnSpPr/>
            <p:nvPr/>
          </p:nvCxnSpPr>
          <p:spPr>
            <a:xfrm flipH="1">
              <a:off x="658750" y="2810654"/>
              <a:ext cx="152400" cy="17444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[R] 24">
              <a:extLst>
                <a:ext uri="{FF2B5EF4-FFF2-40B4-BE49-F238E27FC236}">
                  <a16:creationId xmlns:a16="http://schemas.microsoft.com/office/drawing/2014/main" id="{4669378C-829F-4280-B139-84036C77D8F5}"/>
                </a:ext>
              </a:extLst>
            </p:cNvPr>
            <p:cNvCxnSpPr/>
            <p:nvPr/>
          </p:nvCxnSpPr>
          <p:spPr>
            <a:xfrm>
              <a:off x="823025" y="2791924"/>
              <a:ext cx="156989" cy="2068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8250AE77-309E-47E4-BF81-580A2D36B0E3}"/>
              </a:ext>
            </a:extLst>
          </p:cNvPr>
          <p:cNvSpPr/>
          <p:nvPr/>
        </p:nvSpPr>
        <p:spPr>
          <a:xfrm>
            <a:off x="6527441" y="4773203"/>
            <a:ext cx="1082829" cy="760031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결제승인됨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EE914C75-8F88-459E-AB8C-DB6EEBC87069}"/>
              </a:ext>
            </a:extLst>
          </p:cNvPr>
          <p:cNvSpPr/>
          <p:nvPr/>
        </p:nvSpPr>
        <p:spPr>
          <a:xfrm>
            <a:off x="5082046" y="4980627"/>
            <a:ext cx="946400" cy="76003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결제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EE507F69-DEA5-40E7-A5F2-EDFD66F57472}"/>
              </a:ext>
            </a:extLst>
          </p:cNvPr>
          <p:cNvSpPr/>
          <p:nvPr/>
        </p:nvSpPr>
        <p:spPr>
          <a:xfrm>
            <a:off x="10186059" y="2383210"/>
            <a:ext cx="958648" cy="742792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대여됨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A6925959-5273-4FB8-AAC9-5BE2CDF12DAC}"/>
              </a:ext>
            </a:extLst>
          </p:cNvPr>
          <p:cNvSpPr/>
          <p:nvPr/>
        </p:nvSpPr>
        <p:spPr>
          <a:xfrm>
            <a:off x="8834930" y="3011634"/>
            <a:ext cx="958648" cy="74279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대여</a:t>
            </a:r>
          </a:p>
        </p:txBody>
      </p: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CA713A08-6821-404E-8410-87B7BD467F16}"/>
              </a:ext>
            </a:extLst>
          </p:cNvPr>
          <p:cNvGrpSpPr/>
          <p:nvPr/>
        </p:nvGrpSpPr>
        <p:grpSpPr>
          <a:xfrm>
            <a:off x="8116275" y="2864093"/>
            <a:ext cx="814952" cy="923599"/>
            <a:chOff x="194792" y="1921761"/>
            <a:chExt cx="1300163" cy="1257300"/>
          </a:xfrm>
        </p:grpSpPr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9CE801D3-FD16-4BA1-B34B-BEA6325FA651}"/>
                </a:ext>
              </a:extLst>
            </p:cNvPr>
            <p:cNvSpPr/>
            <p:nvPr/>
          </p:nvSpPr>
          <p:spPr>
            <a:xfrm>
              <a:off x="194792" y="1921761"/>
              <a:ext cx="1300163" cy="12573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ko-KR" altLang="en-US" sz="1200" b="1" dirty="0">
                  <a:solidFill>
                    <a:schemeClr val="tx1"/>
                  </a:solidFill>
                </a:rPr>
                <a:t>고객</a:t>
              </a:r>
            </a:p>
          </p:txBody>
        </p:sp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340027CD-54B8-49ED-86FD-68CFB9273439}"/>
                </a:ext>
              </a:extLst>
            </p:cNvPr>
            <p:cNvSpPr/>
            <p:nvPr/>
          </p:nvSpPr>
          <p:spPr>
            <a:xfrm>
              <a:off x="635000" y="2224372"/>
              <a:ext cx="343696" cy="34635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66" name="직선 연결선[R] 5">
              <a:extLst>
                <a:ext uri="{FF2B5EF4-FFF2-40B4-BE49-F238E27FC236}">
                  <a16:creationId xmlns:a16="http://schemas.microsoft.com/office/drawing/2014/main" id="{3555C050-CCA5-4F07-9E54-CCE82FBBB6E6}"/>
                </a:ext>
              </a:extLst>
            </p:cNvPr>
            <p:cNvCxnSpPr/>
            <p:nvPr/>
          </p:nvCxnSpPr>
          <p:spPr>
            <a:xfrm>
              <a:off x="651177" y="2666448"/>
              <a:ext cx="34369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[R] 20">
              <a:extLst>
                <a:ext uri="{FF2B5EF4-FFF2-40B4-BE49-F238E27FC236}">
                  <a16:creationId xmlns:a16="http://schemas.microsoft.com/office/drawing/2014/main" id="{A781732F-13E6-4396-BF12-50DEA19E02AB}"/>
                </a:ext>
              </a:extLst>
            </p:cNvPr>
            <p:cNvCxnSpPr>
              <a:stCxn id="65" idx="4"/>
            </p:cNvCxnSpPr>
            <p:nvPr/>
          </p:nvCxnSpPr>
          <p:spPr>
            <a:xfrm>
              <a:off x="806848" y="2570731"/>
              <a:ext cx="0" cy="26197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연결선[R] 22">
              <a:extLst>
                <a:ext uri="{FF2B5EF4-FFF2-40B4-BE49-F238E27FC236}">
                  <a16:creationId xmlns:a16="http://schemas.microsoft.com/office/drawing/2014/main" id="{641D40F9-1554-4C72-9319-031A0BE70003}"/>
                </a:ext>
              </a:extLst>
            </p:cNvPr>
            <p:cNvCxnSpPr/>
            <p:nvPr/>
          </p:nvCxnSpPr>
          <p:spPr>
            <a:xfrm flipH="1">
              <a:off x="658750" y="2810654"/>
              <a:ext cx="152400" cy="17444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[R] 24">
              <a:extLst>
                <a:ext uri="{FF2B5EF4-FFF2-40B4-BE49-F238E27FC236}">
                  <a16:creationId xmlns:a16="http://schemas.microsoft.com/office/drawing/2014/main" id="{91F02843-6804-4185-9D2D-A30B7E8A9D2B}"/>
                </a:ext>
              </a:extLst>
            </p:cNvPr>
            <p:cNvCxnSpPr/>
            <p:nvPr/>
          </p:nvCxnSpPr>
          <p:spPr>
            <a:xfrm>
              <a:off x="823025" y="2791924"/>
              <a:ext cx="156989" cy="2068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7EFA38B4-8670-43C1-A018-C4EBC220BE5E}"/>
              </a:ext>
            </a:extLst>
          </p:cNvPr>
          <p:cNvSpPr/>
          <p:nvPr/>
        </p:nvSpPr>
        <p:spPr>
          <a:xfrm>
            <a:off x="10217184" y="3715535"/>
            <a:ext cx="958648" cy="742792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반납됨</a:t>
            </a: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D2FF142F-07C1-4C11-BFB5-74A8543DB325}"/>
              </a:ext>
            </a:extLst>
          </p:cNvPr>
          <p:cNvSpPr/>
          <p:nvPr/>
        </p:nvSpPr>
        <p:spPr>
          <a:xfrm>
            <a:off x="9621529" y="2809939"/>
            <a:ext cx="786709" cy="120720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ysClr val="windowText" lastClr="000000"/>
                </a:solidFill>
              </a:rPr>
              <a:t>대여</a:t>
            </a:r>
            <a:endParaRPr kumimoji="1" lang="en-US" altLang="ko-KR" dirty="0">
              <a:solidFill>
                <a:sysClr val="windowText" lastClr="000000"/>
              </a:solidFill>
            </a:endParaRPr>
          </a:p>
          <a:p>
            <a:pPr algn="ctr"/>
            <a:r>
              <a:rPr kumimoji="1" lang="ko-KR" altLang="en-US" dirty="0">
                <a:solidFill>
                  <a:sysClr val="windowText" lastClr="000000"/>
                </a:solidFill>
              </a:rPr>
              <a:t>처리</a:t>
            </a: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28647005-4C25-4F8A-A800-25902B723873}"/>
              </a:ext>
            </a:extLst>
          </p:cNvPr>
          <p:cNvSpPr/>
          <p:nvPr/>
        </p:nvSpPr>
        <p:spPr>
          <a:xfrm>
            <a:off x="6481741" y="5747323"/>
            <a:ext cx="1082829" cy="760031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결제취소됨</a:t>
            </a: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FEC77238-3019-4B1C-B77F-8CF5CCAD97BA}"/>
              </a:ext>
            </a:extLst>
          </p:cNvPr>
          <p:cNvSpPr/>
          <p:nvPr/>
        </p:nvSpPr>
        <p:spPr>
          <a:xfrm>
            <a:off x="5897066" y="5272611"/>
            <a:ext cx="786709" cy="76003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ysClr val="windowText" lastClr="000000"/>
                </a:solidFill>
              </a:rPr>
              <a:t>결제</a:t>
            </a:r>
            <a:endParaRPr kumimoji="1" lang="en-US" altLang="ko-KR" dirty="0">
              <a:solidFill>
                <a:sysClr val="windowText" lastClr="000000"/>
              </a:solidFill>
            </a:endParaRPr>
          </a:p>
          <a:p>
            <a:pPr algn="ctr"/>
            <a:r>
              <a:rPr kumimoji="1" lang="ko-KR" altLang="en-US" dirty="0">
                <a:solidFill>
                  <a:sysClr val="windowText" lastClr="000000"/>
                </a:solidFill>
              </a:rPr>
              <a:t>정보</a:t>
            </a: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4E076F84-636F-4FA6-B503-0367A2ABF521}"/>
              </a:ext>
            </a:extLst>
          </p:cNvPr>
          <p:cNvSpPr/>
          <p:nvPr/>
        </p:nvSpPr>
        <p:spPr>
          <a:xfrm>
            <a:off x="5919683" y="3064302"/>
            <a:ext cx="1110080" cy="604243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재고 감소됨</a:t>
            </a: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DFEFDA58-6DAE-4FD8-9692-EFBEB8FEBAA9}"/>
              </a:ext>
            </a:extLst>
          </p:cNvPr>
          <p:cNvSpPr/>
          <p:nvPr/>
        </p:nvSpPr>
        <p:spPr>
          <a:xfrm>
            <a:off x="5919682" y="2168076"/>
            <a:ext cx="1110080" cy="604243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재고 증가됨</a:t>
            </a: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C71556A4-0679-4000-8BCD-67B6CC5F6FFE}"/>
              </a:ext>
            </a:extLst>
          </p:cNvPr>
          <p:cNvSpPr/>
          <p:nvPr/>
        </p:nvSpPr>
        <p:spPr>
          <a:xfrm>
            <a:off x="5294067" y="2555384"/>
            <a:ext cx="786709" cy="604243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ysClr val="windowText" lastClr="000000"/>
                </a:solidFill>
              </a:rPr>
              <a:t>재고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2C881EAA-D359-4926-A150-1207DA0AB719}"/>
              </a:ext>
            </a:extLst>
          </p:cNvPr>
          <p:cNvSpPr/>
          <p:nvPr/>
        </p:nvSpPr>
        <p:spPr>
          <a:xfrm>
            <a:off x="622560" y="2168076"/>
            <a:ext cx="3457008" cy="3721343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R" sz="1400" dirty="0" err="1">
                <a:solidFill>
                  <a:schemeClr val="tx1"/>
                </a:solidFill>
              </a:rPr>
              <a:t>revervation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A3107201-DFB9-4851-9664-01149D41F68A}"/>
              </a:ext>
            </a:extLst>
          </p:cNvPr>
          <p:cNvSpPr/>
          <p:nvPr/>
        </p:nvSpPr>
        <p:spPr>
          <a:xfrm>
            <a:off x="5063201" y="1782684"/>
            <a:ext cx="2271669" cy="2160149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stock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840015A4-9B93-4B42-9E8E-89A23872F1A9}"/>
              </a:ext>
            </a:extLst>
          </p:cNvPr>
          <p:cNvSpPr/>
          <p:nvPr/>
        </p:nvSpPr>
        <p:spPr>
          <a:xfrm>
            <a:off x="8048324" y="1952407"/>
            <a:ext cx="3270535" cy="269242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rent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21464D11-B3C3-43C5-B6D9-E4EE815AF91D}"/>
              </a:ext>
            </a:extLst>
          </p:cNvPr>
          <p:cNvSpPr/>
          <p:nvPr/>
        </p:nvSpPr>
        <p:spPr>
          <a:xfrm>
            <a:off x="4798937" y="4356910"/>
            <a:ext cx="3042245" cy="236657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payment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90062E26-FCF8-4700-878F-189093F48C36}"/>
              </a:ext>
            </a:extLst>
          </p:cNvPr>
          <p:cNvSpPr/>
          <p:nvPr/>
        </p:nvSpPr>
        <p:spPr>
          <a:xfrm>
            <a:off x="8834930" y="2301266"/>
            <a:ext cx="958648" cy="632797"/>
          </a:xfrm>
          <a:prstGeom prst="rect">
            <a:avLst/>
          </a:prstGeom>
          <a:solidFill>
            <a:srgbClr val="D4A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b="1" dirty="0">
                <a:solidFill>
                  <a:schemeClr val="tx1"/>
                </a:solidFill>
              </a:rPr>
              <a:t>예약승인</a:t>
            </a: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A0AAE485-2C9D-4531-A801-43BBC6F50F24}"/>
              </a:ext>
            </a:extLst>
          </p:cNvPr>
          <p:cNvSpPr/>
          <p:nvPr/>
        </p:nvSpPr>
        <p:spPr>
          <a:xfrm>
            <a:off x="2155445" y="3248110"/>
            <a:ext cx="786709" cy="179620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ysClr val="windowText" lastClr="000000"/>
                </a:solidFill>
              </a:rPr>
              <a:t>예약</a:t>
            </a: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509C2E9D-1259-4935-8824-3ECE6A22EFBC}"/>
              </a:ext>
            </a:extLst>
          </p:cNvPr>
          <p:cNvSpPr/>
          <p:nvPr/>
        </p:nvSpPr>
        <p:spPr>
          <a:xfrm>
            <a:off x="5069798" y="5857759"/>
            <a:ext cx="958648" cy="632797"/>
          </a:xfrm>
          <a:prstGeom prst="rect">
            <a:avLst/>
          </a:prstGeom>
          <a:solidFill>
            <a:srgbClr val="D4A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b="1" dirty="0">
                <a:solidFill>
                  <a:schemeClr val="tx1"/>
                </a:solidFill>
              </a:rPr>
              <a:t>결제취소</a:t>
            </a: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11866619-AE4E-4CE2-AD99-C7267D9477BE}"/>
              </a:ext>
            </a:extLst>
          </p:cNvPr>
          <p:cNvSpPr/>
          <p:nvPr/>
        </p:nvSpPr>
        <p:spPr>
          <a:xfrm>
            <a:off x="8815115" y="3895106"/>
            <a:ext cx="958648" cy="632797"/>
          </a:xfrm>
          <a:prstGeom prst="rect">
            <a:avLst/>
          </a:prstGeom>
          <a:solidFill>
            <a:srgbClr val="D4A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b="1" dirty="0">
                <a:solidFill>
                  <a:schemeClr val="tx1"/>
                </a:solidFill>
              </a:rPr>
              <a:t>반납신청</a:t>
            </a: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CA1BB07C-215B-433F-8053-C623F78D3BF4}"/>
              </a:ext>
            </a:extLst>
          </p:cNvPr>
          <p:cNvSpPr/>
          <p:nvPr/>
        </p:nvSpPr>
        <p:spPr>
          <a:xfrm>
            <a:off x="4428208" y="2167233"/>
            <a:ext cx="958648" cy="632797"/>
          </a:xfrm>
          <a:prstGeom prst="rect">
            <a:avLst/>
          </a:prstGeom>
          <a:solidFill>
            <a:srgbClr val="D4A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b="1" dirty="0">
                <a:solidFill>
                  <a:schemeClr val="tx1"/>
                </a:solidFill>
              </a:rPr>
              <a:t>재고변경</a:t>
            </a:r>
          </a:p>
        </p:txBody>
      </p:sp>
      <p:sp>
        <p:nvSpPr>
          <p:cNvPr id="81" name="제목 1">
            <a:extLst>
              <a:ext uri="{FF2B5EF4-FFF2-40B4-BE49-F238E27FC236}">
                <a16:creationId xmlns:a16="http://schemas.microsoft.com/office/drawing/2014/main" id="{D1D766DA-38F1-4D73-A8CB-64F15CB9D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66120" cy="1325563"/>
          </a:xfrm>
        </p:spPr>
        <p:txBody>
          <a:bodyPr/>
          <a:lstStyle/>
          <a:p>
            <a:r>
              <a:rPr kumimoji="1" lang="ko-KR" altLang="en-US" dirty="0"/>
              <a:t>이벤트스토밍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</a:t>
            </a:r>
            <a:r>
              <a:rPr kumimoji="1" lang="en-US" altLang="ko-KR" dirty="0"/>
              <a:t>Policy </a:t>
            </a:r>
            <a:r>
              <a:rPr kumimoji="1" lang="ko-KR" altLang="en-US" dirty="0"/>
              <a:t>를 수행주체로 이동</a:t>
            </a:r>
          </a:p>
        </p:txBody>
      </p:sp>
      <p:cxnSp>
        <p:nvCxnSpPr>
          <p:cNvPr id="88" name="꺾인 연결선[E] 21">
            <a:extLst>
              <a:ext uri="{FF2B5EF4-FFF2-40B4-BE49-F238E27FC236}">
                <a16:creationId xmlns:a16="http://schemas.microsoft.com/office/drawing/2014/main" id="{1B0D1E6D-5885-4797-9165-3EE691D14C9A}"/>
              </a:ext>
            </a:extLst>
          </p:cNvPr>
          <p:cNvCxnSpPr>
            <a:cxnSpLocks/>
            <a:stCxn id="45" idx="3"/>
            <a:endCxn id="60" idx="1"/>
          </p:cNvCxnSpPr>
          <p:nvPr/>
        </p:nvCxnSpPr>
        <p:spPr>
          <a:xfrm>
            <a:off x="3774371" y="2989396"/>
            <a:ext cx="1307675" cy="2371247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꺾인 연결선[E] 51">
            <a:extLst>
              <a:ext uri="{FF2B5EF4-FFF2-40B4-BE49-F238E27FC236}">
                <a16:creationId xmlns:a16="http://schemas.microsoft.com/office/drawing/2014/main" id="{1FE1AECA-5DA5-4536-8939-06739D50D30B}"/>
              </a:ext>
            </a:extLst>
          </p:cNvPr>
          <p:cNvCxnSpPr>
            <a:cxnSpLocks/>
            <a:stCxn id="47" idx="3"/>
            <a:endCxn id="84" idx="1"/>
          </p:cNvCxnSpPr>
          <p:nvPr/>
        </p:nvCxnSpPr>
        <p:spPr>
          <a:xfrm>
            <a:off x="3774371" y="4022447"/>
            <a:ext cx="1295427" cy="2151711"/>
          </a:xfrm>
          <a:prstGeom prst="bentConnector3">
            <a:avLst>
              <a:gd name="adj1" fmla="val 41879"/>
            </a:avLst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꺾인 연결선[E] 51">
            <a:extLst>
              <a:ext uri="{FF2B5EF4-FFF2-40B4-BE49-F238E27FC236}">
                <a16:creationId xmlns:a16="http://schemas.microsoft.com/office/drawing/2014/main" id="{8F39E96B-833B-4399-B0E4-FA5730DA081B}"/>
              </a:ext>
            </a:extLst>
          </p:cNvPr>
          <p:cNvCxnSpPr>
            <a:cxnSpLocks/>
            <a:stCxn id="49" idx="3"/>
            <a:endCxn id="85" idx="1"/>
          </p:cNvCxnSpPr>
          <p:nvPr/>
        </p:nvCxnSpPr>
        <p:spPr>
          <a:xfrm flipV="1">
            <a:off x="3774370" y="4211505"/>
            <a:ext cx="5040745" cy="979649"/>
          </a:xfrm>
          <a:prstGeom prst="bentConnector3">
            <a:avLst>
              <a:gd name="adj1" fmla="val 16449"/>
            </a:avLst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꺾인 연결선[E] 51">
            <a:extLst>
              <a:ext uri="{FF2B5EF4-FFF2-40B4-BE49-F238E27FC236}">
                <a16:creationId xmlns:a16="http://schemas.microsoft.com/office/drawing/2014/main" id="{D59C5CD5-AA28-4084-885D-33F0B675BEE2}"/>
              </a:ext>
            </a:extLst>
          </p:cNvPr>
          <p:cNvCxnSpPr>
            <a:cxnSpLocks/>
            <a:stCxn id="61" idx="3"/>
            <a:endCxn id="86" idx="0"/>
          </p:cNvCxnSpPr>
          <p:nvPr/>
        </p:nvCxnSpPr>
        <p:spPr>
          <a:xfrm flipH="1" flipV="1">
            <a:off x="4907532" y="2167233"/>
            <a:ext cx="6237175" cy="587373"/>
          </a:xfrm>
          <a:prstGeom prst="bentConnector4">
            <a:avLst>
              <a:gd name="adj1" fmla="val -6000"/>
              <a:gd name="adj2" fmla="val 184382"/>
            </a:avLst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꺾인 연결선[E] 51">
            <a:extLst>
              <a:ext uri="{FF2B5EF4-FFF2-40B4-BE49-F238E27FC236}">
                <a16:creationId xmlns:a16="http://schemas.microsoft.com/office/drawing/2014/main" id="{697DA07C-A5FF-4355-9B69-C5323E1CF22A}"/>
              </a:ext>
            </a:extLst>
          </p:cNvPr>
          <p:cNvCxnSpPr>
            <a:cxnSpLocks/>
            <a:stCxn id="70" idx="3"/>
            <a:endCxn id="86" idx="0"/>
          </p:cNvCxnSpPr>
          <p:nvPr/>
        </p:nvCxnSpPr>
        <p:spPr>
          <a:xfrm flipH="1" flipV="1">
            <a:off x="4907532" y="2167233"/>
            <a:ext cx="6268300" cy="1919698"/>
          </a:xfrm>
          <a:prstGeom prst="bentConnector4">
            <a:avLst>
              <a:gd name="adj1" fmla="val -8811"/>
              <a:gd name="adj2" fmla="val 134670"/>
            </a:avLst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52224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 txBox="1">
            <a:spLocks/>
          </p:cNvSpPr>
          <p:nvPr/>
        </p:nvSpPr>
        <p:spPr>
          <a:xfrm>
            <a:off x="774032" y="-704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ko-KR" altLang="en-US" dirty="0"/>
              <a:t>기능 요구사항 </a:t>
            </a:r>
            <a:r>
              <a:rPr kumimoji="1" lang="en-US" altLang="ko-KR" dirty="0"/>
              <a:t>coverage</a:t>
            </a:r>
            <a:endParaRPr kumimoji="1"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ECA87BA-DDE7-48A6-A615-9E46247402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691" y="1416106"/>
            <a:ext cx="9652863" cy="528704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429625" y="5105857"/>
            <a:ext cx="3471863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342900" indent="-342900">
              <a:buFontTx/>
              <a:buAutoNum type="arabicPeriod"/>
            </a:pPr>
            <a:r>
              <a:rPr kumimoji="1" lang="ko-KR" altLang="en-US" dirty="0"/>
              <a:t>요구사항별로 모든 나래이션이 가능한지 검증함</a:t>
            </a:r>
            <a:endParaRPr kumimoji="1" lang="en-US" altLang="ko-KR" dirty="0"/>
          </a:p>
          <a:p>
            <a:pPr marL="342900" indent="-342900">
              <a:buFontTx/>
              <a:buAutoNum type="arabicPeriod"/>
            </a:pPr>
            <a:r>
              <a:rPr kumimoji="1" lang="ko-KR" altLang="en-US" dirty="0"/>
              <a:t>기능 요구사항별로 패스 표시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812111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시나리오 </a:t>
            </a:r>
            <a:r>
              <a:rPr kumimoji="1" lang="en-US" altLang="ko-KR" dirty="0"/>
              <a:t>Coverage Check (1)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07024" y="1825625"/>
            <a:ext cx="3819525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kumimoji="1" lang="ko-KR" altLang="en-US" dirty="0"/>
              <a:t>사용자가 </a:t>
            </a:r>
            <a:r>
              <a:rPr kumimoji="1" lang="ko-KR" altLang="en-US" dirty="0" err="1"/>
              <a:t>킥보드</a:t>
            </a:r>
            <a:r>
              <a:rPr kumimoji="1" lang="ko-KR" altLang="en-US" dirty="0"/>
              <a:t> 선택 후 예약한다</a:t>
            </a:r>
            <a:r>
              <a:rPr kumimoji="1" lang="en-US" altLang="ko-KR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ko-KR" altLang="en-US" dirty="0"/>
              <a:t>예약한 킥보드에 대해서 결제한다</a:t>
            </a:r>
            <a:r>
              <a:rPr kumimoji="1" lang="en-US" altLang="ko-KR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ko-KR" altLang="en-US" dirty="0"/>
              <a:t>결제 후 사용승인이 되면 킥보드를 대여한다</a:t>
            </a:r>
            <a:r>
              <a:rPr kumimoji="1" lang="en-US" altLang="ko-KR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ko-KR" altLang="en-US" dirty="0"/>
              <a:t>킥보드가 대여가 되면 재고가 감소된다</a:t>
            </a:r>
            <a:r>
              <a:rPr kumimoji="1" lang="en-US" altLang="ko-KR" dirty="0"/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2D4AE93-741F-4D82-9F09-CE54EDCCBB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5029" y="1560645"/>
            <a:ext cx="7956597" cy="5145688"/>
          </a:xfrm>
          <a:prstGeom prst="rect">
            <a:avLst/>
          </a:prstGeom>
        </p:spPr>
      </p:pic>
      <p:sp>
        <p:nvSpPr>
          <p:cNvPr id="9" name="자유형: 도형 8">
            <a:extLst>
              <a:ext uri="{FF2B5EF4-FFF2-40B4-BE49-F238E27FC236}">
                <a16:creationId xmlns:a16="http://schemas.microsoft.com/office/drawing/2014/main" id="{319D79CD-424D-4616-99C4-839BB7201CE9}"/>
              </a:ext>
            </a:extLst>
          </p:cNvPr>
          <p:cNvSpPr/>
          <p:nvPr/>
        </p:nvSpPr>
        <p:spPr>
          <a:xfrm>
            <a:off x="4754880" y="1963554"/>
            <a:ext cx="6939815" cy="3811604"/>
          </a:xfrm>
          <a:custGeom>
            <a:avLst/>
            <a:gdLst>
              <a:gd name="connsiteX0" fmla="*/ 0 w 6939815"/>
              <a:gd name="connsiteY0" fmla="*/ 385011 h 3811604"/>
              <a:gd name="connsiteX1" fmla="*/ 96253 w 6939815"/>
              <a:gd name="connsiteY1" fmla="*/ 356135 h 3811604"/>
              <a:gd name="connsiteX2" fmla="*/ 125128 w 6939815"/>
              <a:gd name="connsiteY2" fmla="*/ 346510 h 3811604"/>
              <a:gd name="connsiteX3" fmla="*/ 250257 w 6939815"/>
              <a:gd name="connsiteY3" fmla="*/ 356135 h 3811604"/>
              <a:gd name="connsiteX4" fmla="*/ 317634 w 6939815"/>
              <a:gd name="connsiteY4" fmla="*/ 394636 h 3811604"/>
              <a:gd name="connsiteX5" fmla="*/ 336884 w 6939815"/>
              <a:gd name="connsiteY5" fmla="*/ 423512 h 3811604"/>
              <a:gd name="connsiteX6" fmla="*/ 394636 w 6939815"/>
              <a:gd name="connsiteY6" fmla="*/ 452387 h 3811604"/>
              <a:gd name="connsiteX7" fmla="*/ 423512 w 6939815"/>
              <a:gd name="connsiteY7" fmla="*/ 471638 h 3811604"/>
              <a:gd name="connsiteX8" fmla="*/ 462013 w 6939815"/>
              <a:gd name="connsiteY8" fmla="*/ 481263 h 3811604"/>
              <a:gd name="connsiteX9" fmla="*/ 529389 w 6939815"/>
              <a:gd name="connsiteY9" fmla="*/ 519764 h 3811604"/>
              <a:gd name="connsiteX10" fmla="*/ 693019 w 6939815"/>
              <a:gd name="connsiteY10" fmla="*/ 500514 h 3811604"/>
              <a:gd name="connsiteX11" fmla="*/ 731520 w 6939815"/>
              <a:gd name="connsiteY11" fmla="*/ 490888 h 3811604"/>
              <a:gd name="connsiteX12" fmla="*/ 827773 w 6939815"/>
              <a:gd name="connsiteY12" fmla="*/ 433137 h 3811604"/>
              <a:gd name="connsiteX13" fmla="*/ 875899 w 6939815"/>
              <a:gd name="connsiteY13" fmla="*/ 404261 h 3811604"/>
              <a:gd name="connsiteX14" fmla="*/ 904775 w 6939815"/>
              <a:gd name="connsiteY14" fmla="*/ 375385 h 3811604"/>
              <a:gd name="connsiteX15" fmla="*/ 962526 w 6939815"/>
              <a:gd name="connsiteY15" fmla="*/ 365760 h 3811604"/>
              <a:gd name="connsiteX16" fmla="*/ 991402 w 6939815"/>
              <a:gd name="connsiteY16" fmla="*/ 356135 h 3811604"/>
              <a:gd name="connsiteX17" fmla="*/ 1097280 w 6939815"/>
              <a:gd name="connsiteY17" fmla="*/ 336884 h 3811604"/>
              <a:gd name="connsiteX18" fmla="*/ 1174282 w 6939815"/>
              <a:gd name="connsiteY18" fmla="*/ 317634 h 3811604"/>
              <a:gd name="connsiteX19" fmla="*/ 1222408 w 6939815"/>
              <a:gd name="connsiteY19" fmla="*/ 298383 h 3811604"/>
              <a:gd name="connsiteX20" fmla="*/ 1366787 w 6939815"/>
              <a:gd name="connsiteY20" fmla="*/ 279133 h 3811604"/>
              <a:gd name="connsiteX21" fmla="*/ 1482291 w 6939815"/>
              <a:gd name="connsiteY21" fmla="*/ 288758 h 3811604"/>
              <a:gd name="connsiteX22" fmla="*/ 1511166 w 6939815"/>
              <a:gd name="connsiteY22" fmla="*/ 317634 h 3811604"/>
              <a:gd name="connsiteX23" fmla="*/ 1578543 w 6939815"/>
              <a:gd name="connsiteY23" fmla="*/ 433137 h 3811604"/>
              <a:gd name="connsiteX24" fmla="*/ 1636295 w 6939815"/>
              <a:gd name="connsiteY24" fmla="*/ 529390 h 3811604"/>
              <a:gd name="connsiteX25" fmla="*/ 1655545 w 6939815"/>
              <a:gd name="connsiteY25" fmla="*/ 596766 h 3811604"/>
              <a:gd name="connsiteX26" fmla="*/ 1703672 w 6939815"/>
              <a:gd name="connsiteY26" fmla="*/ 721895 h 3811604"/>
              <a:gd name="connsiteX27" fmla="*/ 1742173 w 6939815"/>
              <a:gd name="connsiteY27" fmla="*/ 818147 h 3811604"/>
              <a:gd name="connsiteX28" fmla="*/ 1761423 w 6939815"/>
              <a:gd name="connsiteY28" fmla="*/ 866274 h 3811604"/>
              <a:gd name="connsiteX29" fmla="*/ 1867301 w 6939815"/>
              <a:gd name="connsiteY29" fmla="*/ 1039528 h 3811604"/>
              <a:gd name="connsiteX30" fmla="*/ 1876926 w 6939815"/>
              <a:gd name="connsiteY30" fmla="*/ 1116531 h 3811604"/>
              <a:gd name="connsiteX31" fmla="*/ 1886552 w 6939815"/>
              <a:gd name="connsiteY31" fmla="*/ 1164657 h 3811604"/>
              <a:gd name="connsiteX32" fmla="*/ 1876926 w 6939815"/>
              <a:gd name="connsiteY32" fmla="*/ 1270535 h 3811604"/>
              <a:gd name="connsiteX33" fmla="*/ 1819175 w 6939815"/>
              <a:gd name="connsiteY33" fmla="*/ 1453415 h 3811604"/>
              <a:gd name="connsiteX34" fmla="*/ 1713297 w 6939815"/>
              <a:gd name="connsiteY34" fmla="*/ 1645920 h 3811604"/>
              <a:gd name="connsiteX35" fmla="*/ 1665171 w 6939815"/>
              <a:gd name="connsiteY35" fmla="*/ 1732547 h 3811604"/>
              <a:gd name="connsiteX36" fmla="*/ 1588168 w 6939815"/>
              <a:gd name="connsiteY36" fmla="*/ 1886552 h 3811604"/>
              <a:gd name="connsiteX37" fmla="*/ 1395663 w 6939815"/>
              <a:gd name="connsiteY37" fmla="*/ 2098307 h 3811604"/>
              <a:gd name="connsiteX38" fmla="*/ 1299411 w 6939815"/>
              <a:gd name="connsiteY38" fmla="*/ 2184935 h 3811604"/>
              <a:gd name="connsiteX39" fmla="*/ 1193533 w 6939815"/>
              <a:gd name="connsiteY39" fmla="*/ 2329314 h 3811604"/>
              <a:gd name="connsiteX40" fmla="*/ 1164657 w 6939815"/>
              <a:gd name="connsiteY40" fmla="*/ 2348564 h 3811604"/>
              <a:gd name="connsiteX41" fmla="*/ 1135781 w 6939815"/>
              <a:gd name="connsiteY41" fmla="*/ 2377440 h 3811604"/>
              <a:gd name="connsiteX42" fmla="*/ 1068404 w 6939815"/>
              <a:gd name="connsiteY42" fmla="*/ 2435192 h 3811604"/>
              <a:gd name="connsiteX43" fmla="*/ 1039528 w 6939815"/>
              <a:gd name="connsiteY43" fmla="*/ 2454442 h 3811604"/>
              <a:gd name="connsiteX44" fmla="*/ 933651 w 6939815"/>
              <a:gd name="connsiteY44" fmla="*/ 2531444 h 3811604"/>
              <a:gd name="connsiteX45" fmla="*/ 779646 w 6939815"/>
              <a:gd name="connsiteY45" fmla="*/ 2627697 h 3811604"/>
              <a:gd name="connsiteX46" fmla="*/ 702644 w 6939815"/>
              <a:gd name="connsiteY46" fmla="*/ 2695074 h 3811604"/>
              <a:gd name="connsiteX47" fmla="*/ 683394 w 6939815"/>
              <a:gd name="connsiteY47" fmla="*/ 2733575 h 3811604"/>
              <a:gd name="connsiteX48" fmla="*/ 567891 w 6939815"/>
              <a:gd name="connsiteY48" fmla="*/ 2829827 h 3811604"/>
              <a:gd name="connsiteX49" fmla="*/ 539015 w 6939815"/>
              <a:gd name="connsiteY49" fmla="*/ 2877954 h 3811604"/>
              <a:gd name="connsiteX50" fmla="*/ 452387 w 6939815"/>
              <a:gd name="connsiteY50" fmla="*/ 2993457 h 3811604"/>
              <a:gd name="connsiteX51" fmla="*/ 423512 w 6939815"/>
              <a:gd name="connsiteY51" fmla="*/ 3031958 h 3811604"/>
              <a:gd name="connsiteX52" fmla="*/ 385011 w 6939815"/>
              <a:gd name="connsiteY52" fmla="*/ 3099335 h 3811604"/>
              <a:gd name="connsiteX53" fmla="*/ 346509 w 6939815"/>
              <a:gd name="connsiteY53" fmla="*/ 3157086 h 3811604"/>
              <a:gd name="connsiteX54" fmla="*/ 250257 w 6939815"/>
              <a:gd name="connsiteY54" fmla="*/ 3368842 h 3811604"/>
              <a:gd name="connsiteX55" fmla="*/ 231006 w 6939815"/>
              <a:gd name="connsiteY55" fmla="*/ 3407343 h 3811604"/>
              <a:gd name="connsiteX56" fmla="*/ 259882 w 6939815"/>
              <a:gd name="connsiteY56" fmla="*/ 3522846 h 3811604"/>
              <a:gd name="connsiteX57" fmla="*/ 279133 w 6939815"/>
              <a:gd name="connsiteY57" fmla="*/ 3551722 h 3811604"/>
              <a:gd name="connsiteX58" fmla="*/ 327259 w 6939815"/>
              <a:gd name="connsiteY58" fmla="*/ 3561347 h 3811604"/>
              <a:gd name="connsiteX59" fmla="*/ 365760 w 6939815"/>
              <a:gd name="connsiteY59" fmla="*/ 3570973 h 3811604"/>
              <a:gd name="connsiteX60" fmla="*/ 442762 w 6939815"/>
              <a:gd name="connsiteY60" fmla="*/ 3599848 h 3811604"/>
              <a:gd name="connsiteX61" fmla="*/ 471638 w 6939815"/>
              <a:gd name="connsiteY61" fmla="*/ 3619099 h 3811604"/>
              <a:gd name="connsiteX62" fmla="*/ 519764 w 6939815"/>
              <a:gd name="connsiteY62" fmla="*/ 3647975 h 3811604"/>
              <a:gd name="connsiteX63" fmla="*/ 577516 w 6939815"/>
              <a:gd name="connsiteY63" fmla="*/ 3686476 h 3811604"/>
              <a:gd name="connsiteX64" fmla="*/ 712269 w 6939815"/>
              <a:gd name="connsiteY64" fmla="*/ 3763478 h 3811604"/>
              <a:gd name="connsiteX65" fmla="*/ 798897 w 6939815"/>
              <a:gd name="connsiteY65" fmla="*/ 3782728 h 3811604"/>
              <a:gd name="connsiteX66" fmla="*/ 866274 w 6939815"/>
              <a:gd name="connsiteY66" fmla="*/ 3801979 h 3811604"/>
              <a:gd name="connsiteX67" fmla="*/ 962526 w 6939815"/>
              <a:gd name="connsiteY67" fmla="*/ 3811604 h 3811604"/>
              <a:gd name="connsiteX68" fmla="*/ 1097280 w 6939815"/>
              <a:gd name="connsiteY68" fmla="*/ 3773103 h 3811604"/>
              <a:gd name="connsiteX69" fmla="*/ 1164657 w 6939815"/>
              <a:gd name="connsiteY69" fmla="*/ 3724977 h 3811604"/>
              <a:gd name="connsiteX70" fmla="*/ 1241659 w 6939815"/>
              <a:gd name="connsiteY70" fmla="*/ 3686476 h 3811604"/>
              <a:gd name="connsiteX71" fmla="*/ 1328286 w 6939815"/>
              <a:gd name="connsiteY71" fmla="*/ 3628724 h 3811604"/>
              <a:gd name="connsiteX72" fmla="*/ 1395663 w 6939815"/>
              <a:gd name="connsiteY72" fmla="*/ 3590223 h 3811604"/>
              <a:gd name="connsiteX73" fmla="*/ 1501541 w 6939815"/>
              <a:gd name="connsiteY73" fmla="*/ 3503596 h 3811604"/>
              <a:gd name="connsiteX74" fmla="*/ 1607419 w 6939815"/>
              <a:gd name="connsiteY74" fmla="*/ 3407343 h 3811604"/>
              <a:gd name="connsiteX75" fmla="*/ 1636295 w 6939815"/>
              <a:gd name="connsiteY75" fmla="*/ 3349592 h 3811604"/>
              <a:gd name="connsiteX76" fmla="*/ 1799924 w 6939815"/>
              <a:gd name="connsiteY76" fmla="*/ 3022333 h 3811604"/>
              <a:gd name="connsiteX77" fmla="*/ 1896177 w 6939815"/>
              <a:gd name="connsiteY77" fmla="*/ 2810577 h 3811604"/>
              <a:gd name="connsiteX78" fmla="*/ 1944303 w 6939815"/>
              <a:gd name="connsiteY78" fmla="*/ 2695074 h 3811604"/>
              <a:gd name="connsiteX79" fmla="*/ 1992429 w 6939815"/>
              <a:gd name="connsiteY79" fmla="*/ 2531444 h 3811604"/>
              <a:gd name="connsiteX80" fmla="*/ 2069432 w 6939815"/>
              <a:gd name="connsiteY80" fmla="*/ 2348564 h 3811604"/>
              <a:gd name="connsiteX81" fmla="*/ 2127183 w 6939815"/>
              <a:gd name="connsiteY81" fmla="*/ 2184935 h 3811604"/>
              <a:gd name="connsiteX82" fmla="*/ 2184935 w 6939815"/>
              <a:gd name="connsiteY82" fmla="*/ 2050181 h 3811604"/>
              <a:gd name="connsiteX83" fmla="*/ 2242686 w 6939815"/>
              <a:gd name="connsiteY83" fmla="*/ 1934678 h 3811604"/>
              <a:gd name="connsiteX84" fmla="*/ 2271562 w 6939815"/>
              <a:gd name="connsiteY84" fmla="*/ 1819175 h 3811604"/>
              <a:gd name="connsiteX85" fmla="*/ 2319688 w 6939815"/>
              <a:gd name="connsiteY85" fmla="*/ 1645920 h 3811604"/>
              <a:gd name="connsiteX86" fmla="*/ 2348564 w 6939815"/>
              <a:gd name="connsiteY86" fmla="*/ 1405288 h 3811604"/>
              <a:gd name="connsiteX87" fmla="*/ 2377440 w 6939815"/>
              <a:gd name="connsiteY87" fmla="*/ 1164657 h 3811604"/>
              <a:gd name="connsiteX88" fmla="*/ 2406316 w 6939815"/>
              <a:gd name="connsiteY88" fmla="*/ 1001027 h 3811604"/>
              <a:gd name="connsiteX89" fmla="*/ 2425566 w 6939815"/>
              <a:gd name="connsiteY89" fmla="*/ 885524 h 3811604"/>
              <a:gd name="connsiteX90" fmla="*/ 2473693 w 6939815"/>
              <a:gd name="connsiteY90" fmla="*/ 702644 h 3811604"/>
              <a:gd name="connsiteX91" fmla="*/ 2502568 w 6939815"/>
              <a:gd name="connsiteY91" fmla="*/ 606392 h 3811604"/>
              <a:gd name="connsiteX92" fmla="*/ 2589196 w 6939815"/>
              <a:gd name="connsiteY92" fmla="*/ 317634 h 3811604"/>
              <a:gd name="connsiteX93" fmla="*/ 2608446 w 6939815"/>
              <a:gd name="connsiteY93" fmla="*/ 269507 h 3811604"/>
              <a:gd name="connsiteX94" fmla="*/ 2618072 w 6939815"/>
              <a:gd name="connsiteY94" fmla="*/ 240632 h 3811604"/>
              <a:gd name="connsiteX95" fmla="*/ 2646947 w 6939815"/>
              <a:gd name="connsiteY95" fmla="*/ 202131 h 3811604"/>
              <a:gd name="connsiteX96" fmla="*/ 2666198 w 6939815"/>
              <a:gd name="connsiteY96" fmla="*/ 173255 h 3811604"/>
              <a:gd name="connsiteX97" fmla="*/ 2704699 w 6939815"/>
              <a:gd name="connsiteY97" fmla="*/ 134754 h 3811604"/>
              <a:gd name="connsiteX98" fmla="*/ 2829827 w 6939815"/>
              <a:gd name="connsiteY98" fmla="*/ 28876 h 3811604"/>
              <a:gd name="connsiteX99" fmla="*/ 2887579 w 6939815"/>
              <a:gd name="connsiteY99" fmla="*/ 19251 h 3811604"/>
              <a:gd name="connsiteX100" fmla="*/ 2954956 w 6939815"/>
              <a:gd name="connsiteY100" fmla="*/ 9625 h 3811604"/>
              <a:gd name="connsiteX101" fmla="*/ 2993457 w 6939815"/>
              <a:gd name="connsiteY101" fmla="*/ 0 h 3811604"/>
              <a:gd name="connsiteX102" fmla="*/ 3118585 w 6939815"/>
              <a:gd name="connsiteY102" fmla="*/ 19251 h 3811604"/>
              <a:gd name="connsiteX103" fmla="*/ 3195587 w 6939815"/>
              <a:gd name="connsiteY103" fmla="*/ 67377 h 3811604"/>
              <a:gd name="connsiteX104" fmla="*/ 3301465 w 6939815"/>
              <a:gd name="connsiteY104" fmla="*/ 134754 h 3811604"/>
              <a:gd name="connsiteX105" fmla="*/ 3339966 w 6939815"/>
              <a:gd name="connsiteY105" fmla="*/ 163630 h 3811604"/>
              <a:gd name="connsiteX106" fmla="*/ 3378467 w 6939815"/>
              <a:gd name="connsiteY106" fmla="*/ 202131 h 3811604"/>
              <a:gd name="connsiteX107" fmla="*/ 3416968 w 6939815"/>
              <a:gd name="connsiteY107" fmla="*/ 221381 h 3811604"/>
              <a:gd name="connsiteX108" fmla="*/ 3465095 w 6939815"/>
              <a:gd name="connsiteY108" fmla="*/ 259882 h 3811604"/>
              <a:gd name="connsiteX109" fmla="*/ 3522846 w 6939815"/>
              <a:gd name="connsiteY109" fmla="*/ 365760 h 3811604"/>
              <a:gd name="connsiteX110" fmla="*/ 3532472 w 6939815"/>
              <a:gd name="connsiteY110" fmla="*/ 442762 h 3811604"/>
              <a:gd name="connsiteX111" fmla="*/ 3551722 w 6939815"/>
              <a:gd name="connsiteY111" fmla="*/ 500514 h 3811604"/>
              <a:gd name="connsiteX112" fmla="*/ 3561347 w 6939815"/>
              <a:gd name="connsiteY112" fmla="*/ 529390 h 3811604"/>
              <a:gd name="connsiteX113" fmla="*/ 3590223 w 6939815"/>
              <a:gd name="connsiteY113" fmla="*/ 548640 h 3811604"/>
              <a:gd name="connsiteX114" fmla="*/ 3619099 w 6939815"/>
              <a:gd name="connsiteY114" fmla="*/ 577516 h 3811604"/>
              <a:gd name="connsiteX115" fmla="*/ 3667225 w 6939815"/>
              <a:gd name="connsiteY115" fmla="*/ 596766 h 3811604"/>
              <a:gd name="connsiteX116" fmla="*/ 3696101 w 6939815"/>
              <a:gd name="connsiteY116" fmla="*/ 635267 h 3811604"/>
              <a:gd name="connsiteX117" fmla="*/ 3734602 w 6939815"/>
              <a:gd name="connsiteY117" fmla="*/ 654518 h 3811604"/>
              <a:gd name="connsiteX118" fmla="*/ 3773103 w 6939815"/>
              <a:gd name="connsiteY118" fmla="*/ 683394 h 3811604"/>
              <a:gd name="connsiteX119" fmla="*/ 3840480 w 6939815"/>
              <a:gd name="connsiteY119" fmla="*/ 721895 h 3811604"/>
              <a:gd name="connsiteX120" fmla="*/ 4023360 w 6939815"/>
              <a:gd name="connsiteY120" fmla="*/ 712270 h 3811604"/>
              <a:gd name="connsiteX121" fmla="*/ 4061861 w 6939815"/>
              <a:gd name="connsiteY121" fmla="*/ 702644 h 3811604"/>
              <a:gd name="connsiteX122" fmla="*/ 4225491 w 6939815"/>
              <a:gd name="connsiteY122" fmla="*/ 596766 h 3811604"/>
              <a:gd name="connsiteX123" fmla="*/ 4331368 w 6939815"/>
              <a:gd name="connsiteY123" fmla="*/ 567891 h 3811604"/>
              <a:gd name="connsiteX124" fmla="*/ 4514248 w 6939815"/>
              <a:gd name="connsiteY124" fmla="*/ 539015 h 3811604"/>
              <a:gd name="connsiteX125" fmla="*/ 4562375 w 6939815"/>
              <a:gd name="connsiteY125" fmla="*/ 529390 h 3811604"/>
              <a:gd name="connsiteX126" fmla="*/ 4639377 w 6939815"/>
              <a:gd name="connsiteY126" fmla="*/ 519764 h 3811604"/>
              <a:gd name="connsiteX127" fmla="*/ 4764505 w 6939815"/>
              <a:gd name="connsiteY127" fmla="*/ 529390 h 3811604"/>
              <a:gd name="connsiteX128" fmla="*/ 4803006 w 6939815"/>
              <a:gd name="connsiteY128" fmla="*/ 539015 h 3811604"/>
              <a:gd name="connsiteX129" fmla="*/ 4976261 w 6939815"/>
              <a:gd name="connsiteY129" fmla="*/ 548640 h 3811604"/>
              <a:gd name="connsiteX130" fmla="*/ 5034013 w 6939815"/>
              <a:gd name="connsiteY130" fmla="*/ 558265 h 3811604"/>
              <a:gd name="connsiteX131" fmla="*/ 5120640 w 6939815"/>
              <a:gd name="connsiteY131" fmla="*/ 606392 h 3811604"/>
              <a:gd name="connsiteX132" fmla="*/ 5159141 w 6939815"/>
              <a:gd name="connsiteY132" fmla="*/ 644893 h 3811604"/>
              <a:gd name="connsiteX133" fmla="*/ 5178392 w 6939815"/>
              <a:gd name="connsiteY133" fmla="*/ 673768 h 3811604"/>
              <a:gd name="connsiteX134" fmla="*/ 5216893 w 6939815"/>
              <a:gd name="connsiteY134" fmla="*/ 693019 h 3811604"/>
              <a:gd name="connsiteX135" fmla="*/ 5245768 w 6939815"/>
              <a:gd name="connsiteY135" fmla="*/ 721895 h 3811604"/>
              <a:gd name="connsiteX136" fmla="*/ 5284269 w 6939815"/>
              <a:gd name="connsiteY136" fmla="*/ 770021 h 3811604"/>
              <a:gd name="connsiteX137" fmla="*/ 5322771 w 6939815"/>
              <a:gd name="connsiteY137" fmla="*/ 789272 h 3811604"/>
              <a:gd name="connsiteX138" fmla="*/ 5390147 w 6939815"/>
              <a:gd name="connsiteY138" fmla="*/ 856648 h 3811604"/>
              <a:gd name="connsiteX139" fmla="*/ 5438274 w 6939815"/>
              <a:gd name="connsiteY139" fmla="*/ 924025 h 3811604"/>
              <a:gd name="connsiteX140" fmla="*/ 5534526 w 6939815"/>
              <a:gd name="connsiteY140" fmla="*/ 1001027 h 3811604"/>
              <a:gd name="connsiteX141" fmla="*/ 5582653 w 6939815"/>
              <a:gd name="connsiteY141" fmla="*/ 1058779 h 3811604"/>
              <a:gd name="connsiteX142" fmla="*/ 5630779 w 6939815"/>
              <a:gd name="connsiteY142" fmla="*/ 1078030 h 3811604"/>
              <a:gd name="connsiteX143" fmla="*/ 5659655 w 6939815"/>
              <a:gd name="connsiteY143" fmla="*/ 1097280 h 3811604"/>
              <a:gd name="connsiteX144" fmla="*/ 5698156 w 6939815"/>
              <a:gd name="connsiteY144" fmla="*/ 1106905 h 3811604"/>
              <a:gd name="connsiteX145" fmla="*/ 5727032 w 6939815"/>
              <a:gd name="connsiteY145" fmla="*/ 1116531 h 3811604"/>
              <a:gd name="connsiteX146" fmla="*/ 6073541 w 6939815"/>
              <a:gd name="connsiteY146" fmla="*/ 1058779 h 3811604"/>
              <a:gd name="connsiteX147" fmla="*/ 6150543 w 6939815"/>
              <a:gd name="connsiteY147" fmla="*/ 1001027 h 3811604"/>
              <a:gd name="connsiteX148" fmla="*/ 6189044 w 6939815"/>
              <a:gd name="connsiteY148" fmla="*/ 972152 h 3811604"/>
              <a:gd name="connsiteX149" fmla="*/ 6237171 w 6939815"/>
              <a:gd name="connsiteY149" fmla="*/ 933651 h 3811604"/>
              <a:gd name="connsiteX150" fmla="*/ 6362299 w 6939815"/>
              <a:gd name="connsiteY150" fmla="*/ 856648 h 3811604"/>
              <a:gd name="connsiteX151" fmla="*/ 6429676 w 6939815"/>
              <a:gd name="connsiteY151" fmla="*/ 827773 h 3811604"/>
              <a:gd name="connsiteX152" fmla="*/ 6641432 w 6939815"/>
              <a:gd name="connsiteY152" fmla="*/ 789272 h 3811604"/>
              <a:gd name="connsiteX153" fmla="*/ 6939815 w 6939815"/>
              <a:gd name="connsiteY153" fmla="*/ 770021 h 3811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</a:cxnLst>
            <a:rect l="l" t="t" r="r" b="b"/>
            <a:pathLst>
              <a:path w="6939815" h="3811604">
                <a:moveTo>
                  <a:pt x="0" y="385011"/>
                </a:moveTo>
                <a:lnTo>
                  <a:pt x="96253" y="356135"/>
                </a:lnTo>
                <a:cubicBezTo>
                  <a:pt x="105950" y="353151"/>
                  <a:pt x="114982" y="346510"/>
                  <a:pt x="125128" y="346510"/>
                </a:cubicBezTo>
                <a:cubicBezTo>
                  <a:pt x="166961" y="346510"/>
                  <a:pt x="208547" y="352927"/>
                  <a:pt x="250257" y="356135"/>
                </a:cubicBezTo>
                <a:cubicBezTo>
                  <a:pt x="265358" y="363685"/>
                  <a:pt x="304028" y="381030"/>
                  <a:pt x="317634" y="394636"/>
                </a:cubicBezTo>
                <a:cubicBezTo>
                  <a:pt x="325814" y="402816"/>
                  <a:pt x="328704" y="415332"/>
                  <a:pt x="336884" y="423512"/>
                </a:cubicBezTo>
                <a:cubicBezTo>
                  <a:pt x="355542" y="442170"/>
                  <a:pt x="371152" y="444559"/>
                  <a:pt x="394636" y="452387"/>
                </a:cubicBezTo>
                <a:cubicBezTo>
                  <a:pt x="404261" y="458804"/>
                  <a:pt x="412879" y="467081"/>
                  <a:pt x="423512" y="471638"/>
                </a:cubicBezTo>
                <a:cubicBezTo>
                  <a:pt x="435671" y="476849"/>
                  <a:pt x="450527" y="474700"/>
                  <a:pt x="462013" y="481263"/>
                </a:cubicBezTo>
                <a:cubicBezTo>
                  <a:pt x="551215" y="532236"/>
                  <a:pt x="428145" y="494454"/>
                  <a:pt x="529389" y="519764"/>
                </a:cubicBezTo>
                <a:cubicBezTo>
                  <a:pt x="583932" y="513347"/>
                  <a:pt x="638651" y="508281"/>
                  <a:pt x="693019" y="500514"/>
                </a:cubicBezTo>
                <a:cubicBezTo>
                  <a:pt x="706115" y="498643"/>
                  <a:pt x="719134" y="495533"/>
                  <a:pt x="731520" y="490888"/>
                </a:cubicBezTo>
                <a:cubicBezTo>
                  <a:pt x="767418" y="477426"/>
                  <a:pt x="795648" y="453580"/>
                  <a:pt x="827773" y="433137"/>
                </a:cubicBezTo>
                <a:cubicBezTo>
                  <a:pt x="843556" y="423093"/>
                  <a:pt x="862670" y="417490"/>
                  <a:pt x="875899" y="404261"/>
                </a:cubicBezTo>
                <a:cubicBezTo>
                  <a:pt x="885524" y="394636"/>
                  <a:pt x="892336" y="380913"/>
                  <a:pt x="904775" y="375385"/>
                </a:cubicBezTo>
                <a:cubicBezTo>
                  <a:pt x="922609" y="367459"/>
                  <a:pt x="943475" y="369993"/>
                  <a:pt x="962526" y="365760"/>
                </a:cubicBezTo>
                <a:cubicBezTo>
                  <a:pt x="972430" y="363559"/>
                  <a:pt x="981559" y="358596"/>
                  <a:pt x="991402" y="356135"/>
                </a:cubicBezTo>
                <a:cubicBezTo>
                  <a:pt x="1047065" y="342220"/>
                  <a:pt x="1037230" y="349752"/>
                  <a:pt x="1097280" y="336884"/>
                </a:cubicBezTo>
                <a:cubicBezTo>
                  <a:pt x="1123150" y="331340"/>
                  <a:pt x="1148995" y="325415"/>
                  <a:pt x="1174282" y="317634"/>
                </a:cubicBezTo>
                <a:cubicBezTo>
                  <a:pt x="1190796" y="312553"/>
                  <a:pt x="1205739" y="302929"/>
                  <a:pt x="1222408" y="298383"/>
                </a:cubicBezTo>
                <a:cubicBezTo>
                  <a:pt x="1252109" y="290283"/>
                  <a:pt x="1345185" y="281533"/>
                  <a:pt x="1366787" y="279133"/>
                </a:cubicBezTo>
                <a:cubicBezTo>
                  <a:pt x="1405288" y="282341"/>
                  <a:pt x="1444961" y="278803"/>
                  <a:pt x="1482291" y="288758"/>
                </a:cubicBezTo>
                <a:cubicBezTo>
                  <a:pt x="1495443" y="292265"/>
                  <a:pt x="1502202" y="307390"/>
                  <a:pt x="1511166" y="317634"/>
                </a:cubicBezTo>
                <a:cubicBezTo>
                  <a:pt x="1577590" y="393548"/>
                  <a:pt x="1526519" y="336521"/>
                  <a:pt x="1578543" y="433137"/>
                </a:cubicBezTo>
                <a:cubicBezTo>
                  <a:pt x="1603500" y="479485"/>
                  <a:pt x="1620033" y="484671"/>
                  <a:pt x="1636295" y="529390"/>
                </a:cubicBezTo>
                <a:cubicBezTo>
                  <a:pt x="1644277" y="551341"/>
                  <a:pt x="1647829" y="574720"/>
                  <a:pt x="1655545" y="596766"/>
                </a:cubicBezTo>
                <a:cubicBezTo>
                  <a:pt x="1670308" y="638945"/>
                  <a:pt x="1687475" y="680245"/>
                  <a:pt x="1703672" y="721895"/>
                </a:cubicBezTo>
                <a:cubicBezTo>
                  <a:pt x="1703719" y="722015"/>
                  <a:pt x="1742125" y="818028"/>
                  <a:pt x="1742173" y="818147"/>
                </a:cubicBezTo>
                <a:cubicBezTo>
                  <a:pt x="1748590" y="834189"/>
                  <a:pt x="1751261" y="852301"/>
                  <a:pt x="1761423" y="866274"/>
                </a:cubicBezTo>
                <a:cubicBezTo>
                  <a:pt x="1852797" y="991913"/>
                  <a:pt x="1821234" y="932041"/>
                  <a:pt x="1867301" y="1039528"/>
                </a:cubicBezTo>
                <a:cubicBezTo>
                  <a:pt x="1870509" y="1065196"/>
                  <a:pt x="1872993" y="1090964"/>
                  <a:pt x="1876926" y="1116531"/>
                </a:cubicBezTo>
                <a:cubicBezTo>
                  <a:pt x="1879414" y="1132701"/>
                  <a:pt x="1886552" y="1148297"/>
                  <a:pt x="1886552" y="1164657"/>
                </a:cubicBezTo>
                <a:cubicBezTo>
                  <a:pt x="1886552" y="1200095"/>
                  <a:pt x="1882183" y="1235489"/>
                  <a:pt x="1876926" y="1270535"/>
                </a:cubicBezTo>
                <a:cubicBezTo>
                  <a:pt x="1867136" y="1335802"/>
                  <a:pt x="1848854" y="1394058"/>
                  <a:pt x="1819175" y="1453415"/>
                </a:cubicBezTo>
                <a:cubicBezTo>
                  <a:pt x="1786424" y="1518917"/>
                  <a:pt x="1748674" y="1581798"/>
                  <a:pt x="1713297" y="1645920"/>
                </a:cubicBezTo>
                <a:cubicBezTo>
                  <a:pt x="1697340" y="1674843"/>
                  <a:pt x="1678840" y="1702475"/>
                  <a:pt x="1665171" y="1732547"/>
                </a:cubicBezTo>
                <a:cubicBezTo>
                  <a:pt x="1651458" y="1762715"/>
                  <a:pt x="1616646" y="1849937"/>
                  <a:pt x="1588168" y="1886552"/>
                </a:cubicBezTo>
                <a:cubicBezTo>
                  <a:pt x="1553207" y="1931503"/>
                  <a:pt x="1448207" y="2056272"/>
                  <a:pt x="1395663" y="2098307"/>
                </a:cubicBezTo>
                <a:cubicBezTo>
                  <a:pt x="1346505" y="2137634"/>
                  <a:pt x="1343640" y="2137020"/>
                  <a:pt x="1299411" y="2184935"/>
                </a:cubicBezTo>
                <a:cubicBezTo>
                  <a:pt x="1072165" y="2431120"/>
                  <a:pt x="1357287" y="2118775"/>
                  <a:pt x="1193533" y="2329314"/>
                </a:cubicBezTo>
                <a:cubicBezTo>
                  <a:pt x="1186431" y="2338445"/>
                  <a:pt x="1173544" y="2341158"/>
                  <a:pt x="1164657" y="2348564"/>
                </a:cubicBezTo>
                <a:cubicBezTo>
                  <a:pt x="1154200" y="2357278"/>
                  <a:pt x="1145899" y="2368334"/>
                  <a:pt x="1135781" y="2377440"/>
                </a:cubicBezTo>
                <a:cubicBezTo>
                  <a:pt x="1113794" y="2397228"/>
                  <a:pt x="1091502" y="2416713"/>
                  <a:pt x="1068404" y="2435192"/>
                </a:cubicBezTo>
                <a:cubicBezTo>
                  <a:pt x="1059371" y="2442419"/>
                  <a:pt x="1048884" y="2447638"/>
                  <a:pt x="1039528" y="2454442"/>
                </a:cubicBezTo>
                <a:cubicBezTo>
                  <a:pt x="1018600" y="2469662"/>
                  <a:pt x="965668" y="2512234"/>
                  <a:pt x="933651" y="2531444"/>
                </a:cubicBezTo>
                <a:cubicBezTo>
                  <a:pt x="887079" y="2559387"/>
                  <a:pt x="819456" y="2592863"/>
                  <a:pt x="779646" y="2627697"/>
                </a:cubicBezTo>
                <a:lnTo>
                  <a:pt x="702644" y="2695074"/>
                </a:lnTo>
                <a:cubicBezTo>
                  <a:pt x="696227" y="2707908"/>
                  <a:pt x="693540" y="2723429"/>
                  <a:pt x="683394" y="2733575"/>
                </a:cubicBezTo>
                <a:cubicBezTo>
                  <a:pt x="668228" y="2748741"/>
                  <a:pt x="592045" y="2797621"/>
                  <a:pt x="567891" y="2829827"/>
                </a:cubicBezTo>
                <a:cubicBezTo>
                  <a:pt x="556666" y="2844794"/>
                  <a:pt x="549664" y="2862572"/>
                  <a:pt x="539015" y="2877954"/>
                </a:cubicBezTo>
                <a:cubicBezTo>
                  <a:pt x="539009" y="2877963"/>
                  <a:pt x="466828" y="2974202"/>
                  <a:pt x="452387" y="2993457"/>
                </a:cubicBezTo>
                <a:cubicBezTo>
                  <a:pt x="442762" y="3006291"/>
                  <a:pt x="432411" y="3018610"/>
                  <a:pt x="423512" y="3031958"/>
                </a:cubicBezTo>
                <a:cubicBezTo>
                  <a:pt x="356911" y="3131857"/>
                  <a:pt x="458291" y="2977203"/>
                  <a:pt x="385011" y="3099335"/>
                </a:cubicBezTo>
                <a:cubicBezTo>
                  <a:pt x="373107" y="3119174"/>
                  <a:pt x="356856" y="3136392"/>
                  <a:pt x="346509" y="3157086"/>
                </a:cubicBezTo>
                <a:cubicBezTo>
                  <a:pt x="311834" y="3226435"/>
                  <a:pt x="284932" y="3299493"/>
                  <a:pt x="250257" y="3368842"/>
                </a:cubicBezTo>
                <a:lnTo>
                  <a:pt x="231006" y="3407343"/>
                </a:lnTo>
                <a:cubicBezTo>
                  <a:pt x="215006" y="3471344"/>
                  <a:pt x="214196" y="3439089"/>
                  <a:pt x="259882" y="3522846"/>
                </a:cubicBezTo>
                <a:cubicBezTo>
                  <a:pt x="265422" y="3533002"/>
                  <a:pt x="269089" y="3545983"/>
                  <a:pt x="279133" y="3551722"/>
                </a:cubicBezTo>
                <a:cubicBezTo>
                  <a:pt x="293337" y="3559839"/>
                  <a:pt x="311289" y="3557798"/>
                  <a:pt x="327259" y="3561347"/>
                </a:cubicBezTo>
                <a:cubicBezTo>
                  <a:pt x="340173" y="3564217"/>
                  <a:pt x="352926" y="3567764"/>
                  <a:pt x="365760" y="3570973"/>
                </a:cubicBezTo>
                <a:cubicBezTo>
                  <a:pt x="433482" y="3616120"/>
                  <a:pt x="347606" y="3564164"/>
                  <a:pt x="442762" y="3599848"/>
                </a:cubicBezTo>
                <a:cubicBezTo>
                  <a:pt x="453594" y="3603910"/>
                  <a:pt x="461828" y="3612968"/>
                  <a:pt x="471638" y="3619099"/>
                </a:cubicBezTo>
                <a:cubicBezTo>
                  <a:pt x="487502" y="3629014"/>
                  <a:pt x="503981" y="3637931"/>
                  <a:pt x="519764" y="3647975"/>
                </a:cubicBezTo>
                <a:cubicBezTo>
                  <a:pt x="539283" y="3660396"/>
                  <a:pt x="557677" y="3674572"/>
                  <a:pt x="577516" y="3686476"/>
                </a:cubicBezTo>
                <a:cubicBezTo>
                  <a:pt x="621878" y="3713093"/>
                  <a:pt x="661767" y="3752256"/>
                  <a:pt x="712269" y="3763478"/>
                </a:cubicBezTo>
                <a:cubicBezTo>
                  <a:pt x="741145" y="3769895"/>
                  <a:pt x="770200" y="3775554"/>
                  <a:pt x="798897" y="3782728"/>
                </a:cubicBezTo>
                <a:cubicBezTo>
                  <a:pt x="821557" y="3788393"/>
                  <a:pt x="843272" y="3797920"/>
                  <a:pt x="866274" y="3801979"/>
                </a:cubicBezTo>
                <a:cubicBezTo>
                  <a:pt x="898027" y="3807583"/>
                  <a:pt x="930442" y="3808396"/>
                  <a:pt x="962526" y="3811604"/>
                </a:cubicBezTo>
                <a:cubicBezTo>
                  <a:pt x="1007444" y="3798770"/>
                  <a:pt x="1054342" y="3791505"/>
                  <a:pt x="1097280" y="3773103"/>
                </a:cubicBezTo>
                <a:cubicBezTo>
                  <a:pt x="1122648" y="3762231"/>
                  <a:pt x="1140990" y="3739177"/>
                  <a:pt x="1164657" y="3724977"/>
                </a:cubicBezTo>
                <a:cubicBezTo>
                  <a:pt x="1189264" y="3710213"/>
                  <a:pt x="1216924" y="3701026"/>
                  <a:pt x="1241659" y="3686476"/>
                </a:cubicBezTo>
                <a:cubicBezTo>
                  <a:pt x="1271572" y="3668880"/>
                  <a:pt x="1298857" y="3647117"/>
                  <a:pt x="1328286" y="3628724"/>
                </a:cubicBezTo>
                <a:cubicBezTo>
                  <a:pt x="1350221" y="3615014"/>
                  <a:pt x="1374693" y="3605368"/>
                  <a:pt x="1395663" y="3590223"/>
                </a:cubicBezTo>
                <a:cubicBezTo>
                  <a:pt x="1432630" y="3563525"/>
                  <a:pt x="1463599" y="3528890"/>
                  <a:pt x="1501541" y="3503596"/>
                </a:cubicBezTo>
                <a:cubicBezTo>
                  <a:pt x="1559225" y="3465140"/>
                  <a:pt x="1567138" y="3467765"/>
                  <a:pt x="1607419" y="3407343"/>
                </a:cubicBezTo>
                <a:cubicBezTo>
                  <a:pt x="1619358" y="3389435"/>
                  <a:pt x="1626091" y="3368542"/>
                  <a:pt x="1636295" y="3349592"/>
                </a:cubicBezTo>
                <a:cubicBezTo>
                  <a:pt x="1744875" y="3147945"/>
                  <a:pt x="1580400" y="3494311"/>
                  <a:pt x="1799924" y="3022333"/>
                </a:cubicBezTo>
                <a:cubicBezTo>
                  <a:pt x="1944674" y="2711120"/>
                  <a:pt x="1815836" y="2971256"/>
                  <a:pt x="1896177" y="2810577"/>
                </a:cubicBezTo>
                <a:cubicBezTo>
                  <a:pt x="1925791" y="2692118"/>
                  <a:pt x="1871622" y="2896967"/>
                  <a:pt x="1944303" y="2695074"/>
                </a:cubicBezTo>
                <a:cubicBezTo>
                  <a:pt x="1963560" y="2641581"/>
                  <a:pt x="1973119" y="2584918"/>
                  <a:pt x="1992429" y="2531444"/>
                </a:cubicBezTo>
                <a:cubicBezTo>
                  <a:pt x="2014894" y="2469233"/>
                  <a:pt x="2045458" y="2410210"/>
                  <a:pt x="2069432" y="2348564"/>
                </a:cubicBezTo>
                <a:cubicBezTo>
                  <a:pt x="2090396" y="2294656"/>
                  <a:pt x="2106303" y="2238875"/>
                  <a:pt x="2127183" y="2184935"/>
                </a:cubicBezTo>
                <a:cubicBezTo>
                  <a:pt x="2144825" y="2139361"/>
                  <a:pt x="2164456" y="2094552"/>
                  <a:pt x="2184935" y="2050181"/>
                </a:cubicBezTo>
                <a:cubicBezTo>
                  <a:pt x="2202973" y="2011098"/>
                  <a:pt x="2227572" y="1974983"/>
                  <a:pt x="2242686" y="1934678"/>
                </a:cubicBezTo>
                <a:cubicBezTo>
                  <a:pt x="2256621" y="1897519"/>
                  <a:pt x="2260659" y="1857334"/>
                  <a:pt x="2271562" y="1819175"/>
                </a:cubicBezTo>
                <a:cubicBezTo>
                  <a:pt x="2303509" y="1707360"/>
                  <a:pt x="2299941" y="1759466"/>
                  <a:pt x="2319688" y="1645920"/>
                </a:cubicBezTo>
                <a:cubicBezTo>
                  <a:pt x="2345442" y="1497833"/>
                  <a:pt x="2333666" y="1539367"/>
                  <a:pt x="2348564" y="1405288"/>
                </a:cubicBezTo>
                <a:cubicBezTo>
                  <a:pt x="2357485" y="1324996"/>
                  <a:pt x="2366015" y="1244631"/>
                  <a:pt x="2377440" y="1164657"/>
                </a:cubicBezTo>
                <a:cubicBezTo>
                  <a:pt x="2397170" y="1026540"/>
                  <a:pt x="2374715" y="1174835"/>
                  <a:pt x="2406316" y="1001027"/>
                </a:cubicBezTo>
                <a:cubicBezTo>
                  <a:pt x="2413298" y="962625"/>
                  <a:pt x="2415632" y="923271"/>
                  <a:pt x="2425566" y="885524"/>
                </a:cubicBezTo>
                <a:cubicBezTo>
                  <a:pt x="2441608" y="824564"/>
                  <a:pt x="2455580" y="763021"/>
                  <a:pt x="2473693" y="702644"/>
                </a:cubicBezTo>
                <a:cubicBezTo>
                  <a:pt x="2483318" y="670560"/>
                  <a:pt x="2493603" y="638667"/>
                  <a:pt x="2502568" y="606392"/>
                </a:cubicBezTo>
                <a:cubicBezTo>
                  <a:pt x="2537578" y="480357"/>
                  <a:pt x="2519976" y="490691"/>
                  <a:pt x="2589196" y="317634"/>
                </a:cubicBezTo>
                <a:cubicBezTo>
                  <a:pt x="2595613" y="301592"/>
                  <a:pt x="2602379" y="285685"/>
                  <a:pt x="2608446" y="269507"/>
                </a:cubicBezTo>
                <a:cubicBezTo>
                  <a:pt x="2612008" y="260007"/>
                  <a:pt x="2613038" y="249441"/>
                  <a:pt x="2618072" y="240632"/>
                </a:cubicBezTo>
                <a:cubicBezTo>
                  <a:pt x="2626031" y="226704"/>
                  <a:pt x="2637623" y="215185"/>
                  <a:pt x="2646947" y="202131"/>
                </a:cubicBezTo>
                <a:cubicBezTo>
                  <a:pt x="2653671" y="192717"/>
                  <a:pt x="2658669" y="182038"/>
                  <a:pt x="2666198" y="173255"/>
                </a:cubicBezTo>
                <a:cubicBezTo>
                  <a:pt x="2678010" y="159475"/>
                  <a:pt x="2692558" y="148244"/>
                  <a:pt x="2704699" y="134754"/>
                </a:cubicBezTo>
                <a:cubicBezTo>
                  <a:pt x="2739082" y="96551"/>
                  <a:pt x="2771581" y="38583"/>
                  <a:pt x="2829827" y="28876"/>
                </a:cubicBezTo>
                <a:lnTo>
                  <a:pt x="2887579" y="19251"/>
                </a:lnTo>
                <a:cubicBezTo>
                  <a:pt x="2910002" y="15801"/>
                  <a:pt x="2932635" y="13683"/>
                  <a:pt x="2954956" y="9625"/>
                </a:cubicBezTo>
                <a:cubicBezTo>
                  <a:pt x="2967971" y="7259"/>
                  <a:pt x="2980623" y="3208"/>
                  <a:pt x="2993457" y="0"/>
                </a:cubicBezTo>
                <a:cubicBezTo>
                  <a:pt x="3021076" y="2762"/>
                  <a:pt x="3083893" y="1905"/>
                  <a:pt x="3118585" y="19251"/>
                </a:cubicBezTo>
                <a:cubicBezTo>
                  <a:pt x="3154177" y="37047"/>
                  <a:pt x="3165030" y="48279"/>
                  <a:pt x="3195587" y="67377"/>
                </a:cubicBezTo>
                <a:cubicBezTo>
                  <a:pt x="3259871" y="107555"/>
                  <a:pt x="3232701" y="86619"/>
                  <a:pt x="3301465" y="134754"/>
                </a:cubicBezTo>
                <a:cubicBezTo>
                  <a:pt x="3314607" y="143954"/>
                  <a:pt x="3327893" y="153066"/>
                  <a:pt x="3339966" y="163630"/>
                </a:cubicBezTo>
                <a:cubicBezTo>
                  <a:pt x="3353625" y="175582"/>
                  <a:pt x="3363947" y="191241"/>
                  <a:pt x="3378467" y="202131"/>
                </a:cubicBezTo>
                <a:cubicBezTo>
                  <a:pt x="3389946" y="210740"/>
                  <a:pt x="3405029" y="213422"/>
                  <a:pt x="3416968" y="221381"/>
                </a:cubicBezTo>
                <a:cubicBezTo>
                  <a:pt x="3434062" y="232777"/>
                  <a:pt x="3450568" y="245355"/>
                  <a:pt x="3465095" y="259882"/>
                </a:cubicBezTo>
                <a:cubicBezTo>
                  <a:pt x="3482677" y="277464"/>
                  <a:pt x="3522797" y="365661"/>
                  <a:pt x="3522846" y="365760"/>
                </a:cubicBezTo>
                <a:cubicBezTo>
                  <a:pt x="3526055" y="391427"/>
                  <a:pt x="3527052" y="417469"/>
                  <a:pt x="3532472" y="442762"/>
                </a:cubicBezTo>
                <a:cubicBezTo>
                  <a:pt x="3536724" y="462603"/>
                  <a:pt x="3545305" y="481263"/>
                  <a:pt x="3551722" y="500514"/>
                </a:cubicBezTo>
                <a:cubicBezTo>
                  <a:pt x="3554930" y="510139"/>
                  <a:pt x="3552905" y="523762"/>
                  <a:pt x="3561347" y="529390"/>
                </a:cubicBezTo>
                <a:cubicBezTo>
                  <a:pt x="3570972" y="535807"/>
                  <a:pt x="3581336" y="541234"/>
                  <a:pt x="3590223" y="548640"/>
                </a:cubicBezTo>
                <a:cubicBezTo>
                  <a:pt x="3600680" y="557354"/>
                  <a:pt x="3607556" y="570302"/>
                  <a:pt x="3619099" y="577516"/>
                </a:cubicBezTo>
                <a:cubicBezTo>
                  <a:pt x="3633750" y="586673"/>
                  <a:pt x="3651183" y="590349"/>
                  <a:pt x="3667225" y="596766"/>
                </a:cubicBezTo>
                <a:cubicBezTo>
                  <a:pt x="3676850" y="609600"/>
                  <a:pt x="3683921" y="624827"/>
                  <a:pt x="3696101" y="635267"/>
                </a:cubicBezTo>
                <a:cubicBezTo>
                  <a:pt x="3706995" y="644605"/>
                  <a:pt x="3722435" y="646913"/>
                  <a:pt x="3734602" y="654518"/>
                </a:cubicBezTo>
                <a:cubicBezTo>
                  <a:pt x="3748206" y="663020"/>
                  <a:pt x="3759569" y="674781"/>
                  <a:pt x="3773103" y="683394"/>
                </a:cubicBezTo>
                <a:cubicBezTo>
                  <a:pt x="3794926" y="697281"/>
                  <a:pt x="3818021" y="709061"/>
                  <a:pt x="3840480" y="721895"/>
                </a:cubicBezTo>
                <a:cubicBezTo>
                  <a:pt x="3901440" y="718687"/>
                  <a:pt x="3962545" y="717558"/>
                  <a:pt x="4023360" y="712270"/>
                </a:cubicBezTo>
                <a:cubicBezTo>
                  <a:pt x="4036539" y="711124"/>
                  <a:pt x="4049773" y="708017"/>
                  <a:pt x="4061861" y="702644"/>
                </a:cubicBezTo>
                <a:cubicBezTo>
                  <a:pt x="4139023" y="668349"/>
                  <a:pt x="4120743" y="638664"/>
                  <a:pt x="4225491" y="596766"/>
                </a:cubicBezTo>
                <a:cubicBezTo>
                  <a:pt x="4291737" y="570268"/>
                  <a:pt x="4256574" y="580356"/>
                  <a:pt x="4331368" y="567891"/>
                </a:cubicBezTo>
                <a:cubicBezTo>
                  <a:pt x="4439653" y="531795"/>
                  <a:pt x="4346526" y="557650"/>
                  <a:pt x="4514248" y="539015"/>
                </a:cubicBezTo>
                <a:cubicBezTo>
                  <a:pt x="4530508" y="537208"/>
                  <a:pt x="4546205" y="531878"/>
                  <a:pt x="4562375" y="529390"/>
                </a:cubicBezTo>
                <a:cubicBezTo>
                  <a:pt x="4587941" y="525457"/>
                  <a:pt x="4613710" y="522973"/>
                  <a:pt x="4639377" y="519764"/>
                </a:cubicBezTo>
                <a:cubicBezTo>
                  <a:pt x="4681086" y="522973"/>
                  <a:pt x="4722959" y="524502"/>
                  <a:pt x="4764505" y="529390"/>
                </a:cubicBezTo>
                <a:cubicBezTo>
                  <a:pt x="4777643" y="530936"/>
                  <a:pt x="4789832" y="537817"/>
                  <a:pt x="4803006" y="539015"/>
                </a:cubicBezTo>
                <a:cubicBezTo>
                  <a:pt x="4860609" y="544252"/>
                  <a:pt x="4918509" y="545432"/>
                  <a:pt x="4976261" y="548640"/>
                </a:cubicBezTo>
                <a:cubicBezTo>
                  <a:pt x="4995512" y="551848"/>
                  <a:pt x="5015498" y="552093"/>
                  <a:pt x="5034013" y="558265"/>
                </a:cubicBezTo>
                <a:cubicBezTo>
                  <a:pt x="5048793" y="563192"/>
                  <a:pt x="5102514" y="590856"/>
                  <a:pt x="5120640" y="606392"/>
                </a:cubicBezTo>
                <a:cubicBezTo>
                  <a:pt x="5134420" y="618204"/>
                  <a:pt x="5147329" y="631113"/>
                  <a:pt x="5159141" y="644893"/>
                </a:cubicBezTo>
                <a:cubicBezTo>
                  <a:pt x="5166669" y="653676"/>
                  <a:pt x="5169505" y="666362"/>
                  <a:pt x="5178392" y="673768"/>
                </a:cubicBezTo>
                <a:cubicBezTo>
                  <a:pt x="5189415" y="682954"/>
                  <a:pt x="5204059" y="686602"/>
                  <a:pt x="5216893" y="693019"/>
                </a:cubicBezTo>
                <a:cubicBezTo>
                  <a:pt x="5226518" y="702644"/>
                  <a:pt x="5236804" y="711651"/>
                  <a:pt x="5245768" y="721895"/>
                </a:cubicBezTo>
                <a:cubicBezTo>
                  <a:pt x="5259296" y="737356"/>
                  <a:pt x="5268808" y="756493"/>
                  <a:pt x="5284269" y="770021"/>
                </a:cubicBezTo>
                <a:cubicBezTo>
                  <a:pt x="5295068" y="779470"/>
                  <a:pt x="5309937" y="782855"/>
                  <a:pt x="5322771" y="789272"/>
                </a:cubicBezTo>
                <a:cubicBezTo>
                  <a:pt x="5366292" y="854553"/>
                  <a:pt x="5310123" y="776623"/>
                  <a:pt x="5390147" y="856648"/>
                </a:cubicBezTo>
                <a:cubicBezTo>
                  <a:pt x="5455130" y="921631"/>
                  <a:pt x="5389093" y="869380"/>
                  <a:pt x="5438274" y="924025"/>
                </a:cubicBezTo>
                <a:cubicBezTo>
                  <a:pt x="5502176" y="995026"/>
                  <a:pt x="5478921" y="982492"/>
                  <a:pt x="5534526" y="1001027"/>
                </a:cubicBezTo>
                <a:cubicBezTo>
                  <a:pt x="5550568" y="1020278"/>
                  <a:pt x="5563085" y="1043125"/>
                  <a:pt x="5582653" y="1058779"/>
                </a:cubicBezTo>
                <a:cubicBezTo>
                  <a:pt x="5596145" y="1069572"/>
                  <a:pt x="5615325" y="1070303"/>
                  <a:pt x="5630779" y="1078030"/>
                </a:cubicBezTo>
                <a:cubicBezTo>
                  <a:pt x="5641126" y="1083203"/>
                  <a:pt x="5649022" y="1092723"/>
                  <a:pt x="5659655" y="1097280"/>
                </a:cubicBezTo>
                <a:cubicBezTo>
                  <a:pt x="5671814" y="1102491"/>
                  <a:pt x="5685436" y="1103271"/>
                  <a:pt x="5698156" y="1106905"/>
                </a:cubicBezTo>
                <a:cubicBezTo>
                  <a:pt x="5707912" y="1109692"/>
                  <a:pt x="5717407" y="1113322"/>
                  <a:pt x="5727032" y="1116531"/>
                </a:cubicBezTo>
                <a:cubicBezTo>
                  <a:pt x="5792755" y="1111475"/>
                  <a:pt x="5990054" y="1121395"/>
                  <a:pt x="6073541" y="1058779"/>
                </a:cubicBezTo>
                <a:lnTo>
                  <a:pt x="6150543" y="1001027"/>
                </a:lnTo>
                <a:cubicBezTo>
                  <a:pt x="6163377" y="991402"/>
                  <a:pt x="6176381" y="982001"/>
                  <a:pt x="6189044" y="972152"/>
                </a:cubicBezTo>
                <a:cubicBezTo>
                  <a:pt x="6205261" y="959539"/>
                  <a:pt x="6220077" y="945047"/>
                  <a:pt x="6237171" y="933651"/>
                </a:cubicBezTo>
                <a:cubicBezTo>
                  <a:pt x="6282913" y="903156"/>
                  <a:pt x="6312325" y="881635"/>
                  <a:pt x="6362299" y="856648"/>
                </a:cubicBezTo>
                <a:cubicBezTo>
                  <a:pt x="6384154" y="845721"/>
                  <a:pt x="6406376" y="835131"/>
                  <a:pt x="6429676" y="827773"/>
                </a:cubicBezTo>
                <a:cubicBezTo>
                  <a:pt x="6547744" y="790489"/>
                  <a:pt x="6529022" y="803323"/>
                  <a:pt x="6641432" y="789272"/>
                </a:cubicBezTo>
                <a:cubicBezTo>
                  <a:pt x="6857149" y="762307"/>
                  <a:pt x="6698393" y="770021"/>
                  <a:pt x="6939815" y="770021"/>
                </a:cubicBezTo>
              </a:path>
            </a:pathLst>
          </a:custGeom>
          <a:noFill/>
          <a:ln w="63500">
            <a:solidFill>
              <a:srgbClr val="0070C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38356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9D92FD20-C4B1-45E6-95CD-E8C61D7AEC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5029" y="1560645"/>
            <a:ext cx="7956597" cy="5145688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시나리오 </a:t>
            </a:r>
            <a:r>
              <a:rPr kumimoji="1" lang="en-US" altLang="ko-KR" dirty="0"/>
              <a:t>Coverage Check (2)</a:t>
            </a:r>
            <a:endParaRPr kumimoji="1" lang="ko-KR" altLang="en-US" dirty="0"/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E127838B-F674-4CF1-AD75-4826E31D74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024" y="1825625"/>
            <a:ext cx="3819525" cy="4351338"/>
          </a:xfrm>
        </p:spPr>
        <p:txBody>
          <a:bodyPr/>
          <a:lstStyle/>
          <a:p>
            <a:pPr marL="514350" indent="-514350">
              <a:buFont typeface="+mj-lt"/>
              <a:buAutoNum type="arabicPeriod" startAt="5"/>
            </a:pPr>
            <a:r>
              <a:rPr kumimoji="1" lang="ko-KR" altLang="en-US" dirty="0"/>
              <a:t>사용자가 </a:t>
            </a:r>
            <a:r>
              <a:rPr kumimoji="1" lang="ko-KR" altLang="en-US" dirty="0" err="1"/>
              <a:t>킥보드</a:t>
            </a:r>
            <a:r>
              <a:rPr kumimoji="1" lang="ko-KR" altLang="en-US" dirty="0"/>
              <a:t> 예약을 취소한다</a:t>
            </a:r>
            <a:r>
              <a:rPr kumimoji="1" lang="en-US" altLang="ko-KR" dirty="0"/>
              <a:t>.</a:t>
            </a:r>
          </a:p>
          <a:p>
            <a:pPr marL="514350" indent="-514350">
              <a:buFont typeface="+mj-lt"/>
              <a:buAutoNum type="arabicPeriod" startAt="5"/>
            </a:pPr>
            <a:r>
              <a:rPr kumimoji="1" lang="ko-KR" altLang="en-US" dirty="0"/>
              <a:t>예약을 취소하면</a:t>
            </a:r>
            <a:r>
              <a:rPr kumimoji="1" lang="en-US" altLang="ko-KR" dirty="0"/>
              <a:t> </a:t>
            </a:r>
            <a:r>
              <a:rPr kumimoji="1" lang="ko-KR" altLang="en-US" dirty="0"/>
              <a:t>결제가 취소된다</a:t>
            </a:r>
            <a:r>
              <a:rPr kumimoji="1" lang="en-US" altLang="ko-KR" dirty="0"/>
              <a:t>.</a:t>
            </a:r>
          </a:p>
        </p:txBody>
      </p:sp>
      <p:sp>
        <p:nvSpPr>
          <p:cNvPr id="4" name="자유형: 도형 3">
            <a:extLst>
              <a:ext uri="{FF2B5EF4-FFF2-40B4-BE49-F238E27FC236}">
                <a16:creationId xmlns:a16="http://schemas.microsoft.com/office/drawing/2014/main" id="{8F716496-368C-43FC-BEBC-83C81DDF8464}"/>
              </a:ext>
            </a:extLst>
          </p:cNvPr>
          <p:cNvSpPr/>
          <p:nvPr/>
        </p:nvSpPr>
        <p:spPr>
          <a:xfrm>
            <a:off x="4735629" y="2887579"/>
            <a:ext cx="1713297" cy="3436219"/>
          </a:xfrm>
          <a:custGeom>
            <a:avLst/>
            <a:gdLst>
              <a:gd name="connsiteX0" fmla="*/ 0 w 1713297"/>
              <a:gd name="connsiteY0" fmla="*/ 38501 h 3436219"/>
              <a:gd name="connsiteX1" fmla="*/ 240632 w 1713297"/>
              <a:gd name="connsiteY1" fmla="*/ 67377 h 3436219"/>
              <a:gd name="connsiteX2" fmla="*/ 327259 w 1713297"/>
              <a:gd name="connsiteY2" fmla="*/ 77002 h 3436219"/>
              <a:gd name="connsiteX3" fmla="*/ 529390 w 1713297"/>
              <a:gd name="connsiteY3" fmla="*/ 77002 h 3436219"/>
              <a:gd name="connsiteX4" fmla="*/ 664144 w 1713297"/>
              <a:gd name="connsiteY4" fmla="*/ 57752 h 3436219"/>
              <a:gd name="connsiteX5" fmla="*/ 760396 w 1713297"/>
              <a:gd name="connsiteY5" fmla="*/ 38501 h 3436219"/>
              <a:gd name="connsiteX6" fmla="*/ 972152 w 1713297"/>
              <a:gd name="connsiteY6" fmla="*/ 19250 h 3436219"/>
              <a:gd name="connsiteX7" fmla="*/ 1145407 w 1713297"/>
              <a:gd name="connsiteY7" fmla="*/ 0 h 3436219"/>
              <a:gd name="connsiteX8" fmla="*/ 1280160 w 1713297"/>
              <a:gd name="connsiteY8" fmla="*/ 9625 h 3436219"/>
              <a:gd name="connsiteX9" fmla="*/ 1443790 w 1713297"/>
              <a:gd name="connsiteY9" fmla="*/ 57752 h 3436219"/>
              <a:gd name="connsiteX10" fmla="*/ 1549668 w 1713297"/>
              <a:gd name="connsiteY10" fmla="*/ 202130 h 3436219"/>
              <a:gd name="connsiteX11" fmla="*/ 1607419 w 1713297"/>
              <a:gd name="connsiteY11" fmla="*/ 317634 h 3436219"/>
              <a:gd name="connsiteX12" fmla="*/ 1665171 w 1713297"/>
              <a:gd name="connsiteY12" fmla="*/ 471638 h 3436219"/>
              <a:gd name="connsiteX13" fmla="*/ 1674796 w 1713297"/>
              <a:gd name="connsiteY13" fmla="*/ 577516 h 3436219"/>
              <a:gd name="connsiteX14" fmla="*/ 1645920 w 1713297"/>
              <a:gd name="connsiteY14" fmla="*/ 721895 h 3436219"/>
              <a:gd name="connsiteX15" fmla="*/ 1626670 w 1713297"/>
              <a:gd name="connsiteY15" fmla="*/ 750770 h 3436219"/>
              <a:gd name="connsiteX16" fmla="*/ 1597794 w 1713297"/>
              <a:gd name="connsiteY16" fmla="*/ 885524 h 3436219"/>
              <a:gd name="connsiteX17" fmla="*/ 1559293 w 1713297"/>
              <a:gd name="connsiteY17" fmla="*/ 943276 h 3436219"/>
              <a:gd name="connsiteX18" fmla="*/ 1366788 w 1713297"/>
              <a:gd name="connsiteY18" fmla="*/ 1126156 h 3436219"/>
              <a:gd name="connsiteX19" fmla="*/ 1270535 w 1713297"/>
              <a:gd name="connsiteY19" fmla="*/ 1212783 h 3436219"/>
              <a:gd name="connsiteX20" fmla="*/ 1212784 w 1713297"/>
              <a:gd name="connsiteY20" fmla="*/ 1260909 h 3436219"/>
              <a:gd name="connsiteX21" fmla="*/ 1174283 w 1713297"/>
              <a:gd name="connsiteY21" fmla="*/ 1309036 h 3436219"/>
              <a:gd name="connsiteX22" fmla="*/ 1087655 w 1713297"/>
              <a:gd name="connsiteY22" fmla="*/ 1491916 h 3436219"/>
              <a:gd name="connsiteX23" fmla="*/ 1068405 w 1713297"/>
              <a:gd name="connsiteY23" fmla="*/ 1568918 h 3436219"/>
              <a:gd name="connsiteX24" fmla="*/ 1039529 w 1713297"/>
              <a:gd name="connsiteY24" fmla="*/ 1636295 h 3436219"/>
              <a:gd name="connsiteX25" fmla="*/ 991403 w 1713297"/>
              <a:gd name="connsiteY25" fmla="*/ 1722922 h 3436219"/>
              <a:gd name="connsiteX26" fmla="*/ 952902 w 1713297"/>
              <a:gd name="connsiteY26" fmla="*/ 1819175 h 3436219"/>
              <a:gd name="connsiteX27" fmla="*/ 904775 w 1713297"/>
              <a:gd name="connsiteY27" fmla="*/ 1973179 h 3436219"/>
              <a:gd name="connsiteX28" fmla="*/ 895150 w 1713297"/>
              <a:gd name="connsiteY28" fmla="*/ 2040556 h 3436219"/>
              <a:gd name="connsiteX29" fmla="*/ 875899 w 1713297"/>
              <a:gd name="connsiteY29" fmla="*/ 2079057 h 3436219"/>
              <a:gd name="connsiteX30" fmla="*/ 798897 w 1713297"/>
              <a:gd name="connsiteY30" fmla="*/ 2194560 h 3436219"/>
              <a:gd name="connsiteX31" fmla="*/ 760396 w 1713297"/>
              <a:gd name="connsiteY31" fmla="*/ 2252312 h 3436219"/>
              <a:gd name="connsiteX32" fmla="*/ 712270 w 1713297"/>
              <a:gd name="connsiteY32" fmla="*/ 2290813 h 3436219"/>
              <a:gd name="connsiteX33" fmla="*/ 558266 w 1713297"/>
              <a:gd name="connsiteY33" fmla="*/ 2512194 h 3436219"/>
              <a:gd name="connsiteX34" fmla="*/ 510139 w 1713297"/>
              <a:gd name="connsiteY34" fmla="*/ 2569945 h 3436219"/>
              <a:gd name="connsiteX35" fmla="*/ 481264 w 1713297"/>
              <a:gd name="connsiteY35" fmla="*/ 2627697 h 3436219"/>
              <a:gd name="connsiteX36" fmla="*/ 385011 w 1713297"/>
              <a:gd name="connsiteY36" fmla="*/ 2723949 h 3436219"/>
              <a:gd name="connsiteX37" fmla="*/ 356135 w 1713297"/>
              <a:gd name="connsiteY37" fmla="*/ 2810577 h 3436219"/>
              <a:gd name="connsiteX38" fmla="*/ 346510 w 1713297"/>
              <a:gd name="connsiteY38" fmla="*/ 2858703 h 3436219"/>
              <a:gd name="connsiteX39" fmla="*/ 327259 w 1713297"/>
              <a:gd name="connsiteY39" fmla="*/ 3012707 h 3436219"/>
              <a:gd name="connsiteX40" fmla="*/ 308009 w 1713297"/>
              <a:gd name="connsiteY40" fmla="*/ 3128210 h 3436219"/>
              <a:gd name="connsiteX41" fmla="*/ 327259 w 1713297"/>
              <a:gd name="connsiteY41" fmla="*/ 3185962 h 3436219"/>
              <a:gd name="connsiteX42" fmla="*/ 336885 w 1713297"/>
              <a:gd name="connsiteY42" fmla="*/ 3224463 h 3436219"/>
              <a:gd name="connsiteX43" fmla="*/ 365760 w 1713297"/>
              <a:gd name="connsiteY43" fmla="*/ 3272589 h 3436219"/>
              <a:gd name="connsiteX44" fmla="*/ 394636 w 1713297"/>
              <a:gd name="connsiteY44" fmla="*/ 3311090 h 3436219"/>
              <a:gd name="connsiteX45" fmla="*/ 452388 w 1713297"/>
              <a:gd name="connsiteY45" fmla="*/ 3349592 h 3436219"/>
              <a:gd name="connsiteX46" fmla="*/ 596767 w 1713297"/>
              <a:gd name="connsiteY46" fmla="*/ 3330341 h 3436219"/>
              <a:gd name="connsiteX47" fmla="*/ 654518 w 1713297"/>
              <a:gd name="connsiteY47" fmla="*/ 3311090 h 3436219"/>
              <a:gd name="connsiteX48" fmla="*/ 693019 w 1713297"/>
              <a:gd name="connsiteY48" fmla="*/ 3301465 h 3436219"/>
              <a:gd name="connsiteX49" fmla="*/ 750771 w 1713297"/>
              <a:gd name="connsiteY49" fmla="*/ 3224463 h 3436219"/>
              <a:gd name="connsiteX50" fmla="*/ 779647 w 1713297"/>
              <a:gd name="connsiteY50" fmla="*/ 3195587 h 3436219"/>
              <a:gd name="connsiteX51" fmla="*/ 808523 w 1713297"/>
              <a:gd name="connsiteY51" fmla="*/ 3157086 h 3436219"/>
              <a:gd name="connsiteX52" fmla="*/ 856649 w 1713297"/>
              <a:gd name="connsiteY52" fmla="*/ 3128210 h 3436219"/>
              <a:gd name="connsiteX53" fmla="*/ 981777 w 1713297"/>
              <a:gd name="connsiteY53" fmla="*/ 3080084 h 3436219"/>
              <a:gd name="connsiteX54" fmla="*/ 1049154 w 1713297"/>
              <a:gd name="connsiteY54" fmla="*/ 3070459 h 3436219"/>
              <a:gd name="connsiteX55" fmla="*/ 1183908 w 1713297"/>
              <a:gd name="connsiteY55" fmla="*/ 3099335 h 3436219"/>
              <a:gd name="connsiteX56" fmla="*/ 1270535 w 1713297"/>
              <a:gd name="connsiteY56" fmla="*/ 3166712 h 3436219"/>
              <a:gd name="connsiteX57" fmla="*/ 1309036 w 1713297"/>
              <a:gd name="connsiteY57" fmla="*/ 3185962 h 3436219"/>
              <a:gd name="connsiteX58" fmla="*/ 1347537 w 1713297"/>
              <a:gd name="connsiteY58" fmla="*/ 3224463 h 3436219"/>
              <a:gd name="connsiteX59" fmla="*/ 1376413 w 1713297"/>
              <a:gd name="connsiteY59" fmla="*/ 3234088 h 3436219"/>
              <a:gd name="connsiteX60" fmla="*/ 1414914 w 1713297"/>
              <a:gd name="connsiteY60" fmla="*/ 3253339 h 3436219"/>
              <a:gd name="connsiteX61" fmla="*/ 1549668 w 1713297"/>
              <a:gd name="connsiteY61" fmla="*/ 3291840 h 3436219"/>
              <a:gd name="connsiteX62" fmla="*/ 1588169 w 1713297"/>
              <a:gd name="connsiteY62" fmla="*/ 3339966 h 3436219"/>
              <a:gd name="connsiteX63" fmla="*/ 1636295 w 1713297"/>
              <a:gd name="connsiteY63" fmla="*/ 3368842 h 3436219"/>
              <a:gd name="connsiteX64" fmla="*/ 1645920 w 1713297"/>
              <a:gd name="connsiteY64" fmla="*/ 3397718 h 3436219"/>
              <a:gd name="connsiteX65" fmla="*/ 1684422 w 1713297"/>
              <a:gd name="connsiteY65" fmla="*/ 3416968 h 3436219"/>
              <a:gd name="connsiteX66" fmla="*/ 1713297 w 1713297"/>
              <a:gd name="connsiteY66" fmla="*/ 3436219 h 3436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1713297" h="3436219">
                <a:moveTo>
                  <a:pt x="0" y="38501"/>
                </a:moveTo>
                <a:cubicBezTo>
                  <a:pt x="111012" y="82906"/>
                  <a:pt x="18853" y="52082"/>
                  <a:pt x="240632" y="67377"/>
                </a:cubicBezTo>
                <a:cubicBezTo>
                  <a:pt x="269617" y="69376"/>
                  <a:pt x="298383" y="73794"/>
                  <a:pt x="327259" y="77002"/>
                </a:cubicBezTo>
                <a:cubicBezTo>
                  <a:pt x="414081" y="98707"/>
                  <a:pt x="371907" y="92242"/>
                  <a:pt x="529390" y="77002"/>
                </a:cubicBezTo>
                <a:cubicBezTo>
                  <a:pt x="574553" y="72632"/>
                  <a:pt x="619387" y="65211"/>
                  <a:pt x="664144" y="57752"/>
                </a:cubicBezTo>
                <a:cubicBezTo>
                  <a:pt x="754016" y="42773"/>
                  <a:pt x="641742" y="51214"/>
                  <a:pt x="760396" y="38501"/>
                </a:cubicBezTo>
                <a:cubicBezTo>
                  <a:pt x="830869" y="30950"/>
                  <a:pt x="901550" y="25480"/>
                  <a:pt x="972152" y="19250"/>
                </a:cubicBezTo>
                <a:cubicBezTo>
                  <a:pt x="1115544" y="6598"/>
                  <a:pt x="1045283" y="16687"/>
                  <a:pt x="1145407" y="0"/>
                </a:cubicBezTo>
                <a:cubicBezTo>
                  <a:pt x="1190325" y="3208"/>
                  <a:pt x="1235541" y="3541"/>
                  <a:pt x="1280160" y="9625"/>
                </a:cubicBezTo>
                <a:cubicBezTo>
                  <a:pt x="1325231" y="15771"/>
                  <a:pt x="1402770" y="44078"/>
                  <a:pt x="1443790" y="57752"/>
                </a:cubicBezTo>
                <a:cubicBezTo>
                  <a:pt x="1471142" y="92918"/>
                  <a:pt x="1525173" y="158038"/>
                  <a:pt x="1549668" y="202130"/>
                </a:cubicBezTo>
                <a:cubicBezTo>
                  <a:pt x="1570573" y="239759"/>
                  <a:pt x="1593807" y="276797"/>
                  <a:pt x="1607419" y="317634"/>
                </a:cubicBezTo>
                <a:cubicBezTo>
                  <a:pt x="1644022" y="427442"/>
                  <a:pt x="1624305" y="376284"/>
                  <a:pt x="1665171" y="471638"/>
                </a:cubicBezTo>
                <a:cubicBezTo>
                  <a:pt x="1668379" y="506931"/>
                  <a:pt x="1674796" y="542078"/>
                  <a:pt x="1674796" y="577516"/>
                </a:cubicBezTo>
                <a:cubicBezTo>
                  <a:pt x="1674796" y="627077"/>
                  <a:pt x="1666071" y="676555"/>
                  <a:pt x="1645920" y="721895"/>
                </a:cubicBezTo>
                <a:cubicBezTo>
                  <a:pt x="1641222" y="732466"/>
                  <a:pt x="1633087" y="741145"/>
                  <a:pt x="1626670" y="750770"/>
                </a:cubicBezTo>
                <a:cubicBezTo>
                  <a:pt x="1620356" y="801288"/>
                  <a:pt x="1620654" y="839804"/>
                  <a:pt x="1597794" y="885524"/>
                </a:cubicBezTo>
                <a:cubicBezTo>
                  <a:pt x="1587447" y="906218"/>
                  <a:pt x="1573175" y="924767"/>
                  <a:pt x="1559293" y="943276"/>
                </a:cubicBezTo>
                <a:cubicBezTo>
                  <a:pt x="1494654" y="1029461"/>
                  <a:pt x="1468452" y="1036692"/>
                  <a:pt x="1366788" y="1126156"/>
                </a:cubicBezTo>
                <a:cubicBezTo>
                  <a:pt x="1334384" y="1154672"/>
                  <a:pt x="1303020" y="1184359"/>
                  <a:pt x="1270535" y="1212783"/>
                </a:cubicBezTo>
                <a:cubicBezTo>
                  <a:pt x="1251677" y="1229284"/>
                  <a:pt x="1228438" y="1241342"/>
                  <a:pt x="1212784" y="1260909"/>
                </a:cubicBezTo>
                <a:cubicBezTo>
                  <a:pt x="1199950" y="1276951"/>
                  <a:pt x="1184576" y="1291257"/>
                  <a:pt x="1174283" y="1309036"/>
                </a:cubicBezTo>
                <a:cubicBezTo>
                  <a:pt x="1166892" y="1321802"/>
                  <a:pt x="1102260" y="1444448"/>
                  <a:pt x="1087655" y="1491916"/>
                </a:cubicBezTo>
                <a:cubicBezTo>
                  <a:pt x="1079874" y="1517203"/>
                  <a:pt x="1076771" y="1543818"/>
                  <a:pt x="1068405" y="1568918"/>
                </a:cubicBezTo>
                <a:cubicBezTo>
                  <a:pt x="1060678" y="1592099"/>
                  <a:pt x="1050457" y="1614440"/>
                  <a:pt x="1039529" y="1636295"/>
                </a:cubicBezTo>
                <a:cubicBezTo>
                  <a:pt x="1015102" y="1685148"/>
                  <a:pt x="1009945" y="1676566"/>
                  <a:pt x="991403" y="1722922"/>
                </a:cubicBezTo>
                <a:cubicBezTo>
                  <a:pt x="943827" y="1841862"/>
                  <a:pt x="998047" y="1728884"/>
                  <a:pt x="952902" y="1819175"/>
                </a:cubicBezTo>
                <a:cubicBezTo>
                  <a:pt x="929430" y="1936532"/>
                  <a:pt x="948284" y="1886162"/>
                  <a:pt x="904775" y="1973179"/>
                </a:cubicBezTo>
                <a:cubicBezTo>
                  <a:pt x="901567" y="1995638"/>
                  <a:pt x="901119" y="2018668"/>
                  <a:pt x="895150" y="2040556"/>
                </a:cubicBezTo>
                <a:cubicBezTo>
                  <a:pt x="891375" y="2054399"/>
                  <a:pt x="882770" y="2066460"/>
                  <a:pt x="875899" y="2079057"/>
                </a:cubicBezTo>
                <a:cubicBezTo>
                  <a:pt x="817285" y="2186515"/>
                  <a:pt x="861436" y="2108569"/>
                  <a:pt x="798897" y="2194560"/>
                </a:cubicBezTo>
                <a:cubicBezTo>
                  <a:pt x="785289" y="2213271"/>
                  <a:pt x="775873" y="2235115"/>
                  <a:pt x="760396" y="2252312"/>
                </a:cubicBezTo>
                <a:cubicBezTo>
                  <a:pt x="746653" y="2267582"/>
                  <a:pt x="725503" y="2275099"/>
                  <a:pt x="712270" y="2290813"/>
                </a:cubicBezTo>
                <a:cubicBezTo>
                  <a:pt x="543063" y="2491747"/>
                  <a:pt x="661063" y="2368279"/>
                  <a:pt x="558266" y="2512194"/>
                </a:cubicBezTo>
                <a:cubicBezTo>
                  <a:pt x="543701" y="2532585"/>
                  <a:pt x="524039" y="2549095"/>
                  <a:pt x="510139" y="2569945"/>
                </a:cubicBezTo>
                <a:cubicBezTo>
                  <a:pt x="498200" y="2587853"/>
                  <a:pt x="494836" y="2610993"/>
                  <a:pt x="481264" y="2627697"/>
                </a:cubicBezTo>
                <a:cubicBezTo>
                  <a:pt x="452652" y="2662912"/>
                  <a:pt x="385011" y="2723949"/>
                  <a:pt x="385011" y="2723949"/>
                </a:cubicBezTo>
                <a:cubicBezTo>
                  <a:pt x="348073" y="2871703"/>
                  <a:pt x="410499" y="2629363"/>
                  <a:pt x="356135" y="2810577"/>
                </a:cubicBezTo>
                <a:cubicBezTo>
                  <a:pt x="351434" y="2826247"/>
                  <a:pt x="348824" y="2842508"/>
                  <a:pt x="346510" y="2858703"/>
                </a:cubicBezTo>
                <a:cubicBezTo>
                  <a:pt x="339194" y="2909917"/>
                  <a:pt x="335764" y="2961677"/>
                  <a:pt x="327259" y="3012707"/>
                </a:cubicBezTo>
                <a:lnTo>
                  <a:pt x="308009" y="3128210"/>
                </a:lnTo>
                <a:cubicBezTo>
                  <a:pt x="314426" y="3147461"/>
                  <a:pt x="321428" y="3166526"/>
                  <a:pt x="327259" y="3185962"/>
                </a:cubicBezTo>
                <a:cubicBezTo>
                  <a:pt x="331060" y="3198633"/>
                  <a:pt x="331512" y="3212374"/>
                  <a:pt x="336885" y="3224463"/>
                </a:cubicBezTo>
                <a:cubicBezTo>
                  <a:pt x="344483" y="3241559"/>
                  <a:pt x="355383" y="3257023"/>
                  <a:pt x="365760" y="3272589"/>
                </a:cubicBezTo>
                <a:cubicBezTo>
                  <a:pt x="374659" y="3285937"/>
                  <a:pt x="382646" y="3300432"/>
                  <a:pt x="394636" y="3311090"/>
                </a:cubicBezTo>
                <a:cubicBezTo>
                  <a:pt x="411928" y="3326461"/>
                  <a:pt x="452388" y="3349592"/>
                  <a:pt x="452388" y="3349592"/>
                </a:cubicBezTo>
                <a:cubicBezTo>
                  <a:pt x="481218" y="3346388"/>
                  <a:pt x="562210" y="3338980"/>
                  <a:pt x="596767" y="3330341"/>
                </a:cubicBezTo>
                <a:cubicBezTo>
                  <a:pt x="616453" y="3325419"/>
                  <a:pt x="635082" y="3316921"/>
                  <a:pt x="654518" y="3311090"/>
                </a:cubicBezTo>
                <a:cubicBezTo>
                  <a:pt x="667189" y="3307289"/>
                  <a:pt x="680185" y="3304673"/>
                  <a:pt x="693019" y="3301465"/>
                </a:cubicBezTo>
                <a:cubicBezTo>
                  <a:pt x="761230" y="3233254"/>
                  <a:pt x="679012" y="3320141"/>
                  <a:pt x="750771" y="3224463"/>
                </a:cubicBezTo>
                <a:cubicBezTo>
                  <a:pt x="758938" y="3213573"/>
                  <a:pt x="770788" y="3205922"/>
                  <a:pt x="779647" y="3195587"/>
                </a:cubicBezTo>
                <a:cubicBezTo>
                  <a:pt x="790087" y="3183407"/>
                  <a:pt x="796450" y="3167650"/>
                  <a:pt x="808523" y="3157086"/>
                </a:cubicBezTo>
                <a:cubicBezTo>
                  <a:pt x="822602" y="3144767"/>
                  <a:pt x="839916" y="3136576"/>
                  <a:pt x="856649" y="3128210"/>
                </a:cubicBezTo>
                <a:cubicBezTo>
                  <a:pt x="882720" y="3115175"/>
                  <a:pt x="950637" y="3087270"/>
                  <a:pt x="981777" y="3080084"/>
                </a:cubicBezTo>
                <a:cubicBezTo>
                  <a:pt x="1003883" y="3074983"/>
                  <a:pt x="1026695" y="3073667"/>
                  <a:pt x="1049154" y="3070459"/>
                </a:cubicBezTo>
                <a:cubicBezTo>
                  <a:pt x="1094072" y="3080084"/>
                  <a:pt x="1140103" y="3085502"/>
                  <a:pt x="1183908" y="3099335"/>
                </a:cubicBezTo>
                <a:cubicBezTo>
                  <a:pt x="1236613" y="3115979"/>
                  <a:pt x="1229462" y="3135907"/>
                  <a:pt x="1270535" y="3166712"/>
                </a:cubicBezTo>
                <a:cubicBezTo>
                  <a:pt x="1282014" y="3175321"/>
                  <a:pt x="1296202" y="3179545"/>
                  <a:pt x="1309036" y="3185962"/>
                </a:cubicBezTo>
                <a:cubicBezTo>
                  <a:pt x="1321870" y="3198796"/>
                  <a:pt x="1332768" y="3213914"/>
                  <a:pt x="1347537" y="3224463"/>
                </a:cubicBezTo>
                <a:cubicBezTo>
                  <a:pt x="1355793" y="3230360"/>
                  <a:pt x="1367087" y="3230091"/>
                  <a:pt x="1376413" y="3234088"/>
                </a:cubicBezTo>
                <a:cubicBezTo>
                  <a:pt x="1389601" y="3239740"/>
                  <a:pt x="1401302" y="3248802"/>
                  <a:pt x="1414914" y="3253339"/>
                </a:cubicBezTo>
                <a:cubicBezTo>
                  <a:pt x="1459232" y="3268112"/>
                  <a:pt x="1549668" y="3291840"/>
                  <a:pt x="1549668" y="3291840"/>
                </a:cubicBezTo>
                <a:cubicBezTo>
                  <a:pt x="1562502" y="3307882"/>
                  <a:pt x="1572814" y="3326317"/>
                  <a:pt x="1588169" y="3339966"/>
                </a:cubicBezTo>
                <a:cubicBezTo>
                  <a:pt x="1602152" y="3352395"/>
                  <a:pt x="1623066" y="3355613"/>
                  <a:pt x="1636295" y="3368842"/>
                </a:cubicBezTo>
                <a:cubicBezTo>
                  <a:pt x="1643469" y="3376016"/>
                  <a:pt x="1638746" y="3390544"/>
                  <a:pt x="1645920" y="3397718"/>
                </a:cubicBezTo>
                <a:cubicBezTo>
                  <a:pt x="1656066" y="3407864"/>
                  <a:pt x="1671964" y="3409849"/>
                  <a:pt x="1684422" y="3416968"/>
                </a:cubicBezTo>
                <a:cubicBezTo>
                  <a:pt x="1694466" y="3422707"/>
                  <a:pt x="1703672" y="3429802"/>
                  <a:pt x="1713297" y="3436219"/>
                </a:cubicBezTo>
              </a:path>
            </a:pathLst>
          </a:custGeom>
          <a:noFill/>
          <a:ln w="63500">
            <a:solidFill>
              <a:srgbClr val="0070C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75277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4CEA7ACE-2DFE-4B14-B58F-69B3434A1E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5029" y="1560645"/>
            <a:ext cx="7956597" cy="5145688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시나리오 </a:t>
            </a:r>
            <a:r>
              <a:rPr kumimoji="1" lang="en-US" altLang="ko-KR" dirty="0"/>
              <a:t>Coverage Check (3)</a:t>
            </a:r>
            <a:endParaRPr kumimoji="1" lang="ko-KR" altLang="en-US" dirty="0"/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E127838B-F674-4CF1-AD75-4826E31D74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024" y="1825625"/>
            <a:ext cx="3819525" cy="4351338"/>
          </a:xfrm>
        </p:spPr>
        <p:txBody>
          <a:bodyPr/>
          <a:lstStyle/>
          <a:p>
            <a:pPr marL="514350" indent="-514350">
              <a:buFont typeface="+mj-lt"/>
              <a:buAutoNum type="arabicPeriod" startAt="7"/>
            </a:pPr>
            <a:r>
              <a:rPr kumimoji="1" lang="ko-KR" altLang="en-US" dirty="0"/>
              <a:t>사용자가 킥보드를 반납한다</a:t>
            </a:r>
            <a:r>
              <a:rPr kumimoji="1" lang="en-US" altLang="ko-KR" dirty="0"/>
              <a:t>.</a:t>
            </a:r>
          </a:p>
          <a:p>
            <a:pPr marL="514350" indent="-514350">
              <a:buFont typeface="+mj-lt"/>
              <a:buAutoNum type="arabicPeriod" startAt="7"/>
            </a:pPr>
            <a:r>
              <a:rPr kumimoji="1" lang="ko-KR" altLang="en-US" dirty="0"/>
              <a:t>반납요청이 확인되면</a:t>
            </a:r>
            <a:r>
              <a:rPr kumimoji="1" lang="en-US" altLang="ko-KR" dirty="0"/>
              <a:t> </a:t>
            </a:r>
            <a:r>
              <a:rPr kumimoji="1" lang="ko-KR" altLang="en-US" dirty="0"/>
              <a:t>재고가 증가한다</a:t>
            </a:r>
            <a:r>
              <a:rPr kumimoji="1" lang="en-US" altLang="ko-KR" dirty="0"/>
              <a:t>.</a:t>
            </a:r>
          </a:p>
          <a:p>
            <a:pPr marL="514350" indent="-514350">
              <a:buFont typeface="+mj-lt"/>
              <a:buAutoNum type="arabicPeriod" startAt="7"/>
            </a:pPr>
            <a:r>
              <a:rPr kumimoji="1" lang="ko-KR" altLang="en-US" dirty="0"/>
              <a:t>사용자는 대여상태를 대시보드에서 확인한다</a:t>
            </a:r>
            <a:r>
              <a:rPr kumimoji="1" lang="en-US" altLang="ko-KR" dirty="0"/>
              <a:t>.</a:t>
            </a:r>
          </a:p>
        </p:txBody>
      </p:sp>
      <p:sp>
        <p:nvSpPr>
          <p:cNvPr id="5" name="자유형: 도형 4">
            <a:extLst>
              <a:ext uri="{FF2B5EF4-FFF2-40B4-BE49-F238E27FC236}">
                <a16:creationId xmlns:a16="http://schemas.microsoft.com/office/drawing/2014/main" id="{FEB3F1E0-B2FA-490E-9129-32569340E5A7}"/>
              </a:ext>
            </a:extLst>
          </p:cNvPr>
          <p:cNvSpPr/>
          <p:nvPr/>
        </p:nvSpPr>
        <p:spPr>
          <a:xfrm>
            <a:off x="4726004" y="2991988"/>
            <a:ext cx="6997567" cy="675237"/>
          </a:xfrm>
          <a:custGeom>
            <a:avLst/>
            <a:gdLst>
              <a:gd name="connsiteX0" fmla="*/ 0 w 6997567"/>
              <a:gd name="connsiteY0" fmla="*/ 588610 h 675237"/>
              <a:gd name="connsiteX1" fmla="*/ 48127 w 6997567"/>
              <a:gd name="connsiteY1" fmla="*/ 617486 h 675237"/>
              <a:gd name="connsiteX2" fmla="*/ 105878 w 6997567"/>
              <a:gd name="connsiteY2" fmla="*/ 636736 h 675237"/>
              <a:gd name="connsiteX3" fmla="*/ 192505 w 6997567"/>
              <a:gd name="connsiteY3" fmla="*/ 617486 h 675237"/>
              <a:gd name="connsiteX4" fmla="*/ 231007 w 6997567"/>
              <a:gd name="connsiteY4" fmla="*/ 607860 h 675237"/>
              <a:gd name="connsiteX5" fmla="*/ 317634 w 6997567"/>
              <a:gd name="connsiteY5" fmla="*/ 521233 h 675237"/>
              <a:gd name="connsiteX6" fmla="*/ 346510 w 6997567"/>
              <a:gd name="connsiteY6" fmla="*/ 492357 h 675237"/>
              <a:gd name="connsiteX7" fmla="*/ 385011 w 6997567"/>
              <a:gd name="connsiteY7" fmla="*/ 444231 h 675237"/>
              <a:gd name="connsiteX8" fmla="*/ 423512 w 6997567"/>
              <a:gd name="connsiteY8" fmla="*/ 415355 h 675237"/>
              <a:gd name="connsiteX9" fmla="*/ 462013 w 6997567"/>
              <a:gd name="connsiteY9" fmla="*/ 319103 h 675237"/>
              <a:gd name="connsiteX10" fmla="*/ 481263 w 6997567"/>
              <a:gd name="connsiteY10" fmla="*/ 261351 h 675237"/>
              <a:gd name="connsiteX11" fmla="*/ 500514 w 6997567"/>
              <a:gd name="connsiteY11" fmla="*/ 222850 h 675237"/>
              <a:gd name="connsiteX12" fmla="*/ 510139 w 6997567"/>
              <a:gd name="connsiteY12" fmla="*/ 193974 h 675237"/>
              <a:gd name="connsiteX13" fmla="*/ 558265 w 6997567"/>
              <a:gd name="connsiteY13" fmla="*/ 155473 h 675237"/>
              <a:gd name="connsiteX14" fmla="*/ 587141 w 6997567"/>
              <a:gd name="connsiteY14" fmla="*/ 136223 h 675237"/>
              <a:gd name="connsiteX15" fmla="*/ 644893 w 6997567"/>
              <a:gd name="connsiteY15" fmla="*/ 126597 h 675237"/>
              <a:gd name="connsiteX16" fmla="*/ 721895 w 6997567"/>
              <a:gd name="connsiteY16" fmla="*/ 145848 h 675237"/>
              <a:gd name="connsiteX17" fmla="*/ 750771 w 6997567"/>
              <a:gd name="connsiteY17" fmla="*/ 213225 h 675237"/>
              <a:gd name="connsiteX18" fmla="*/ 770021 w 6997567"/>
              <a:gd name="connsiteY18" fmla="*/ 309477 h 675237"/>
              <a:gd name="connsiteX19" fmla="*/ 789272 w 6997567"/>
              <a:gd name="connsiteY19" fmla="*/ 396105 h 675237"/>
              <a:gd name="connsiteX20" fmla="*/ 856649 w 6997567"/>
              <a:gd name="connsiteY20" fmla="*/ 473107 h 675237"/>
              <a:gd name="connsiteX21" fmla="*/ 875899 w 6997567"/>
              <a:gd name="connsiteY21" fmla="*/ 501983 h 675237"/>
              <a:gd name="connsiteX22" fmla="*/ 943276 w 6997567"/>
              <a:gd name="connsiteY22" fmla="*/ 569359 h 675237"/>
              <a:gd name="connsiteX23" fmla="*/ 1001028 w 6997567"/>
              <a:gd name="connsiteY23" fmla="*/ 588610 h 675237"/>
              <a:gd name="connsiteX24" fmla="*/ 1087655 w 6997567"/>
              <a:gd name="connsiteY24" fmla="*/ 627111 h 675237"/>
              <a:gd name="connsiteX25" fmla="*/ 1203158 w 6997567"/>
              <a:gd name="connsiteY25" fmla="*/ 665612 h 675237"/>
              <a:gd name="connsiteX26" fmla="*/ 1232034 w 6997567"/>
              <a:gd name="connsiteY26" fmla="*/ 675237 h 675237"/>
              <a:gd name="connsiteX27" fmla="*/ 1501541 w 6997567"/>
              <a:gd name="connsiteY27" fmla="*/ 646361 h 675237"/>
              <a:gd name="connsiteX28" fmla="*/ 1568918 w 6997567"/>
              <a:gd name="connsiteY28" fmla="*/ 617486 h 675237"/>
              <a:gd name="connsiteX29" fmla="*/ 1694047 w 6997567"/>
              <a:gd name="connsiteY29" fmla="*/ 607860 h 675237"/>
              <a:gd name="connsiteX30" fmla="*/ 1963554 w 6997567"/>
              <a:gd name="connsiteY30" fmla="*/ 627111 h 675237"/>
              <a:gd name="connsiteX31" fmla="*/ 2030931 w 6997567"/>
              <a:gd name="connsiteY31" fmla="*/ 636736 h 675237"/>
              <a:gd name="connsiteX32" fmla="*/ 2107933 w 6997567"/>
              <a:gd name="connsiteY32" fmla="*/ 617486 h 675237"/>
              <a:gd name="connsiteX33" fmla="*/ 2271562 w 6997567"/>
              <a:gd name="connsiteY33" fmla="*/ 598235 h 675237"/>
              <a:gd name="connsiteX34" fmla="*/ 2579571 w 6997567"/>
              <a:gd name="connsiteY34" fmla="*/ 588610 h 675237"/>
              <a:gd name="connsiteX35" fmla="*/ 2954956 w 6997567"/>
              <a:gd name="connsiteY35" fmla="*/ 540484 h 675237"/>
              <a:gd name="connsiteX36" fmla="*/ 3157087 w 6997567"/>
              <a:gd name="connsiteY36" fmla="*/ 559734 h 675237"/>
              <a:gd name="connsiteX37" fmla="*/ 3185962 w 6997567"/>
              <a:gd name="connsiteY37" fmla="*/ 569359 h 675237"/>
              <a:gd name="connsiteX38" fmla="*/ 3262964 w 6997567"/>
              <a:gd name="connsiteY38" fmla="*/ 588610 h 675237"/>
              <a:gd name="connsiteX39" fmla="*/ 3349592 w 6997567"/>
              <a:gd name="connsiteY39" fmla="*/ 598235 h 675237"/>
              <a:gd name="connsiteX40" fmla="*/ 3426594 w 6997567"/>
              <a:gd name="connsiteY40" fmla="*/ 607860 h 675237"/>
              <a:gd name="connsiteX41" fmla="*/ 3542097 w 6997567"/>
              <a:gd name="connsiteY41" fmla="*/ 578985 h 675237"/>
              <a:gd name="connsiteX42" fmla="*/ 3561348 w 6997567"/>
              <a:gd name="connsiteY42" fmla="*/ 540484 h 675237"/>
              <a:gd name="connsiteX43" fmla="*/ 3609474 w 6997567"/>
              <a:gd name="connsiteY43" fmla="*/ 415355 h 675237"/>
              <a:gd name="connsiteX44" fmla="*/ 3667225 w 6997567"/>
              <a:gd name="connsiteY44" fmla="*/ 280601 h 675237"/>
              <a:gd name="connsiteX45" fmla="*/ 3753853 w 6997567"/>
              <a:gd name="connsiteY45" fmla="*/ 174724 h 675237"/>
              <a:gd name="connsiteX46" fmla="*/ 3792354 w 6997567"/>
              <a:gd name="connsiteY46" fmla="*/ 184349 h 675237"/>
              <a:gd name="connsiteX47" fmla="*/ 3907857 w 6997567"/>
              <a:gd name="connsiteY47" fmla="*/ 232475 h 675237"/>
              <a:gd name="connsiteX48" fmla="*/ 3927108 w 6997567"/>
              <a:gd name="connsiteY48" fmla="*/ 261351 h 675237"/>
              <a:gd name="connsiteX49" fmla="*/ 4032985 w 6997567"/>
              <a:gd name="connsiteY49" fmla="*/ 309477 h 675237"/>
              <a:gd name="connsiteX50" fmla="*/ 4081112 w 6997567"/>
              <a:gd name="connsiteY50" fmla="*/ 328728 h 675237"/>
              <a:gd name="connsiteX51" fmla="*/ 4206240 w 6997567"/>
              <a:gd name="connsiteY51" fmla="*/ 405730 h 675237"/>
              <a:gd name="connsiteX52" fmla="*/ 4273617 w 6997567"/>
              <a:gd name="connsiteY52" fmla="*/ 424980 h 675237"/>
              <a:gd name="connsiteX53" fmla="*/ 4331369 w 6997567"/>
              <a:gd name="connsiteY53" fmla="*/ 434606 h 675237"/>
              <a:gd name="connsiteX54" fmla="*/ 4360244 w 6997567"/>
              <a:gd name="connsiteY54" fmla="*/ 444231 h 675237"/>
              <a:gd name="connsiteX55" fmla="*/ 4591251 w 6997567"/>
              <a:gd name="connsiteY55" fmla="*/ 405730 h 675237"/>
              <a:gd name="connsiteX56" fmla="*/ 4697129 w 6997567"/>
              <a:gd name="connsiteY56" fmla="*/ 357604 h 675237"/>
              <a:gd name="connsiteX57" fmla="*/ 4783756 w 6997567"/>
              <a:gd name="connsiteY57" fmla="*/ 328728 h 675237"/>
              <a:gd name="connsiteX58" fmla="*/ 4995512 w 6997567"/>
              <a:gd name="connsiteY58" fmla="*/ 232475 h 675237"/>
              <a:gd name="connsiteX59" fmla="*/ 5062889 w 6997567"/>
              <a:gd name="connsiteY59" fmla="*/ 184349 h 675237"/>
              <a:gd name="connsiteX60" fmla="*/ 5188017 w 6997567"/>
              <a:gd name="connsiteY60" fmla="*/ 136223 h 675237"/>
              <a:gd name="connsiteX61" fmla="*/ 5342021 w 6997567"/>
              <a:gd name="connsiteY61" fmla="*/ 78471 h 675237"/>
              <a:gd name="connsiteX62" fmla="*/ 5553777 w 6997567"/>
              <a:gd name="connsiteY62" fmla="*/ 68846 h 675237"/>
              <a:gd name="connsiteX63" fmla="*/ 5650030 w 6997567"/>
              <a:gd name="connsiteY63" fmla="*/ 59220 h 675237"/>
              <a:gd name="connsiteX64" fmla="*/ 5784783 w 6997567"/>
              <a:gd name="connsiteY64" fmla="*/ 30345 h 675237"/>
              <a:gd name="connsiteX65" fmla="*/ 5813659 w 6997567"/>
              <a:gd name="connsiteY65" fmla="*/ 11094 h 675237"/>
              <a:gd name="connsiteX66" fmla="*/ 5996539 w 6997567"/>
              <a:gd name="connsiteY66" fmla="*/ 11094 h 675237"/>
              <a:gd name="connsiteX67" fmla="*/ 6054291 w 6997567"/>
              <a:gd name="connsiteY67" fmla="*/ 30345 h 675237"/>
              <a:gd name="connsiteX68" fmla="*/ 6169794 w 6997567"/>
              <a:gd name="connsiteY68" fmla="*/ 107347 h 675237"/>
              <a:gd name="connsiteX69" fmla="*/ 6256421 w 6997567"/>
              <a:gd name="connsiteY69" fmla="*/ 193974 h 675237"/>
              <a:gd name="connsiteX70" fmla="*/ 6285297 w 6997567"/>
              <a:gd name="connsiteY70" fmla="*/ 213225 h 675237"/>
              <a:gd name="connsiteX71" fmla="*/ 6323798 w 6997567"/>
              <a:gd name="connsiteY71" fmla="*/ 251726 h 675237"/>
              <a:gd name="connsiteX72" fmla="*/ 6516303 w 6997567"/>
              <a:gd name="connsiteY72" fmla="*/ 309477 h 675237"/>
              <a:gd name="connsiteX73" fmla="*/ 6622181 w 6997567"/>
              <a:gd name="connsiteY73" fmla="*/ 367229 h 675237"/>
              <a:gd name="connsiteX74" fmla="*/ 6718434 w 6997567"/>
              <a:gd name="connsiteY74" fmla="*/ 415355 h 675237"/>
              <a:gd name="connsiteX75" fmla="*/ 6795436 w 6997567"/>
              <a:gd name="connsiteY75" fmla="*/ 434606 h 675237"/>
              <a:gd name="connsiteX76" fmla="*/ 6833937 w 6997567"/>
              <a:gd name="connsiteY76" fmla="*/ 444231 h 675237"/>
              <a:gd name="connsiteX77" fmla="*/ 6862813 w 6997567"/>
              <a:gd name="connsiteY77" fmla="*/ 463481 h 675237"/>
              <a:gd name="connsiteX78" fmla="*/ 6891689 w 6997567"/>
              <a:gd name="connsiteY78" fmla="*/ 492357 h 675237"/>
              <a:gd name="connsiteX79" fmla="*/ 6949440 w 6997567"/>
              <a:gd name="connsiteY79" fmla="*/ 501983 h 675237"/>
              <a:gd name="connsiteX80" fmla="*/ 6997567 w 6997567"/>
              <a:gd name="connsiteY80" fmla="*/ 521233 h 675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</a:cxnLst>
            <a:rect l="l" t="t" r="r" b="b"/>
            <a:pathLst>
              <a:path w="6997567" h="675237">
                <a:moveTo>
                  <a:pt x="0" y="588610"/>
                </a:moveTo>
                <a:cubicBezTo>
                  <a:pt x="16042" y="598235"/>
                  <a:pt x="31095" y="609744"/>
                  <a:pt x="48127" y="617486"/>
                </a:cubicBezTo>
                <a:cubicBezTo>
                  <a:pt x="66600" y="625883"/>
                  <a:pt x="105878" y="636736"/>
                  <a:pt x="105878" y="636736"/>
                </a:cubicBezTo>
                <a:lnTo>
                  <a:pt x="192505" y="617486"/>
                </a:lnTo>
                <a:cubicBezTo>
                  <a:pt x="205395" y="614511"/>
                  <a:pt x="219175" y="613776"/>
                  <a:pt x="231007" y="607860"/>
                </a:cubicBezTo>
                <a:cubicBezTo>
                  <a:pt x="270624" y="588052"/>
                  <a:pt x="288810" y="553660"/>
                  <a:pt x="317634" y="521233"/>
                </a:cubicBezTo>
                <a:cubicBezTo>
                  <a:pt x="326677" y="511059"/>
                  <a:pt x="337546" y="502601"/>
                  <a:pt x="346510" y="492357"/>
                </a:cubicBezTo>
                <a:cubicBezTo>
                  <a:pt x="360038" y="476896"/>
                  <a:pt x="370484" y="458758"/>
                  <a:pt x="385011" y="444231"/>
                </a:cubicBezTo>
                <a:cubicBezTo>
                  <a:pt x="396355" y="432887"/>
                  <a:pt x="410678" y="424980"/>
                  <a:pt x="423512" y="415355"/>
                </a:cubicBezTo>
                <a:cubicBezTo>
                  <a:pt x="451835" y="358708"/>
                  <a:pt x="438227" y="390461"/>
                  <a:pt x="462013" y="319103"/>
                </a:cubicBezTo>
                <a:cubicBezTo>
                  <a:pt x="468430" y="299852"/>
                  <a:pt x="472188" y="279501"/>
                  <a:pt x="481263" y="261351"/>
                </a:cubicBezTo>
                <a:cubicBezTo>
                  <a:pt x="487680" y="248517"/>
                  <a:pt x="494862" y="236038"/>
                  <a:pt x="500514" y="222850"/>
                </a:cubicBezTo>
                <a:cubicBezTo>
                  <a:pt x="504511" y="213524"/>
                  <a:pt x="503536" y="201677"/>
                  <a:pt x="510139" y="193974"/>
                </a:cubicBezTo>
                <a:cubicBezTo>
                  <a:pt x="523509" y="178376"/>
                  <a:pt x="541830" y="167799"/>
                  <a:pt x="558265" y="155473"/>
                </a:cubicBezTo>
                <a:cubicBezTo>
                  <a:pt x="567519" y="148532"/>
                  <a:pt x="576167" y="139881"/>
                  <a:pt x="587141" y="136223"/>
                </a:cubicBezTo>
                <a:cubicBezTo>
                  <a:pt x="605656" y="130051"/>
                  <a:pt x="625642" y="129806"/>
                  <a:pt x="644893" y="126597"/>
                </a:cubicBezTo>
                <a:cubicBezTo>
                  <a:pt x="670560" y="133014"/>
                  <a:pt x="701418" y="129094"/>
                  <a:pt x="721895" y="145848"/>
                </a:cubicBezTo>
                <a:cubicBezTo>
                  <a:pt x="740806" y="161321"/>
                  <a:pt x="743876" y="189783"/>
                  <a:pt x="750771" y="213225"/>
                </a:cubicBezTo>
                <a:cubicBezTo>
                  <a:pt x="760003" y="244615"/>
                  <a:pt x="763991" y="277318"/>
                  <a:pt x="770021" y="309477"/>
                </a:cubicBezTo>
                <a:cubicBezTo>
                  <a:pt x="774456" y="333132"/>
                  <a:pt x="777041" y="371643"/>
                  <a:pt x="789272" y="396105"/>
                </a:cubicBezTo>
                <a:cubicBezTo>
                  <a:pt x="807321" y="432203"/>
                  <a:pt x="827380" y="439656"/>
                  <a:pt x="856649" y="473107"/>
                </a:cubicBezTo>
                <a:cubicBezTo>
                  <a:pt x="864267" y="481813"/>
                  <a:pt x="868160" y="493385"/>
                  <a:pt x="875899" y="501983"/>
                </a:cubicBezTo>
                <a:cubicBezTo>
                  <a:pt x="897146" y="525591"/>
                  <a:pt x="913144" y="559315"/>
                  <a:pt x="943276" y="569359"/>
                </a:cubicBezTo>
                <a:cubicBezTo>
                  <a:pt x="962527" y="575776"/>
                  <a:pt x="982187" y="581074"/>
                  <a:pt x="1001028" y="588610"/>
                </a:cubicBezTo>
                <a:cubicBezTo>
                  <a:pt x="1118593" y="635636"/>
                  <a:pt x="949610" y="578389"/>
                  <a:pt x="1087655" y="627111"/>
                </a:cubicBezTo>
                <a:cubicBezTo>
                  <a:pt x="1125925" y="640618"/>
                  <a:pt x="1164657" y="652778"/>
                  <a:pt x="1203158" y="665612"/>
                </a:cubicBezTo>
                <a:lnTo>
                  <a:pt x="1232034" y="675237"/>
                </a:lnTo>
                <a:cubicBezTo>
                  <a:pt x="1321870" y="665612"/>
                  <a:pt x="1412490" y="661627"/>
                  <a:pt x="1501541" y="646361"/>
                </a:cubicBezTo>
                <a:cubicBezTo>
                  <a:pt x="1525624" y="642232"/>
                  <a:pt x="1544958" y="622278"/>
                  <a:pt x="1568918" y="617486"/>
                </a:cubicBezTo>
                <a:cubicBezTo>
                  <a:pt x="1609939" y="609282"/>
                  <a:pt x="1652337" y="611069"/>
                  <a:pt x="1694047" y="607860"/>
                </a:cubicBezTo>
                <a:lnTo>
                  <a:pt x="1963554" y="627111"/>
                </a:lnTo>
                <a:cubicBezTo>
                  <a:pt x="1986158" y="629049"/>
                  <a:pt x="2008294" y="638245"/>
                  <a:pt x="2030931" y="636736"/>
                </a:cubicBezTo>
                <a:cubicBezTo>
                  <a:pt x="2057330" y="634976"/>
                  <a:pt x="2081929" y="622362"/>
                  <a:pt x="2107933" y="617486"/>
                </a:cubicBezTo>
                <a:cubicBezTo>
                  <a:pt x="2121151" y="615008"/>
                  <a:pt x="2263247" y="598641"/>
                  <a:pt x="2271562" y="598235"/>
                </a:cubicBezTo>
                <a:cubicBezTo>
                  <a:pt x="2374160" y="593230"/>
                  <a:pt x="2476901" y="591818"/>
                  <a:pt x="2579571" y="588610"/>
                </a:cubicBezTo>
                <a:cubicBezTo>
                  <a:pt x="2884160" y="545097"/>
                  <a:pt x="2758703" y="558325"/>
                  <a:pt x="2954956" y="540484"/>
                </a:cubicBezTo>
                <a:cubicBezTo>
                  <a:pt x="3022333" y="546901"/>
                  <a:pt x="3089928" y="551339"/>
                  <a:pt x="3157087" y="559734"/>
                </a:cubicBezTo>
                <a:cubicBezTo>
                  <a:pt x="3167154" y="560992"/>
                  <a:pt x="3176174" y="566689"/>
                  <a:pt x="3185962" y="569359"/>
                </a:cubicBezTo>
                <a:cubicBezTo>
                  <a:pt x="3211487" y="576320"/>
                  <a:pt x="3236909" y="584012"/>
                  <a:pt x="3262964" y="588610"/>
                </a:cubicBezTo>
                <a:cubicBezTo>
                  <a:pt x="3291576" y="593659"/>
                  <a:pt x="3320737" y="594840"/>
                  <a:pt x="3349592" y="598235"/>
                </a:cubicBezTo>
                <a:lnTo>
                  <a:pt x="3426594" y="607860"/>
                </a:lnTo>
                <a:cubicBezTo>
                  <a:pt x="3454337" y="604392"/>
                  <a:pt x="3515681" y="605400"/>
                  <a:pt x="3542097" y="578985"/>
                </a:cubicBezTo>
                <a:cubicBezTo>
                  <a:pt x="3552243" y="568839"/>
                  <a:pt x="3556197" y="553876"/>
                  <a:pt x="3561348" y="540484"/>
                </a:cubicBezTo>
                <a:cubicBezTo>
                  <a:pt x="3617036" y="395693"/>
                  <a:pt x="3566109" y="502082"/>
                  <a:pt x="3609474" y="415355"/>
                </a:cubicBezTo>
                <a:cubicBezTo>
                  <a:pt x="3624075" y="327749"/>
                  <a:pt x="3608756" y="374151"/>
                  <a:pt x="3667225" y="280601"/>
                </a:cubicBezTo>
                <a:cubicBezTo>
                  <a:pt x="3723853" y="189997"/>
                  <a:pt x="3691138" y="221759"/>
                  <a:pt x="3753853" y="174724"/>
                </a:cubicBezTo>
                <a:cubicBezTo>
                  <a:pt x="3766687" y="177932"/>
                  <a:pt x="3779968" y="179704"/>
                  <a:pt x="3792354" y="184349"/>
                </a:cubicBezTo>
                <a:cubicBezTo>
                  <a:pt x="3831408" y="198994"/>
                  <a:pt x="3907857" y="232475"/>
                  <a:pt x="3907857" y="232475"/>
                </a:cubicBezTo>
                <a:cubicBezTo>
                  <a:pt x="3914274" y="242100"/>
                  <a:pt x="3918325" y="253822"/>
                  <a:pt x="3927108" y="261351"/>
                </a:cubicBezTo>
                <a:cubicBezTo>
                  <a:pt x="3962767" y="291916"/>
                  <a:pt x="3989881" y="293803"/>
                  <a:pt x="4032985" y="309477"/>
                </a:cubicBezTo>
                <a:cubicBezTo>
                  <a:pt x="4049223" y="315382"/>
                  <a:pt x="4066110" y="320156"/>
                  <a:pt x="4081112" y="328728"/>
                </a:cubicBezTo>
                <a:cubicBezTo>
                  <a:pt x="4161276" y="374536"/>
                  <a:pt x="4144307" y="379187"/>
                  <a:pt x="4206240" y="405730"/>
                </a:cubicBezTo>
                <a:cubicBezTo>
                  <a:pt x="4222293" y="412610"/>
                  <a:pt x="4258355" y="421927"/>
                  <a:pt x="4273617" y="424980"/>
                </a:cubicBezTo>
                <a:cubicBezTo>
                  <a:pt x="4292754" y="428808"/>
                  <a:pt x="4312318" y="430372"/>
                  <a:pt x="4331369" y="434606"/>
                </a:cubicBezTo>
                <a:cubicBezTo>
                  <a:pt x="4341273" y="436807"/>
                  <a:pt x="4350619" y="441023"/>
                  <a:pt x="4360244" y="444231"/>
                </a:cubicBezTo>
                <a:cubicBezTo>
                  <a:pt x="4404203" y="438370"/>
                  <a:pt x="4536271" y="424973"/>
                  <a:pt x="4591251" y="405730"/>
                </a:cubicBezTo>
                <a:cubicBezTo>
                  <a:pt x="4627842" y="392923"/>
                  <a:pt x="4661134" y="372002"/>
                  <a:pt x="4697129" y="357604"/>
                </a:cubicBezTo>
                <a:cubicBezTo>
                  <a:pt x="4725390" y="346300"/>
                  <a:pt x="4755312" y="339564"/>
                  <a:pt x="4783756" y="328728"/>
                </a:cubicBezTo>
                <a:cubicBezTo>
                  <a:pt x="4840654" y="307052"/>
                  <a:pt x="4940832" y="264639"/>
                  <a:pt x="4995512" y="232475"/>
                </a:cubicBezTo>
                <a:cubicBezTo>
                  <a:pt x="5019301" y="218481"/>
                  <a:pt x="5038926" y="198042"/>
                  <a:pt x="5062889" y="184349"/>
                </a:cubicBezTo>
                <a:cubicBezTo>
                  <a:pt x="5115135" y="154494"/>
                  <a:pt x="5135138" y="157374"/>
                  <a:pt x="5188017" y="136223"/>
                </a:cubicBezTo>
                <a:cubicBezTo>
                  <a:pt x="5246852" y="112689"/>
                  <a:pt x="5258062" y="82287"/>
                  <a:pt x="5342021" y="78471"/>
                </a:cubicBezTo>
                <a:lnTo>
                  <a:pt x="5553777" y="68846"/>
                </a:lnTo>
                <a:cubicBezTo>
                  <a:pt x="5585861" y="65637"/>
                  <a:pt x="5618224" y="64521"/>
                  <a:pt x="5650030" y="59220"/>
                </a:cubicBezTo>
                <a:cubicBezTo>
                  <a:pt x="5695342" y="51668"/>
                  <a:pt x="5784783" y="30345"/>
                  <a:pt x="5784783" y="30345"/>
                </a:cubicBezTo>
                <a:cubicBezTo>
                  <a:pt x="5794408" y="23928"/>
                  <a:pt x="5803026" y="15651"/>
                  <a:pt x="5813659" y="11094"/>
                </a:cubicBezTo>
                <a:cubicBezTo>
                  <a:pt x="5868197" y="-12279"/>
                  <a:pt x="5951103" y="8065"/>
                  <a:pt x="5996539" y="11094"/>
                </a:cubicBezTo>
                <a:cubicBezTo>
                  <a:pt x="6015790" y="17511"/>
                  <a:pt x="6035818" y="21948"/>
                  <a:pt x="6054291" y="30345"/>
                </a:cubicBezTo>
                <a:cubicBezTo>
                  <a:pt x="6079850" y="41962"/>
                  <a:pt x="6155404" y="94756"/>
                  <a:pt x="6169794" y="107347"/>
                </a:cubicBezTo>
                <a:cubicBezTo>
                  <a:pt x="6200526" y="134238"/>
                  <a:pt x="6222443" y="171322"/>
                  <a:pt x="6256421" y="193974"/>
                </a:cubicBezTo>
                <a:cubicBezTo>
                  <a:pt x="6266046" y="200391"/>
                  <a:pt x="6276514" y="205696"/>
                  <a:pt x="6285297" y="213225"/>
                </a:cubicBezTo>
                <a:cubicBezTo>
                  <a:pt x="6299077" y="225037"/>
                  <a:pt x="6307818" y="243121"/>
                  <a:pt x="6323798" y="251726"/>
                </a:cubicBezTo>
                <a:cubicBezTo>
                  <a:pt x="6351466" y="266624"/>
                  <a:pt x="6493630" y="303293"/>
                  <a:pt x="6516303" y="309477"/>
                </a:cubicBezTo>
                <a:cubicBezTo>
                  <a:pt x="6619497" y="378272"/>
                  <a:pt x="6529374" y="323919"/>
                  <a:pt x="6622181" y="367229"/>
                </a:cubicBezTo>
                <a:cubicBezTo>
                  <a:pt x="6654687" y="382398"/>
                  <a:pt x="6683634" y="406655"/>
                  <a:pt x="6718434" y="415355"/>
                </a:cubicBezTo>
                <a:lnTo>
                  <a:pt x="6795436" y="434606"/>
                </a:lnTo>
                <a:lnTo>
                  <a:pt x="6833937" y="444231"/>
                </a:lnTo>
                <a:cubicBezTo>
                  <a:pt x="6843562" y="450648"/>
                  <a:pt x="6853926" y="456075"/>
                  <a:pt x="6862813" y="463481"/>
                </a:cubicBezTo>
                <a:cubicBezTo>
                  <a:pt x="6873270" y="472195"/>
                  <a:pt x="6879250" y="486828"/>
                  <a:pt x="6891689" y="492357"/>
                </a:cubicBezTo>
                <a:cubicBezTo>
                  <a:pt x="6909523" y="500283"/>
                  <a:pt x="6930389" y="497749"/>
                  <a:pt x="6949440" y="501983"/>
                </a:cubicBezTo>
                <a:cubicBezTo>
                  <a:pt x="6970850" y="506741"/>
                  <a:pt x="6979333" y="512117"/>
                  <a:pt x="6997567" y="521233"/>
                </a:cubicBezTo>
              </a:path>
            </a:pathLst>
          </a:custGeom>
          <a:noFill/>
          <a:ln w="63500">
            <a:solidFill>
              <a:srgbClr val="0070C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13130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94BF8AD7-7FF5-4969-AE8A-9E4131462E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5029" y="1560645"/>
            <a:ext cx="7956597" cy="5145688"/>
          </a:xfrm>
          <a:prstGeom prst="rect">
            <a:avLst/>
          </a:prstGeom>
        </p:spPr>
      </p:pic>
      <p:sp>
        <p:nvSpPr>
          <p:cNvPr id="3" name="제목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ko-KR" altLang="en-US" dirty="0"/>
              <a:t>비기능 요구사항 </a:t>
            </a:r>
            <a:r>
              <a:rPr kumimoji="1" lang="en-US" altLang="ko-KR" dirty="0"/>
              <a:t>coverage</a:t>
            </a:r>
            <a:endParaRPr kumimoji="1" lang="ko-KR" altLang="en-US" dirty="0"/>
          </a:p>
        </p:txBody>
      </p:sp>
      <p:sp>
        <p:nvSpPr>
          <p:cNvPr id="2" name="타원 1"/>
          <p:cNvSpPr/>
          <p:nvPr/>
        </p:nvSpPr>
        <p:spPr>
          <a:xfrm>
            <a:off x="6266847" y="2078644"/>
            <a:ext cx="247973" cy="26347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1</a:t>
            </a:r>
            <a:endParaRPr kumimoji="1"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7430951" y="2191183"/>
            <a:ext cx="247973" cy="26347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2</a:t>
            </a:r>
            <a:endParaRPr kumimoji="1"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7617743" y="4830012"/>
            <a:ext cx="247973" cy="26347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3</a:t>
            </a:r>
            <a:endParaRPr kumimoji="1"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76643" y="1860630"/>
            <a:ext cx="3471863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AutoNum type="arabicPeriod"/>
            </a:pPr>
            <a:r>
              <a:rPr kumimoji="1" lang="ko-KR" altLang="en-US" dirty="0"/>
              <a:t>예약에 대해서는 결제가 </a:t>
            </a:r>
            <a:r>
              <a:rPr kumimoji="1" lang="ko-KR" altLang="en-US" dirty="0" err="1"/>
              <a:t>처리되어야만</a:t>
            </a:r>
            <a:r>
              <a:rPr kumimoji="1" lang="ko-KR" altLang="en-US" dirty="0"/>
              <a:t> 예약 처리하고 장애격리를 위해 </a:t>
            </a:r>
            <a:r>
              <a:rPr kumimoji="1" lang="en-US" altLang="ko-KR" dirty="0"/>
              <a:t>CB</a:t>
            </a:r>
            <a:r>
              <a:rPr kumimoji="1" lang="ko-KR" altLang="en-US" dirty="0"/>
              <a:t>를 설치함 </a:t>
            </a:r>
            <a:r>
              <a:rPr kumimoji="1" lang="en-US" altLang="ko-KR" dirty="0"/>
              <a:t>(</a:t>
            </a:r>
            <a:r>
              <a:rPr kumimoji="1" lang="ko-KR" altLang="en-US" dirty="0"/>
              <a:t>트랜잭션 </a:t>
            </a:r>
            <a:r>
              <a:rPr kumimoji="1" lang="en-US" altLang="ko-KR" dirty="0"/>
              <a:t>&gt;</a:t>
            </a:r>
            <a:r>
              <a:rPr kumimoji="1" lang="ko-KR" altLang="en-US" dirty="0"/>
              <a:t> </a:t>
            </a:r>
            <a:r>
              <a:rPr kumimoji="1" lang="en-US" altLang="ko-KR" dirty="0"/>
              <a:t>1,</a:t>
            </a:r>
            <a:r>
              <a:rPr kumimoji="1" lang="ko-KR" altLang="en-US" dirty="0"/>
              <a:t> 장애격리 </a:t>
            </a:r>
            <a:r>
              <a:rPr kumimoji="1" lang="en-US" altLang="ko-KR" dirty="0"/>
              <a:t>&gt;</a:t>
            </a:r>
            <a:r>
              <a:rPr kumimoji="1" lang="ko-KR" altLang="en-US" dirty="0"/>
              <a:t> </a:t>
            </a:r>
            <a:r>
              <a:rPr kumimoji="1" lang="en-US" altLang="ko-KR" dirty="0"/>
              <a:t>2)</a:t>
            </a:r>
            <a:endParaRPr kumimoji="1" lang="ko-KR" altLang="en-US" dirty="0"/>
          </a:p>
          <a:p>
            <a:pPr marL="342900" indent="-342900">
              <a:buAutoNum type="arabicPeriod"/>
            </a:pPr>
            <a:endParaRPr kumimoji="1" lang="en-US" altLang="ko-KR" dirty="0"/>
          </a:p>
          <a:p>
            <a:pPr marL="342900" indent="-342900">
              <a:buAutoNum type="arabicPeriod"/>
            </a:pPr>
            <a:r>
              <a:rPr kumimoji="1" lang="ko-KR" altLang="en-US" dirty="0"/>
              <a:t>결제승인 이벤트를 수신하여 대여의 대여정보 변경을 수행함</a:t>
            </a:r>
            <a:br>
              <a:rPr kumimoji="1" lang="en-US" altLang="ko-KR" dirty="0"/>
            </a:br>
            <a:r>
              <a:rPr kumimoji="1" lang="en-US" altLang="ko-KR" dirty="0"/>
              <a:t>(</a:t>
            </a:r>
            <a:r>
              <a:rPr kumimoji="1" lang="ko-KR" altLang="en-US" dirty="0"/>
              <a:t>장애전파 </a:t>
            </a:r>
            <a:r>
              <a:rPr kumimoji="1" lang="en-US" altLang="ko-KR" dirty="0"/>
              <a:t>&gt;</a:t>
            </a:r>
            <a:r>
              <a:rPr kumimoji="1" lang="ko-KR" altLang="en-US" dirty="0"/>
              <a:t> </a:t>
            </a:r>
            <a:r>
              <a:rPr kumimoji="1" lang="en-US" altLang="ko-KR" dirty="0"/>
              <a:t>1)</a:t>
            </a:r>
            <a:br>
              <a:rPr kumimoji="1" lang="en-US" altLang="ko-KR" dirty="0"/>
            </a:br>
            <a:endParaRPr kumimoji="1" lang="en-US" altLang="ko-KR" dirty="0"/>
          </a:p>
          <a:p>
            <a:pPr marL="342900" indent="-342900">
              <a:buAutoNum type="arabicPeriod"/>
            </a:pPr>
            <a:r>
              <a:rPr kumimoji="1" lang="ko-KR" altLang="en-US" dirty="0"/>
              <a:t>예약의 예약관련 이벤트 및 대여의 대여관련 이벤트를 대시보드에서 수신하여 </a:t>
            </a:r>
            <a:r>
              <a:rPr kumimoji="1" lang="en-US" altLang="ko-KR" dirty="0"/>
              <a:t>View Table </a:t>
            </a:r>
            <a:r>
              <a:rPr kumimoji="1" lang="ko-KR" altLang="en-US" dirty="0"/>
              <a:t>을 구성 </a:t>
            </a:r>
            <a:r>
              <a:rPr kumimoji="1" lang="en-US" altLang="ko-KR" dirty="0"/>
              <a:t>(CQRS)</a:t>
            </a:r>
            <a:br>
              <a:rPr kumimoji="1" lang="en-US" altLang="ko-KR" dirty="0"/>
            </a:br>
            <a:r>
              <a:rPr kumimoji="1" lang="en-US" altLang="ko-KR" dirty="0"/>
              <a:t>(</a:t>
            </a:r>
            <a:r>
              <a:rPr kumimoji="1" lang="ko-KR" altLang="en-US" dirty="0"/>
              <a:t>성능 </a:t>
            </a:r>
            <a:r>
              <a:rPr kumimoji="1" lang="en-US" altLang="ko-KR" dirty="0"/>
              <a:t>&gt;</a:t>
            </a:r>
            <a:r>
              <a:rPr kumimoji="1" lang="ko-KR" altLang="en-US" dirty="0"/>
              <a:t> </a:t>
            </a:r>
            <a:r>
              <a:rPr kumimoji="1" lang="en-US" altLang="ko-KR" dirty="0"/>
              <a:t>1)</a:t>
            </a:r>
          </a:p>
          <a:p>
            <a:pPr marL="342900" indent="-342900">
              <a:buAutoNum type="arabicPeriod"/>
            </a:pP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007036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D844D46E-2847-46E4-94F0-A103B22CD865}"/>
              </a:ext>
            </a:extLst>
          </p:cNvPr>
          <p:cNvGrpSpPr/>
          <p:nvPr/>
        </p:nvGrpSpPr>
        <p:grpSpPr>
          <a:xfrm>
            <a:off x="9782692" y="2529224"/>
            <a:ext cx="1960702" cy="2401839"/>
            <a:chOff x="9868052" y="2529224"/>
            <a:chExt cx="1960702" cy="2401839"/>
          </a:xfrm>
        </p:grpSpPr>
        <p:grpSp>
          <p:nvGrpSpPr>
            <p:cNvPr id="98" name="그룹 97">
              <a:extLst>
                <a:ext uri="{FF2B5EF4-FFF2-40B4-BE49-F238E27FC236}">
                  <a16:creationId xmlns:a16="http://schemas.microsoft.com/office/drawing/2014/main" id="{18787121-AEB2-4130-957B-1AED136CDBD4}"/>
                </a:ext>
              </a:extLst>
            </p:cNvPr>
            <p:cNvGrpSpPr/>
            <p:nvPr/>
          </p:nvGrpSpPr>
          <p:grpSpPr>
            <a:xfrm>
              <a:off x="9868052" y="2529224"/>
              <a:ext cx="1960702" cy="1650927"/>
              <a:chOff x="9868052" y="2529224"/>
              <a:chExt cx="1960702" cy="1650927"/>
            </a:xfrm>
          </p:grpSpPr>
          <p:sp>
            <p:nvSpPr>
              <p:cNvPr id="9" name="육각형[H] 8"/>
              <p:cNvSpPr/>
              <p:nvPr/>
            </p:nvSpPr>
            <p:spPr>
              <a:xfrm>
                <a:off x="9868052" y="2529224"/>
                <a:ext cx="1960702" cy="1650927"/>
              </a:xfrm>
              <a:prstGeom prst="hexagon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dirty="0"/>
                  <a:t>customer</a:t>
                </a:r>
                <a:endParaRPr kumimoji="1" lang="ko-KR" altLang="en-US" dirty="0"/>
              </a:p>
            </p:txBody>
          </p:sp>
          <p:sp>
            <p:nvSpPr>
              <p:cNvPr id="13" name="육각형[H] 12"/>
              <p:cNvSpPr/>
              <p:nvPr/>
            </p:nvSpPr>
            <p:spPr>
              <a:xfrm>
                <a:off x="10299098" y="2865208"/>
                <a:ext cx="1098610" cy="978958"/>
              </a:xfrm>
              <a:prstGeom prst="hexagon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72000" rIns="0" bIns="72000" rtlCol="0" anchor="ctr"/>
              <a:lstStyle/>
              <a:p>
                <a:pPr algn="ctr"/>
                <a:r>
                  <a:rPr kumimoji="1" lang="en-US" altLang="ko-KR" sz="1200" dirty="0">
                    <a:solidFill>
                      <a:schemeClr val="tx1"/>
                    </a:solidFill>
                    <a:latin typeface="+mj-lt"/>
                  </a:rPr>
                  <a:t>Dashboard</a:t>
                </a:r>
              </a:p>
            </p:txBody>
          </p:sp>
        </p:grpSp>
        <p:sp>
          <p:nvSpPr>
            <p:cNvPr id="55" name="원통[C] 69">
              <a:extLst>
                <a:ext uri="{FF2B5EF4-FFF2-40B4-BE49-F238E27FC236}">
                  <a16:creationId xmlns:a16="http://schemas.microsoft.com/office/drawing/2014/main" id="{884E8545-44C5-4FC0-BDF7-6884ACF16F8A}"/>
                </a:ext>
              </a:extLst>
            </p:cNvPr>
            <p:cNvSpPr/>
            <p:nvPr/>
          </p:nvSpPr>
          <p:spPr>
            <a:xfrm>
              <a:off x="10363655" y="4481884"/>
              <a:ext cx="996548" cy="449179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200" dirty="0">
                  <a:latin typeface="+mj-lt"/>
                </a:rPr>
                <a:t>HSQLDB</a:t>
              </a:r>
              <a:endParaRPr kumimoji="1" lang="ko-KR" altLang="en-US" sz="1200" dirty="0">
                <a:latin typeface="+mj-lt"/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F3D8B05D-7D88-4C0E-B1C1-2D631204F358}"/>
                </a:ext>
              </a:extLst>
            </p:cNvPr>
            <p:cNvSpPr/>
            <p:nvPr/>
          </p:nvSpPr>
          <p:spPr>
            <a:xfrm>
              <a:off x="10518810" y="4040177"/>
              <a:ext cx="686239" cy="259312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000"/>
                <a:t>JPA</a:t>
              </a:r>
              <a:endParaRPr kumimoji="1" lang="ko-KR" altLang="en-US" sz="1000" dirty="0"/>
            </a:p>
          </p:txBody>
        </p:sp>
        <p:cxnSp>
          <p:nvCxnSpPr>
            <p:cNvPr id="58" name="꺾인 연결선[E] 78">
              <a:extLst>
                <a:ext uri="{FF2B5EF4-FFF2-40B4-BE49-F238E27FC236}">
                  <a16:creationId xmlns:a16="http://schemas.microsoft.com/office/drawing/2014/main" id="{017ED528-DB17-430C-AD1F-718C1802C791}"/>
                </a:ext>
              </a:extLst>
            </p:cNvPr>
            <p:cNvCxnSpPr>
              <a:cxnSpLocks/>
              <a:stCxn id="57" idx="2"/>
              <a:endCxn id="55" idx="1"/>
            </p:cNvCxnSpPr>
            <p:nvPr/>
          </p:nvCxnSpPr>
          <p:spPr>
            <a:xfrm rot="5400000">
              <a:off x="10770733" y="4390686"/>
              <a:ext cx="182395" cy="1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9" name="그룹 118">
            <a:extLst>
              <a:ext uri="{FF2B5EF4-FFF2-40B4-BE49-F238E27FC236}">
                <a16:creationId xmlns:a16="http://schemas.microsoft.com/office/drawing/2014/main" id="{1481168F-0531-4F2C-82BA-66676A3270C5}"/>
              </a:ext>
            </a:extLst>
          </p:cNvPr>
          <p:cNvGrpSpPr/>
          <p:nvPr/>
        </p:nvGrpSpPr>
        <p:grpSpPr>
          <a:xfrm>
            <a:off x="7536327" y="4169833"/>
            <a:ext cx="1962000" cy="2413630"/>
            <a:chOff x="7548591" y="4169833"/>
            <a:chExt cx="1962000" cy="2413630"/>
          </a:xfrm>
        </p:grpSpPr>
        <p:grpSp>
          <p:nvGrpSpPr>
            <p:cNvPr id="99" name="그룹 98">
              <a:extLst>
                <a:ext uri="{FF2B5EF4-FFF2-40B4-BE49-F238E27FC236}">
                  <a16:creationId xmlns:a16="http://schemas.microsoft.com/office/drawing/2014/main" id="{C54DFADA-CAA2-40CB-A230-32324146F7A8}"/>
                </a:ext>
              </a:extLst>
            </p:cNvPr>
            <p:cNvGrpSpPr/>
            <p:nvPr/>
          </p:nvGrpSpPr>
          <p:grpSpPr>
            <a:xfrm>
              <a:off x="7548591" y="4169833"/>
              <a:ext cx="1962000" cy="1652400"/>
              <a:chOff x="5514151" y="4781315"/>
              <a:chExt cx="1962000" cy="1652400"/>
            </a:xfrm>
          </p:grpSpPr>
          <p:sp>
            <p:nvSpPr>
              <p:cNvPr id="61" name="육각형[H] 7">
                <a:extLst>
                  <a:ext uri="{FF2B5EF4-FFF2-40B4-BE49-F238E27FC236}">
                    <a16:creationId xmlns:a16="http://schemas.microsoft.com/office/drawing/2014/main" id="{1796DEC3-5EB5-4C7D-9AFB-F491C010B842}"/>
                  </a:ext>
                </a:extLst>
              </p:cNvPr>
              <p:cNvSpPr/>
              <p:nvPr/>
            </p:nvSpPr>
            <p:spPr>
              <a:xfrm>
                <a:off x="5514151" y="4781315"/>
                <a:ext cx="1962000" cy="1652400"/>
              </a:xfrm>
              <a:prstGeom prst="hexagon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dirty="0"/>
                  <a:t>store</a:t>
                </a:r>
                <a:endParaRPr kumimoji="1" lang="ko-KR" altLang="en-US" dirty="0"/>
              </a:p>
            </p:txBody>
          </p:sp>
          <p:sp>
            <p:nvSpPr>
              <p:cNvPr id="62" name="육각형[H] 11">
                <a:extLst>
                  <a:ext uri="{FF2B5EF4-FFF2-40B4-BE49-F238E27FC236}">
                    <a16:creationId xmlns:a16="http://schemas.microsoft.com/office/drawing/2014/main" id="{2B4E4BE2-802E-4AD7-8C82-A407586CA1DE}"/>
                  </a:ext>
                </a:extLst>
              </p:cNvPr>
              <p:cNvSpPr/>
              <p:nvPr/>
            </p:nvSpPr>
            <p:spPr>
              <a:xfrm>
                <a:off x="5946151" y="5117915"/>
                <a:ext cx="1098000" cy="979200"/>
              </a:xfrm>
              <a:prstGeom prst="hexagon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72000" rIns="0" bIns="72000" rtlCol="0" anchor="ctr"/>
              <a:lstStyle/>
              <a:p>
                <a:pPr algn="ctr"/>
                <a:r>
                  <a:rPr kumimoji="1" lang="en-US" altLang="ko-KR" sz="1200" dirty="0">
                    <a:solidFill>
                      <a:schemeClr val="tx1"/>
                    </a:solidFill>
                    <a:latin typeface="+mj-lt"/>
                  </a:rPr>
                  <a:t>Stock</a:t>
                </a:r>
                <a:endParaRPr kumimoji="1" lang="ko-KR" altLang="en-US" sz="1200" dirty="0">
                  <a:solidFill>
                    <a:schemeClr val="tx1"/>
                  </a:solidFill>
                  <a:latin typeface="+mj-lt"/>
                </a:endParaRPr>
              </a:p>
            </p:txBody>
          </p:sp>
        </p:grpSp>
        <p:sp>
          <p:nvSpPr>
            <p:cNvPr id="116" name="원통[C] 69">
              <a:extLst>
                <a:ext uri="{FF2B5EF4-FFF2-40B4-BE49-F238E27FC236}">
                  <a16:creationId xmlns:a16="http://schemas.microsoft.com/office/drawing/2014/main" id="{37615552-C49C-46DC-AE33-87DDEE11E3BB}"/>
                </a:ext>
              </a:extLst>
            </p:cNvPr>
            <p:cNvSpPr/>
            <p:nvPr/>
          </p:nvSpPr>
          <p:spPr>
            <a:xfrm>
              <a:off x="8031317" y="6134284"/>
              <a:ext cx="996548" cy="449179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200" dirty="0">
                  <a:latin typeface="+mj-lt"/>
                </a:rPr>
                <a:t>H2</a:t>
              </a:r>
              <a:endParaRPr kumimoji="1" lang="ko-KR" altLang="en-US" sz="1200" dirty="0">
                <a:latin typeface="+mj-lt"/>
              </a:endParaRPr>
            </a:p>
          </p:txBody>
        </p:sp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E6E305B2-AA3B-4284-B93D-69259D2DEE1F}"/>
                </a:ext>
              </a:extLst>
            </p:cNvPr>
            <p:cNvSpPr/>
            <p:nvPr/>
          </p:nvSpPr>
          <p:spPr>
            <a:xfrm>
              <a:off x="8186472" y="5692577"/>
              <a:ext cx="686239" cy="259312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000"/>
                <a:t>JPA</a:t>
              </a:r>
              <a:endParaRPr kumimoji="1" lang="ko-KR" altLang="en-US" sz="1000" dirty="0"/>
            </a:p>
          </p:txBody>
        </p:sp>
        <p:cxnSp>
          <p:nvCxnSpPr>
            <p:cNvPr id="118" name="꺾인 연결선[E] 78">
              <a:extLst>
                <a:ext uri="{FF2B5EF4-FFF2-40B4-BE49-F238E27FC236}">
                  <a16:creationId xmlns:a16="http://schemas.microsoft.com/office/drawing/2014/main" id="{CC176186-E1FC-4376-900D-7A4B45BC5DDC}"/>
                </a:ext>
              </a:extLst>
            </p:cNvPr>
            <p:cNvCxnSpPr>
              <a:cxnSpLocks/>
              <a:stCxn id="117" idx="2"/>
              <a:endCxn id="116" idx="1"/>
            </p:cNvCxnSpPr>
            <p:nvPr/>
          </p:nvCxnSpPr>
          <p:spPr>
            <a:xfrm rot="5400000">
              <a:off x="8438395" y="6043086"/>
              <a:ext cx="182395" cy="1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F470CDAB-7542-4CD3-B02B-DABA37E1C784}"/>
              </a:ext>
            </a:extLst>
          </p:cNvPr>
          <p:cNvGrpSpPr/>
          <p:nvPr/>
        </p:nvGrpSpPr>
        <p:grpSpPr>
          <a:xfrm>
            <a:off x="5289962" y="2529223"/>
            <a:ext cx="1962000" cy="2401840"/>
            <a:chOff x="5332742" y="2510315"/>
            <a:chExt cx="1962000" cy="2401840"/>
          </a:xfrm>
        </p:grpSpPr>
        <p:grpSp>
          <p:nvGrpSpPr>
            <p:cNvPr id="97" name="그룹 96">
              <a:extLst>
                <a:ext uri="{FF2B5EF4-FFF2-40B4-BE49-F238E27FC236}">
                  <a16:creationId xmlns:a16="http://schemas.microsoft.com/office/drawing/2014/main" id="{6C508732-57A4-4234-9371-17F11CE1DA16}"/>
                </a:ext>
              </a:extLst>
            </p:cNvPr>
            <p:cNvGrpSpPr/>
            <p:nvPr/>
          </p:nvGrpSpPr>
          <p:grpSpPr>
            <a:xfrm>
              <a:off x="5332742" y="2510315"/>
              <a:ext cx="1962000" cy="1652400"/>
              <a:chOff x="6992653" y="2529223"/>
              <a:chExt cx="1962000" cy="1652400"/>
            </a:xfrm>
          </p:grpSpPr>
          <p:sp>
            <p:nvSpPr>
              <p:cNvPr id="8" name="육각형[H] 7"/>
              <p:cNvSpPr/>
              <p:nvPr/>
            </p:nvSpPr>
            <p:spPr>
              <a:xfrm>
                <a:off x="6992653" y="2529223"/>
                <a:ext cx="1962000" cy="1652400"/>
              </a:xfrm>
              <a:prstGeom prst="hexagon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dirty="0"/>
                  <a:t>store</a:t>
                </a:r>
                <a:endParaRPr kumimoji="1" lang="ko-KR" altLang="en-US" dirty="0"/>
              </a:p>
            </p:txBody>
          </p:sp>
          <p:sp>
            <p:nvSpPr>
              <p:cNvPr id="12" name="육각형[H] 11"/>
              <p:cNvSpPr/>
              <p:nvPr/>
            </p:nvSpPr>
            <p:spPr>
              <a:xfrm>
                <a:off x="7424653" y="2865823"/>
                <a:ext cx="1098000" cy="979200"/>
              </a:xfrm>
              <a:prstGeom prst="hexagon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72000" rIns="0" bIns="72000" rtlCol="0" anchor="ctr"/>
              <a:lstStyle/>
              <a:p>
                <a:pPr algn="ctr"/>
                <a:r>
                  <a:rPr kumimoji="1" lang="en-US" altLang="ko-KR" sz="1200" dirty="0">
                    <a:solidFill>
                      <a:schemeClr val="tx1"/>
                    </a:solidFill>
                    <a:latin typeface="+mj-lt"/>
                  </a:rPr>
                  <a:t>Rent</a:t>
                </a:r>
                <a:endParaRPr kumimoji="1" lang="ko-KR" altLang="en-US" sz="1200" dirty="0">
                  <a:solidFill>
                    <a:schemeClr val="tx1"/>
                  </a:solidFill>
                  <a:latin typeface="+mj-lt"/>
                </a:endParaRPr>
              </a:p>
            </p:txBody>
          </p:sp>
        </p:grpSp>
        <p:sp>
          <p:nvSpPr>
            <p:cNvPr id="70" name="원통[C] 69"/>
            <p:cNvSpPr/>
            <p:nvPr/>
          </p:nvSpPr>
          <p:spPr>
            <a:xfrm>
              <a:off x="5815468" y="4462976"/>
              <a:ext cx="996548" cy="449179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200" dirty="0">
                  <a:latin typeface="+mj-lt"/>
                </a:rPr>
                <a:t>H2</a:t>
              </a:r>
              <a:endParaRPr kumimoji="1" lang="ko-KR" altLang="en-US" sz="1200" dirty="0">
                <a:latin typeface="+mj-lt"/>
              </a:endParaRPr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5970623" y="4021269"/>
              <a:ext cx="686239" cy="259312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000"/>
                <a:t>JPA</a:t>
              </a:r>
              <a:endParaRPr kumimoji="1" lang="ko-KR" altLang="en-US" sz="1000" dirty="0"/>
            </a:p>
          </p:txBody>
        </p:sp>
        <p:cxnSp>
          <p:nvCxnSpPr>
            <p:cNvPr id="79" name="꺾인 연결선[E] 78"/>
            <p:cNvCxnSpPr>
              <a:cxnSpLocks/>
              <a:stCxn id="78" idx="2"/>
              <a:endCxn id="70" idx="1"/>
            </p:cNvCxnSpPr>
            <p:nvPr/>
          </p:nvCxnSpPr>
          <p:spPr>
            <a:xfrm rot="5400000">
              <a:off x="6222546" y="4371778"/>
              <a:ext cx="182395" cy="1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236BD923-7620-49A8-9E52-29E091880EF7}"/>
              </a:ext>
            </a:extLst>
          </p:cNvPr>
          <p:cNvGrpSpPr/>
          <p:nvPr/>
        </p:nvGrpSpPr>
        <p:grpSpPr>
          <a:xfrm>
            <a:off x="730253" y="2529223"/>
            <a:ext cx="2087384" cy="2401840"/>
            <a:chOff x="815613" y="2529223"/>
            <a:chExt cx="2087384" cy="2401840"/>
          </a:xfrm>
        </p:grpSpPr>
        <p:grpSp>
          <p:nvGrpSpPr>
            <p:cNvPr id="95" name="그룹 94">
              <a:extLst>
                <a:ext uri="{FF2B5EF4-FFF2-40B4-BE49-F238E27FC236}">
                  <a16:creationId xmlns:a16="http://schemas.microsoft.com/office/drawing/2014/main" id="{8584D989-ED8C-4953-A0BE-042C99D87127}"/>
                </a:ext>
              </a:extLst>
            </p:cNvPr>
            <p:cNvGrpSpPr/>
            <p:nvPr/>
          </p:nvGrpSpPr>
          <p:grpSpPr>
            <a:xfrm>
              <a:off x="815613" y="2529223"/>
              <a:ext cx="1962000" cy="1652400"/>
              <a:chOff x="815613" y="2529223"/>
              <a:chExt cx="1962000" cy="1652400"/>
            </a:xfrm>
          </p:grpSpPr>
          <p:sp>
            <p:nvSpPr>
              <p:cNvPr id="6" name="육각형[H] 5"/>
              <p:cNvSpPr/>
              <p:nvPr/>
            </p:nvSpPr>
            <p:spPr>
              <a:xfrm>
                <a:off x="815613" y="2529223"/>
                <a:ext cx="1962000" cy="1652400"/>
              </a:xfrm>
              <a:prstGeom prst="hexagon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sz="1200" dirty="0"/>
                  <a:t>app</a:t>
                </a:r>
                <a:endParaRPr kumimoji="1" lang="ko-KR" altLang="en-US" sz="1200" dirty="0"/>
              </a:p>
            </p:txBody>
          </p:sp>
          <p:sp>
            <p:nvSpPr>
              <p:cNvPr id="10" name="육각형[H] 9"/>
              <p:cNvSpPr/>
              <p:nvPr/>
            </p:nvSpPr>
            <p:spPr>
              <a:xfrm>
                <a:off x="1247613" y="2865823"/>
                <a:ext cx="1098000" cy="979200"/>
              </a:xfrm>
              <a:prstGeom prst="hexagon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72000" rIns="0" bIns="72000" rtlCol="0" anchor="ctr"/>
              <a:lstStyle/>
              <a:p>
                <a:pPr algn="ctr"/>
                <a:r>
                  <a:rPr kumimoji="1" lang="en-US" altLang="ko-KR" sz="1200" dirty="0">
                    <a:solidFill>
                      <a:schemeClr val="tx1"/>
                    </a:solidFill>
                    <a:latin typeface="+mj-lt"/>
                  </a:rPr>
                  <a:t>Order</a:t>
                </a:r>
                <a:endParaRPr kumimoji="1" lang="ko-KR" altLang="en-US" sz="1200" dirty="0">
                  <a:solidFill>
                    <a:schemeClr val="tx1"/>
                  </a:solidFill>
                  <a:latin typeface="+mj-lt"/>
                </a:endParaRPr>
              </a:p>
            </p:txBody>
          </p:sp>
        </p:grpSp>
        <p:cxnSp>
          <p:nvCxnSpPr>
            <p:cNvPr id="47" name="꺾인 연결선[E] 46"/>
            <p:cNvCxnSpPr>
              <a:stCxn id="53" idx="3"/>
              <a:endCxn id="16" idx="1"/>
            </p:cNvCxnSpPr>
            <p:nvPr/>
          </p:nvCxnSpPr>
          <p:spPr>
            <a:xfrm flipH="1">
              <a:off x="2870724" y="3933332"/>
              <a:ext cx="32273" cy="606984"/>
            </a:xfrm>
            <a:prstGeom prst="bentConnector5">
              <a:avLst>
                <a:gd name="adj1" fmla="val -708332"/>
                <a:gd name="adj2" fmla="val 50000"/>
                <a:gd name="adj3" fmla="val 808332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원통[C] 67"/>
            <p:cNvSpPr/>
            <p:nvPr/>
          </p:nvSpPr>
          <p:spPr>
            <a:xfrm>
              <a:off x="1298339" y="4481884"/>
              <a:ext cx="996548" cy="449179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200" dirty="0">
                  <a:latin typeface="+mj-lt"/>
                </a:rPr>
                <a:t>H2</a:t>
              </a:r>
              <a:endParaRPr kumimoji="1" lang="ko-KR" altLang="en-US" sz="1200" dirty="0">
                <a:latin typeface="+mj-lt"/>
              </a:endParaRP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1453494" y="4040177"/>
              <a:ext cx="686239" cy="259312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000"/>
                <a:t>JPA</a:t>
              </a:r>
              <a:endParaRPr kumimoji="1" lang="ko-KR" altLang="en-US" sz="1000" dirty="0"/>
            </a:p>
          </p:txBody>
        </p:sp>
        <p:cxnSp>
          <p:nvCxnSpPr>
            <p:cNvPr id="72" name="꺾인 연결선[E] 71"/>
            <p:cNvCxnSpPr>
              <a:cxnSpLocks/>
              <a:stCxn id="71" idx="2"/>
              <a:endCxn id="68" idx="1"/>
            </p:cNvCxnSpPr>
            <p:nvPr/>
          </p:nvCxnSpPr>
          <p:spPr>
            <a:xfrm rot="5400000">
              <a:off x="1705417" y="4390686"/>
              <a:ext cx="182395" cy="1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헥사고날 아키텍처 </a:t>
            </a:r>
          </a:p>
        </p:txBody>
      </p:sp>
      <p:sp>
        <p:nvSpPr>
          <p:cNvPr id="4" name="원통[C] 3"/>
          <p:cNvSpPr/>
          <p:nvPr/>
        </p:nvSpPr>
        <p:spPr>
          <a:xfrm rot="5400000">
            <a:off x="5855368" y="-4096072"/>
            <a:ext cx="481263" cy="1157352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307276" y="1488434"/>
            <a:ext cx="3414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>
                <a:solidFill>
                  <a:schemeClr val="bg1"/>
                </a:solidFill>
              </a:rPr>
              <a:t>분산 이벤트 스트림</a:t>
            </a:r>
            <a:r>
              <a:rPr kumimoji="1" lang="en-US" altLang="ko-KR" dirty="0">
                <a:solidFill>
                  <a:schemeClr val="bg1"/>
                </a:solidFill>
              </a:rPr>
              <a:t> (Kafka)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DAE6FB8F-F78A-442E-9820-8931647A2641}"/>
              </a:ext>
            </a:extLst>
          </p:cNvPr>
          <p:cNvGrpSpPr/>
          <p:nvPr/>
        </p:nvGrpSpPr>
        <p:grpSpPr>
          <a:xfrm>
            <a:off x="3035373" y="4181624"/>
            <a:ext cx="1962000" cy="1652400"/>
            <a:chOff x="3886924" y="2529224"/>
            <a:chExt cx="1962000" cy="1652400"/>
          </a:xfrm>
        </p:grpSpPr>
        <p:sp>
          <p:nvSpPr>
            <p:cNvPr id="7" name="육각형[H] 6"/>
            <p:cNvSpPr/>
            <p:nvPr/>
          </p:nvSpPr>
          <p:spPr>
            <a:xfrm>
              <a:off x="3886924" y="2529224"/>
              <a:ext cx="1962000" cy="1652400"/>
            </a:xfrm>
            <a:prstGeom prst="hexagon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/>
                <a:t>pay</a:t>
              </a:r>
              <a:endParaRPr kumimoji="1" lang="ko-KR" altLang="en-US" dirty="0"/>
            </a:p>
          </p:txBody>
        </p:sp>
        <p:sp>
          <p:nvSpPr>
            <p:cNvPr id="11" name="육각형[H] 10"/>
            <p:cNvSpPr/>
            <p:nvPr/>
          </p:nvSpPr>
          <p:spPr>
            <a:xfrm>
              <a:off x="4318924" y="2865824"/>
              <a:ext cx="1098000" cy="979200"/>
            </a:xfrm>
            <a:prstGeom prst="hexago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72000" rIns="0" bIns="72000" rtlCol="0" anchor="ctr"/>
            <a:lstStyle/>
            <a:p>
              <a:pPr algn="ctr"/>
              <a:r>
                <a:rPr kumimoji="1" lang="en-US" altLang="ko-KR" sz="1200" dirty="0">
                  <a:solidFill>
                    <a:schemeClr val="tx1"/>
                  </a:solidFill>
                  <a:latin typeface="+mj-lt"/>
                </a:rPr>
                <a:t>Payment</a:t>
              </a:r>
              <a:endParaRPr kumimoji="1" lang="ko-KR" altLang="en-US" sz="1200" dirty="0">
                <a:solidFill>
                  <a:schemeClr val="tx1"/>
                </a:solidFill>
                <a:latin typeface="+mj-lt"/>
              </a:endParaRPr>
            </a:p>
          </p:txBody>
        </p:sp>
      </p:grpSp>
      <p:sp>
        <p:nvSpPr>
          <p:cNvPr id="16" name="직사각형 15"/>
          <p:cNvSpPr/>
          <p:nvPr/>
        </p:nvSpPr>
        <p:spPr>
          <a:xfrm>
            <a:off x="2785364" y="4360316"/>
            <a:ext cx="72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>
                <a:latin typeface="+mj-lt"/>
              </a:rPr>
              <a:t>REST Adaptor</a:t>
            </a:r>
            <a:endParaRPr kumimoji="1" lang="ko-KR" altLang="en-US" sz="1000" dirty="0">
              <a:latin typeface="+mj-lt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474377" y="4875974"/>
            <a:ext cx="720000" cy="3600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>
                <a:solidFill>
                  <a:schemeClr val="tx1"/>
                </a:solidFill>
                <a:latin typeface="+mj-lt"/>
              </a:rPr>
              <a:t>Kafka Publisher</a:t>
            </a:r>
            <a:endParaRPr kumimoji="1" lang="ko-KR" altLang="en-US" sz="1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09238" y="3124101"/>
            <a:ext cx="72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>
                <a:latin typeface="+mj-lt"/>
              </a:rPr>
              <a:t>REST </a:t>
            </a:r>
          </a:p>
          <a:p>
            <a:pPr algn="ctr"/>
            <a:r>
              <a:rPr kumimoji="1" lang="en-US" altLang="ko-KR" sz="1000" dirty="0">
                <a:latin typeface="+mj-lt"/>
              </a:rPr>
              <a:t>Adaptor</a:t>
            </a:r>
            <a:r>
              <a:rPr kumimoji="1" lang="ko-KR" altLang="en-US" sz="1000" dirty="0">
                <a:latin typeface="+mj-lt"/>
              </a:rPr>
              <a:t> 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446224" y="2624041"/>
            <a:ext cx="720000" cy="360000"/>
          </a:xfrm>
          <a:prstGeom prst="rect">
            <a:avLst/>
          </a:prstGeom>
          <a:solidFill>
            <a:srgbClr val="D4A2C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>
                <a:solidFill>
                  <a:schemeClr val="tx1"/>
                </a:solidFill>
                <a:latin typeface="+mj-lt"/>
              </a:rPr>
              <a:t>Kafka </a:t>
            </a:r>
          </a:p>
          <a:p>
            <a:pPr algn="ctr"/>
            <a:r>
              <a:rPr kumimoji="1" lang="en-US" altLang="ko-KR" sz="1000" dirty="0">
                <a:solidFill>
                  <a:schemeClr val="tx1"/>
                </a:solidFill>
                <a:latin typeface="+mj-lt"/>
              </a:rPr>
              <a:t>Listener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2164363" y="3241044"/>
            <a:ext cx="720000" cy="3600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>
                <a:solidFill>
                  <a:schemeClr val="tx1"/>
                </a:solidFill>
                <a:latin typeface="+mj-lt"/>
              </a:rPr>
              <a:t>Kafka </a:t>
            </a:r>
            <a:r>
              <a:rPr kumimoji="1" lang="en-US" altLang="ko-KR" sz="1000" dirty="0" err="1">
                <a:solidFill>
                  <a:schemeClr val="tx1"/>
                </a:solidFill>
                <a:latin typeface="+mj-lt"/>
              </a:rPr>
              <a:t>publiser</a:t>
            </a:r>
            <a:endParaRPr kumimoji="1" lang="en-US" altLang="ko-KR" sz="10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27" name="직선 화살표 연결선 26"/>
          <p:cNvCxnSpPr>
            <a:cxnSpLocks/>
            <a:stCxn id="25" idx="0"/>
          </p:cNvCxnSpPr>
          <p:nvPr/>
        </p:nvCxnSpPr>
        <p:spPr>
          <a:xfrm flipV="1">
            <a:off x="2524363" y="1931320"/>
            <a:ext cx="0" cy="1309724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cxnSpLocks/>
            <a:endCxn id="24" idx="0"/>
          </p:cNvCxnSpPr>
          <p:nvPr/>
        </p:nvCxnSpPr>
        <p:spPr>
          <a:xfrm>
            <a:off x="806224" y="1931320"/>
            <a:ext cx="0" cy="692721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/>
          <p:cNvSpPr/>
          <p:nvPr/>
        </p:nvSpPr>
        <p:spPr>
          <a:xfrm>
            <a:off x="9546175" y="2942010"/>
            <a:ext cx="720000" cy="360000"/>
          </a:xfrm>
          <a:prstGeom prst="rect">
            <a:avLst/>
          </a:prstGeom>
          <a:solidFill>
            <a:srgbClr val="D4A2C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>
                <a:solidFill>
                  <a:schemeClr val="tx1"/>
                </a:solidFill>
                <a:latin typeface="+mj-lt"/>
              </a:rPr>
              <a:t>이벤트 </a:t>
            </a:r>
            <a:endParaRPr kumimoji="1" lang="en-US" altLang="ko-KR" sz="1000" dirty="0">
              <a:solidFill>
                <a:schemeClr val="tx1"/>
              </a:solidFill>
              <a:latin typeface="+mj-lt"/>
            </a:endParaRPr>
          </a:p>
          <a:p>
            <a:pPr algn="ctr"/>
            <a:r>
              <a:rPr kumimoji="1" lang="ko-KR" altLang="en-US" sz="1000" dirty="0">
                <a:solidFill>
                  <a:schemeClr val="tx1"/>
                </a:solidFill>
                <a:latin typeface="+mj-lt"/>
              </a:rPr>
              <a:t>리스너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5068097" y="2704908"/>
            <a:ext cx="720000" cy="360000"/>
          </a:xfrm>
          <a:prstGeom prst="rect">
            <a:avLst/>
          </a:prstGeom>
          <a:solidFill>
            <a:srgbClr val="D4A2C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>
                <a:solidFill>
                  <a:schemeClr val="tx1"/>
                </a:solidFill>
                <a:latin typeface="+mj-lt"/>
              </a:rPr>
              <a:t>Kafka Listener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6690975" y="3061382"/>
            <a:ext cx="720000" cy="3600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>
                <a:solidFill>
                  <a:schemeClr val="tx1"/>
                </a:solidFill>
                <a:latin typeface="+mj-lt"/>
              </a:rPr>
              <a:t>Kafka Publisher</a:t>
            </a:r>
            <a:endParaRPr kumimoji="1" lang="ko-KR" altLang="en-US" sz="1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2097637" y="3753332"/>
            <a:ext cx="720000" cy="360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>
                <a:solidFill>
                  <a:schemeClr val="tx1"/>
                </a:solidFill>
                <a:latin typeface="+mj-lt"/>
              </a:rPr>
              <a:t>REST Invoker</a:t>
            </a:r>
          </a:p>
        </p:txBody>
      </p:sp>
      <p:cxnSp>
        <p:nvCxnSpPr>
          <p:cNvPr id="56" name="직선 화살표 연결선 55"/>
          <p:cNvCxnSpPr>
            <a:cxnSpLocks/>
            <a:stCxn id="19" idx="0"/>
          </p:cNvCxnSpPr>
          <p:nvPr/>
        </p:nvCxnSpPr>
        <p:spPr>
          <a:xfrm flipV="1">
            <a:off x="4834377" y="1931320"/>
            <a:ext cx="0" cy="2944654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>
            <a:cxnSpLocks/>
            <a:endCxn id="22" idx="0"/>
          </p:cNvCxnSpPr>
          <p:nvPr/>
        </p:nvCxnSpPr>
        <p:spPr>
          <a:xfrm>
            <a:off x="5428097" y="1946153"/>
            <a:ext cx="0" cy="758755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>
            <a:cxnSpLocks/>
            <a:endCxn id="40" idx="0"/>
          </p:cNvCxnSpPr>
          <p:nvPr/>
        </p:nvCxnSpPr>
        <p:spPr>
          <a:xfrm>
            <a:off x="9906175" y="1946153"/>
            <a:ext cx="0" cy="995857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>
            <a:cxnSpLocks/>
            <a:stCxn id="41" idx="0"/>
          </p:cNvCxnSpPr>
          <p:nvPr/>
        </p:nvCxnSpPr>
        <p:spPr>
          <a:xfrm flipV="1">
            <a:off x="7050975" y="1931320"/>
            <a:ext cx="0" cy="1130062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원통[C] 68"/>
          <p:cNvSpPr/>
          <p:nvPr/>
        </p:nvSpPr>
        <p:spPr>
          <a:xfrm>
            <a:off x="3518099" y="6134284"/>
            <a:ext cx="996548" cy="44917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latin typeface="+mj-lt"/>
              </a:rPr>
              <a:t>H2</a:t>
            </a:r>
            <a:endParaRPr kumimoji="1" lang="ko-KR" altLang="en-US" sz="1200" dirty="0">
              <a:latin typeface="+mj-lt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3673254" y="5692577"/>
            <a:ext cx="686239" cy="25931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/>
              <a:t>JPA</a:t>
            </a:r>
            <a:endParaRPr kumimoji="1" lang="ko-KR" altLang="en-US" sz="1000" dirty="0"/>
          </a:p>
        </p:txBody>
      </p:sp>
      <p:cxnSp>
        <p:nvCxnSpPr>
          <p:cNvPr id="76" name="꺾인 연결선[E] 75"/>
          <p:cNvCxnSpPr>
            <a:cxnSpLocks/>
            <a:stCxn id="75" idx="2"/>
            <a:endCxn id="69" idx="1"/>
          </p:cNvCxnSpPr>
          <p:nvPr/>
        </p:nvCxnSpPr>
        <p:spPr>
          <a:xfrm rot="5400000">
            <a:off x="3925177" y="6043086"/>
            <a:ext cx="182395" cy="1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840C6644-E01A-4051-B6CC-796E58924E30}"/>
              </a:ext>
            </a:extLst>
          </p:cNvPr>
          <p:cNvSpPr/>
          <p:nvPr/>
        </p:nvSpPr>
        <p:spPr>
          <a:xfrm>
            <a:off x="7335483" y="4299489"/>
            <a:ext cx="720000" cy="360000"/>
          </a:xfrm>
          <a:prstGeom prst="rect">
            <a:avLst/>
          </a:prstGeom>
          <a:solidFill>
            <a:srgbClr val="D4A2C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>
                <a:solidFill>
                  <a:schemeClr val="tx1"/>
                </a:solidFill>
                <a:latin typeface="+mj-lt"/>
              </a:rPr>
              <a:t>Kafka Listener</a:t>
            </a:r>
          </a:p>
        </p:txBody>
      </p: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37096B0D-5869-41AF-BC09-17258C692AC4}"/>
              </a:ext>
            </a:extLst>
          </p:cNvPr>
          <p:cNvCxnSpPr>
            <a:cxnSpLocks/>
            <a:endCxn id="110" idx="0"/>
          </p:cNvCxnSpPr>
          <p:nvPr/>
        </p:nvCxnSpPr>
        <p:spPr>
          <a:xfrm>
            <a:off x="7695483" y="1946153"/>
            <a:ext cx="0" cy="2353336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FFBA5C9F-DEC4-4B65-BDE5-8F91BEEA84E2}"/>
              </a:ext>
            </a:extLst>
          </p:cNvPr>
          <p:cNvSpPr/>
          <p:nvPr/>
        </p:nvSpPr>
        <p:spPr>
          <a:xfrm>
            <a:off x="8957058" y="4720316"/>
            <a:ext cx="720000" cy="3600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>
                <a:solidFill>
                  <a:schemeClr val="tx1"/>
                </a:solidFill>
                <a:latin typeface="+mj-lt"/>
              </a:rPr>
              <a:t>Kafka Publisher</a:t>
            </a:r>
            <a:endParaRPr kumimoji="1" lang="ko-KR" altLang="en-US" sz="10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ACFFA8B7-F2B1-4D68-9141-D2827FDDF898}"/>
              </a:ext>
            </a:extLst>
          </p:cNvPr>
          <p:cNvCxnSpPr>
            <a:cxnSpLocks/>
            <a:stCxn id="113" idx="0"/>
          </p:cNvCxnSpPr>
          <p:nvPr/>
        </p:nvCxnSpPr>
        <p:spPr>
          <a:xfrm flipV="1">
            <a:off x="9317058" y="1946153"/>
            <a:ext cx="0" cy="2774163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1380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시나리오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kumimoji="1" lang="ko-KR" altLang="en-US" dirty="0"/>
              <a:t>사용자가 </a:t>
            </a:r>
            <a:r>
              <a:rPr kumimoji="1" lang="ko-KR" altLang="en-US" dirty="0" err="1"/>
              <a:t>킥보드</a:t>
            </a:r>
            <a:r>
              <a:rPr kumimoji="1" lang="ko-KR" altLang="en-US" dirty="0"/>
              <a:t> 선택 후 예약한다</a:t>
            </a:r>
            <a:r>
              <a:rPr kumimoji="1" lang="en-US" altLang="ko-KR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ko-KR" altLang="en-US" dirty="0"/>
              <a:t>예약한 킥보드에 대해서 결제한다</a:t>
            </a:r>
            <a:r>
              <a:rPr kumimoji="1" lang="en-US" altLang="ko-KR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ko-KR" altLang="en-US" dirty="0"/>
              <a:t>결제 후 사용승인이 되면 킥보드를 대여한다</a:t>
            </a:r>
            <a:r>
              <a:rPr kumimoji="1" lang="en-US" altLang="ko-KR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ko-KR" altLang="en-US" dirty="0"/>
              <a:t>킥보드가 대여가 되면 재고가 감소된다</a:t>
            </a:r>
            <a:r>
              <a:rPr kumimoji="1" lang="en-US" altLang="ko-KR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ko-KR" altLang="en-US" dirty="0"/>
              <a:t>사용자가 </a:t>
            </a:r>
            <a:r>
              <a:rPr kumimoji="1" lang="ko-KR" altLang="en-US" dirty="0" err="1"/>
              <a:t>킥보드</a:t>
            </a:r>
            <a:r>
              <a:rPr kumimoji="1" lang="ko-KR" altLang="en-US" dirty="0"/>
              <a:t> 예약을 취소한다</a:t>
            </a:r>
            <a:r>
              <a:rPr kumimoji="1" lang="en-US" altLang="ko-KR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ko-KR" altLang="en-US" dirty="0"/>
              <a:t>예약을 취소하면</a:t>
            </a:r>
            <a:r>
              <a:rPr kumimoji="1" lang="en-US" altLang="ko-KR" dirty="0"/>
              <a:t> </a:t>
            </a:r>
            <a:r>
              <a:rPr kumimoji="1" lang="ko-KR" altLang="en-US" dirty="0"/>
              <a:t>결제가 취소된다</a:t>
            </a:r>
            <a:r>
              <a:rPr kumimoji="1" lang="en-US" altLang="ko-KR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ko-KR" altLang="en-US" dirty="0"/>
              <a:t>사용자가 킥보드를 반납한다</a:t>
            </a:r>
            <a:r>
              <a:rPr kumimoji="1" lang="en-US" altLang="ko-KR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ko-KR" altLang="en-US" dirty="0"/>
              <a:t>반납요청이 확인되면</a:t>
            </a:r>
            <a:r>
              <a:rPr kumimoji="1" lang="en-US" altLang="ko-KR" dirty="0"/>
              <a:t> </a:t>
            </a:r>
            <a:r>
              <a:rPr kumimoji="1" lang="ko-KR" altLang="en-US" dirty="0"/>
              <a:t>재고가 증가한다</a:t>
            </a:r>
            <a:r>
              <a:rPr kumimoji="1" lang="en-US" altLang="ko-KR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ko-KR" altLang="en-US" dirty="0"/>
              <a:t>사용자는 대여상태를 대시보드에서 확인한다</a:t>
            </a:r>
            <a:r>
              <a:rPr kumimoji="1" lang="en-US" altLang="ko-KR" dirty="0"/>
              <a:t>.</a:t>
            </a:r>
          </a:p>
          <a:p>
            <a:pPr marL="514350" indent="-514350">
              <a:buFont typeface="+mj-lt"/>
              <a:buAutoNum type="arabicPeriod"/>
            </a:pP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8938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창업시기 조직구조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</a:t>
            </a:r>
            <a:r>
              <a:rPr kumimoji="1" lang="en-US" altLang="ko-KR" dirty="0"/>
              <a:t>Horizontal </a:t>
            </a:r>
            <a:endParaRPr kumimoji="1" lang="ko-KR" altLang="en-US" dirty="0"/>
          </a:p>
        </p:txBody>
      </p:sp>
      <p:grpSp>
        <p:nvGrpSpPr>
          <p:cNvPr id="23" name="그룹 22"/>
          <p:cNvGrpSpPr/>
          <p:nvPr/>
        </p:nvGrpSpPr>
        <p:grpSpPr>
          <a:xfrm>
            <a:off x="1162373" y="1892166"/>
            <a:ext cx="5765370" cy="4325398"/>
            <a:chOff x="1503333" y="1142306"/>
            <a:chExt cx="7873142" cy="5879797"/>
          </a:xfrm>
        </p:grpSpPr>
        <p:sp>
          <p:nvSpPr>
            <p:cNvPr id="22" name="직사각형 21"/>
            <p:cNvSpPr/>
            <p:nvPr/>
          </p:nvSpPr>
          <p:spPr>
            <a:xfrm>
              <a:off x="1503333" y="1142306"/>
              <a:ext cx="7873139" cy="13483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R"/>
                <a:t>Business</a:t>
              </a:r>
              <a:endParaRPr kumimoji="1" lang="ko-KR" altLang="en-US" dirty="0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1503336" y="5673751"/>
              <a:ext cx="7873139" cy="13483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R" dirty="0"/>
                <a:t>DBA </a:t>
              </a:r>
              <a:endParaRPr kumimoji="1" lang="ko-KR" altLang="en-US" dirty="0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503335" y="4121338"/>
              <a:ext cx="7873139" cy="13483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R" dirty="0"/>
                <a:t>Backend Developer</a:t>
              </a:r>
              <a:endParaRPr kumimoji="1" lang="ko-KR" altLang="en-US" dirty="0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503334" y="2568925"/>
              <a:ext cx="7873139" cy="13483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R" dirty="0"/>
                <a:t>UI Developer</a:t>
              </a:r>
              <a:endParaRPr kumimoji="1" lang="ko-KR" altLang="en-US" dirty="0"/>
            </a:p>
          </p:txBody>
        </p:sp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68326" y="2837748"/>
              <a:ext cx="920097" cy="912736"/>
            </a:xfrm>
            <a:prstGeom prst="rect">
              <a:avLst/>
            </a:prstGeom>
          </p:spPr>
        </p:pic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96000" y="1438381"/>
              <a:ext cx="920097" cy="912736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/>
          </p:nvSpPr>
          <p:spPr>
            <a:xfrm>
              <a:off x="7279824" y="1710083"/>
              <a:ext cx="6270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/>
                <a:t>CEO</a:t>
              </a:r>
              <a:endParaRPr kumimoji="1" lang="ko-KR" altLang="en-US" dirty="0"/>
            </a:p>
          </p:txBody>
        </p:sp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68325" y="4348037"/>
              <a:ext cx="920097" cy="912736"/>
            </a:xfrm>
            <a:prstGeom prst="rect">
              <a:avLst/>
            </a:prstGeom>
          </p:spPr>
        </p:pic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68324" y="5840544"/>
              <a:ext cx="920097" cy="912736"/>
            </a:xfrm>
            <a:prstGeom prst="rect">
              <a:avLst/>
            </a:prstGeom>
          </p:spPr>
        </p:pic>
      </p:grpSp>
      <p:pic>
        <p:nvPicPr>
          <p:cNvPr id="24" name="그림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2006" y="4250420"/>
            <a:ext cx="673772" cy="671443"/>
          </a:xfrm>
          <a:prstGeom prst="rect">
            <a:avLst/>
          </a:prstGeom>
        </p:spPr>
      </p:pic>
      <p:sp>
        <p:nvSpPr>
          <p:cNvPr id="25" name="타원형 설명선[O] 24"/>
          <p:cNvSpPr/>
          <p:nvPr/>
        </p:nvSpPr>
        <p:spPr>
          <a:xfrm>
            <a:off x="7830216" y="1587171"/>
            <a:ext cx="3620145" cy="1016024"/>
          </a:xfrm>
          <a:prstGeom prst="wedgeEllipseCallout">
            <a:avLst>
              <a:gd name="adj1" fmla="val -89536"/>
              <a:gd name="adj2" fmla="val 452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서비스 이익률</a:t>
            </a:r>
            <a:r>
              <a:rPr kumimoji="1" lang="en-US" altLang="ko-KR" dirty="0"/>
              <a:t>,</a:t>
            </a:r>
            <a:r>
              <a:rPr kumimoji="1" lang="ko-KR" altLang="en-US" dirty="0"/>
              <a:t> 신규고객창출</a:t>
            </a:r>
            <a:r>
              <a:rPr kumimoji="1" lang="en-US" altLang="ko-KR" dirty="0"/>
              <a:t>,</a:t>
            </a:r>
            <a:r>
              <a:rPr kumimoji="1" lang="ko-KR" altLang="en-US" dirty="0"/>
              <a:t> 상점 친화 이미지 </a:t>
            </a:r>
            <a:r>
              <a:rPr kumimoji="1" lang="en-US" altLang="ko-KR" dirty="0"/>
              <a:t>….</a:t>
            </a:r>
            <a:r>
              <a:rPr kumimoji="1" lang="ko-KR" altLang="en-US" dirty="0"/>
              <a:t> </a:t>
            </a:r>
          </a:p>
        </p:txBody>
      </p:sp>
      <p:sp>
        <p:nvSpPr>
          <p:cNvPr id="26" name="타원형 설명선[O] 25"/>
          <p:cNvSpPr/>
          <p:nvPr/>
        </p:nvSpPr>
        <p:spPr>
          <a:xfrm>
            <a:off x="7733654" y="2735503"/>
            <a:ext cx="3620145" cy="1016024"/>
          </a:xfrm>
          <a:prstGeom prst="wedgeEllipseCallout">
            <a:avLst>
              <a:gd name="adj1" fmla="val -89536"/>
              <a:gd name="adj2" fmla="val 452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예쁘고 편리한 </a:t>
            </a:r>
            <a:r>
              <a:rPr kumimoji="1" lang="en-US" altLang="ko-KR" dirty="0"/>
              <a:t>UI</a:t>
            </a:r>
            <a:endParaRPr kumimoji="1" lang="ko-KR" altLang="en-US" dirty="0"/>
          </a:p>
        </p:txBody>
      </p:sp>
      <p:sp>
        <p:nvSpPr>
          <p:cNvPr id="27" name="타원형 설명선[O] 26"/>
          <p:cNvSpPr/>
          <p:nvPr/>
        </p:nvSpPr>
        <p:spPr>
          <a:xfrm>
            <a:off x="7901799" y="3810839"/>
            <a:ext cx="3620145" cy="1016024"/>
          </a:xfrm>
          <a:prstGeom prst="wedgeEllipseCallout">
            <a:avLst>
              <a:gd name="adj1" fmla="val -89536"/>
              <a:gd name="adj2" fmla="val 452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안정된 서버 시스템</a:t>
            </a:r>
          </a:p>
        </p:txBody>
      </p:sp>
      <p:sp>
        <p:nvSpPr>
          <p:cNvPr id="28" name="타원형 설명선[O] 27"/>
          <p:cNvSpPr/>
          <p:nvPr/>
        </p:nvSpPr>
        <p:spPr>
          <a:xfrm>
            <a:off x="7901798" y="4940748"/>
            <a:ext cx="3620145" cy="1016024"/>
          </a:xfrm>
          <a:prstGeom prst="wedgeEllipseCallout">
            <a:avLst>
              <a:gd name="adj1" fmla="val -89536"/>
              <a:gd name="adj2" fmla="val 452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안정된 데이터베이스 시스템</a:t>
            </a:r>
          </a:p>
        </p:txBody>
      </p:sp>
    </p:spTree>
    <p:extLst>
      <p:ext uri="{BB962C8B-B14F-4D97-AF65-F5344CB8AC3E}">
        <p14:creationId xmlns:p14="http://schemas.microsoft.com/office/powerpoint/2010/main" val="17921252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/>
          <p:cNvSpPr/>
          <p:nvPr/>
        </p:nvSpPr>
        <p:spPr>
          <a:xfrm>
            <a:off x="7739498" y="1730210"/>
            <a:ext cx="1178517" cy="48031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ko-KR" altLang="en-US" dirty="0"/>
              <a:t>영업마케팅팀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6369899" y="1730210"/>
            <a:ext cx="1178517" cy="48031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ko-KR" altLang="en-US" dirty="0"/>
              <a:t>예약결제팀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230433" y="3465906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/>
              <a:t>CEO</a:t>
            </a:r>
            <a:endParaRPr kumimoji="1" lang="ko-KR" altLang="en-US" dirty="0"/>
          </a:p>
        </p:txBody>
      </p:sp>
      <p:grpSp>
        <p:nvGrpSpPr>
          <p:cNvPr id="3" name="그룹 2"/>
          <p:cNvGrpSpPr/>
          <p:nvPr/>
        </p:nvGrpSpPr>
        <p:grpSpPr>
          <a:xfrm>
            <a:off x="4543812" y="2074236"/>
            <a:ext cx="5796366" cy="4069678"/>
            <a:chOff x="1069382" y="961438"/>
            <a:chExt cx="7873140" cy="5866938"/>
          </a:xfrm>
        </p:grpSpPr>
        <p:sp>
          <p:nvSpPr>
            <p:cNvPr id="5" name="직사각형 4"/>
            <p:cNvSpPr/>
            <p:nvPr/>
          </p:nvSpPr>
          <p:spPr>
            <a:xfrm>
              <a:off x="1069383" y="5480024"/>
              <a:ext cx="7873139" cy="134835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R" dirty="0">
                  <a:solidFill>
                    <a:schemeClr val="accent1">
                      <a:lumMod val="75000"/>
                    </a:schemeClr>
                  </a:solidFill>
                </a:rPr>
                <a:t>DBA </a:t>
              </a:r>
              <a:endParaRPr kumimoji="1" lang="ko-KR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069382" y="3927611"/>
              <a:ext cx="7873139" cy="134835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R" dirty="0">
                  <a:solidFill>
                    <a:schemeClr val="accent1">
                      <a:lumMod val="75000"/>
                    </a:schemeClr>
                  </a:solidFill>
                </a:rPr>
                <a:t>Backend Developer</a:t>
              </a:r>
              <a:endParaRPr kumimoji="1" lang="ko-KR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069382" y="961438"/>
              <a:ext cx="7873139" cy="134835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R" dirty="0">
                  <a:solidFill>
                    <a:schemeClr val="accent1">
                      <a:lumMod val="75000"/>
                    </a:schemeClr>
                  </a:solidFill>
                </a:rPr>
                <a:t>PO</a:t>
              </a:r>
              <a:endParaRPr kumimoji="1" lang="ko-KR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90074" y="2695036"/>
              <a:ext cx="920097" cy="912736"/>
            </a:xfrm>
            <a:prstGeom prst="rect">
              <a:avLst/>
            </a:prstGeom>
          </p:spPr>
        </p:pic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697802" y="2650352"/>
              <a:ext cx="920097" cy="912736"/>
            </a:xfrm>
            <a:prstGeom prst="rect">
              <a:avLst/>
            </a:prstGeom>
          </p:spPr>
        </p:pic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90071" y="1336351"/>
              <a:ext cx="920097" cy="912736"/>
            </a:xfrm>
            <a:prstGeom prst="rect">
              <a:avLst/>
            </a:prstGeom>
          </p:spPr>
        </p:pic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90073" y="4205325"/>
              <a:ext cx="920097" cy="912736"/>
            </a:xfrm>
            <a:prstGeom prst="rect">
              <a:avLst/>
            </a:prstGeom>
          </p:spPr>
        </p:pic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730583" y="4156218"/>
              <a:ext cx="920097" cy="912736"/>
            </a:xfrm>
            <a:prstGeom prst="rect">
              <a:avLst/>
            </a:prstGeom>
          </p:spPr>
        </p:pic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90072" y="5697832"/>
              <a:ext cx="920097" cy="912736"/>
            </a:xfrm>
            <a:prstGeom prst="rect">
              <a:avLst/>
            </a:prstGeom>
          </p:spPr>
        </p:pic>
        <p:pic>
          <p:nvPicPr>
            <p:cNvPr id="20" name="그림 1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730583" y="5653147"/>
              <a:ext cx="920097" cy="912736"/>
            </a:xfrm>
            <a:prstGeom prst="rect">
              <a:avLst/>
            </a:prstGeom>
          </p:spPr>
        </p:pic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697801" y="1291666"/>
              <a:ext cx="920097" cy="912736"/>
            </a:xfrm>
            <a:prstGeom prst="rect">
              <a:avLst/>
            </a:prstGeom>
          </p:spPr>
        </p:pic>
        <p:sp>
          <p:nvSpPr>
            <p:cNvPr id="24" name="직사각형 23"/>
            <p:cNvSpPr/>
            <p:nvPr/>
          </p:nvSpPr>
          <p:spPr>
            <a:xfrm>
              <a:off x="1069382" y="2440402"/>
              <a:ext cx="7873139" cy="134835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R" dirty="0">
                  <a:solidFill>
                    <a:schemeClr val="accent1">
                      <a:lumMod val="75000"/>
                    </a:schemeClr>
                  </a:solidFill>
                </a:rPr>
                <a:t>UI Developer</a:t>
              </a:r>
              <a:endParaRPr kumimoji="1" lang="ko-KR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pic>
        <p:nvPicPr>
          <p:cNvPr id="25" name="그림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3931" y="2553170"/>
            <a:ext cx="920097" cy="912736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2290833" y="5248849"/>
            <a:ext cx="620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CTO</a:t>
            </a:r>
            <a:endParaRPr kumimoji="1" lang="ko-KR" altLang="en-US" dirty="0"/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4331" y="4336113"/>
            <a:ext cx="920097" cy="912736"/>
          </a:xfrm>
          <a:prstGeom prst="rect">
            <a:avLst/>
          </a:prstGeom>
        </p:spPr>
      </p:pic>
      <p:sp>
        <p:nvSpPr>
          <p:cNvPr id="4" name="타원형 설명선[O] 3"/>
          <p:cNvSpPr/>
          <p:nvPr/>
        </p:nvSpPr>
        <p:spPr>
          <a:xfrm>
            <a:off x="6286857" y="381961"/>
            <a:ext cx="1664491" cy="1076217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24</a:t>
            </a:r>
            <a:r>
              <a:rPr kumimoji="1" lang="ko-KR" altLang="en-US" dirty="0"/>
              <a:t>시간 예약</a:t>
            </a:r>
            <a:r>
              <a:rPr kumimoji="1" lang="en-US" altLang="ko-KR" dirty="0"/>
              <a:t>/</a:t>
            </a:r>
            <a:br>
              <a:rPr kumimoji="1" lang="en-US" altLang="ko-KR" dirty="0"/>
            </a:br>
            <a:r>
              <a:rPr kumimoji="1" lang="ko-KR" altLang="en-US" dirty="0"/>
              <a:t>결제</a:t>
            </a:r>
          </a:p>
        </p:txBody>
      </p:sp>
      <p:sp>
        <p:nvSpPr>
          <p:cNvPr id="31" name="타원형 설명선[O] 30"/>
          <p:cNvSpPr/>
          <p:nvPr/>
        </p:nvSpPr>
        <p:spPr>
          <a:xfrm>
            <a:off x="7997654" y="365125"/>
            <a:ext cx="1664491" cy="1076217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이용객</a:t>
            </a:r>
            <a:br>
              <a:rPr kumimoji="1" lang="en-US" altLang="ko-KR" dirty="0"/>
            </a:br>
            <a:r>
              <a:rPr kumimoji="1" lang="ko-KR" altLang="en-US" dirty="0"/>
              <a:t>증가</a:t>
            </a:r>
          </a:p>
        </p:txBody>
      </p:sp>
      <p:sp>
        <p:nvSpPr>
          <p:cNvPr id="9" name="제목 8">
            <a:extLst>
              <a:ext uri="{FF2B5EF4-FFF2-40B4-BE49-F238E27FC236}">
                <a16:creationId xmlns:a16="http://schemas.microsoft.com/office/drawing/2014/main" id="{2324BDE8-FA0B-4BAE-81FE-491ECD883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7105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비기능적 요구사항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199" y="1825625"/>
            <a:ext cx="10977563" cy="4351338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kumimoji="1" lang="ko-KR" altLang="en-US" dirty="0"/>
              <a:t>트랜잭션</a:t>
            </a:r>
            <a:endParaRPr kumimoji="1" lang="en-US" altLang="ko-KR" dirty="0"/>
          </a:p>
          <a:p>
            <a:pPr marL="971550" lvl="1" indent="-514350">
              <a:buFont typeface="+mj-lt"/>
              <a:buAutoNum type="arabicPeriod"/>
            </a:pPr>
            <a:r>
              <a:rPr kumimoji="1" lang="ko-KR" altLang="en-US" dirty="0"/>
              <a:t>결제가 되지 않은 예약 건은 아예 거래가 성립되지 않아야 한다 </a:t>
            </a:r>
            <a:r>
              <a:rPr kumimoji="1" lang="ko-KR" altLang="en-US" dirty="0">
                <a:sym typeface="Wingdings"/>
              </a:rPr>
              <a:t> </a:t>
            </a:r>
            <a:r>
              <a:rPr kumimoji="1" lang="en-US" altLang="ko-KR" dirty="0">
                <a:sym typeface="Wingdings"/>
              </a:rPr>
              <a:t>Sync </a:t>
            </a:r>
            <a:r>
              <a:rPr kumimoji="1" lang="ko-KR" altLang="en-US" dirty="0">
                <a:sym typeface="Wingdings"/>
              </a:rPr>
              <a:t>호출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marL="971550" lvl="1" indent="-514350">
              <a:buFont typeface="+mj-lt"/>
              <a:buAutoNum type="arabicPeriod"/>
            </a:pPr>
            <a:endParaRPr kumimoji="1" lang="en-US" altLang="ko-KR" dirty="0"/>
          </a:p>
          <a:p>
            <a:pPr marL="514350" indent="-514350">
              <a:buFont typeface="+mj-lt"/>
              <a:buAutoNum type="arabicPeriod"/>
            </a:pPr>
            <a:r>
              <a:rPr kumimoji="1" lang="ko-KR" altLang="en-US" dirty="0"/>
              <a:t>장애격리</a:t>
            </a:r>
            <a:endParaRPr kumimoji="1" lang="en-US" altLang="ko-KR" dirty="0"/>
          </a:p>
          <a:p>
            <a:pPr marL="914400" lvl="1" indent="-457200">
              <a:buFont typeface="+mj-lt"/>
              <a:buAutoNum type="arabicPeriod"/>
            </a:pPr>
            <a:r>
              <a:rPr kumimoji="1" lang="ko-KR" altLang="en-US" dirty="0"/>
              <a:t>대여 기능이 수행되지 않더라도 예약은 </a:t>
            </a:r>
            <a:r>
              <a:rPr kumimoji="1" lang="en-US" altLang="ko-KR" dirty="0"/>
              <a:t>365</a:t>
            </a:r>
            <a:r>
              <a:rPr kumimoji="1" lang="ko-KR" altLang="en-US" dirty="0"/>
              <a:t>일 </a:t>
            </a:r>
            <a:r>
              <a:rPr kumimoji="1" lang="en-US" altLang="ko-KR" dirty="0"/>
              <a:t>24</a:t>
            </a:r>
            <a:r>
              <a:rPr kumimoji="1" lang="ko-KR" altLang="en-US" dirty="0"/>
              <a:t>시간 가능해야 한다 </a:t>
            </a:r>
            <a:r>
              <a:rPr kumimoji="1" lang="ko-KR" altLang="en-US" dirty="0">
                <a:sym typeface="Wingdings"/>
              </a:rPr>
              <a:t> </a:t>
            </a:r>
            <a:r>
              <a:rPr kumimoji="1" lang="en-US" altLang="ko-KR" dirty="0" err="1">
                <a:sym typeface="Wingdings"/>
              </a:rPr>
              <a:t>Async</a:t>
            </a:r>
            <a:r>
              <a:rPr kumimoji="1" lang="en-US" altLang="ko-KR" dirty="0">
                <a:sym typeface="Wingdings"/>
              </a:rPr>
              <a:t> (event-driven), Eventual Consistency</a:t>
            </a:r>
            <a:endParaRPr kumimoji="1" lang="en-US" altLang="ko-KR" dirty="0"/>
          </a:p>
          <a:p>
            <a:pPr marL="914400" lvl="1" indent="-457200">
              <a:buFont typeface="+mj-lt"/>
              <a:buAutoNum type="arabicPeriod"/>
            </a:pPr>
            <a:r>
              <a:rPr kumimoji="1" lang="ko-KR" altLang="en-US" dirty="0"/>
              <a:t>결제시스템이 과중되면 사용자를 잠시동안 받지 않고 결제를 잠시후에 하도록 유도한다 </a:t>
            </a:r>
            <a:r>
              <a:rPr kumimoji="1" lang="ko-KR" altLang="en-US" dirty="0">
                <a:sym typeface="Wingdings"/>
              </a:rPr>
              <a:t> </a:t>
            </a:r>
            <a:r>
              <a:rPr kumimoji="1" lang="en-US" altLang="ko-KR" dirty="0">
                <a:sym typeface="Wingdings"/>
              </a:rPr>
              <a:t>Circuit breaker, fallback</a:t>
            </a:r>
          </a:p>
          <a:p>
            <a:pPr marL="914400" lvl="1" indent="-457200">
              <a:buFont typeface="+mj-lt"/>
              <a:buAutoNum type="arabicPeriod"/>
            </a:pPr>
            <a:endParaRPr kumimoji="1" lang="en-US" altLang="ko-KR" dirty="0"/>
          </a:p>
          <a:p>
            <a:pPr marL="514350" indent="-514350">
              <a:buFont typeface="+mj-lt"/>
              <a:buAutoNum type="arabicPeriod"/>
            </a:pPr>
            <a:r>
              <a:rPr kumimoji="1" lang="ko-KR" altLang="en-US" dirty="0"/>
              <a:t>성능</a:t>
            </a:r>
            <a:endParaRPr kumimoji="1" lang="en-US" altLang="ko-KR" dirty="0"/>
          </a:p>
          <a:p>
            <a:pPr marL="914400" lvl="1" indent="-457200">
              <a:buFont typeface="+mj-lt"/>
              <a:buAutoNum type="arabicPeriod"/>
            </a:pPr>
            <a:r>
              <a:rPr kumimoji="1" lang="ko-KR" altLang="en-US" dirty="0"/>
              <a:t>사용자가 자주 예약관리에서 확인할 수 있는 예약상태를 예약시스템</a:t>
            </a:r>
            <a:r>
              <a:rPr kumimoji="1" lang="en-US" altLang="ko-KR" dirty="0"/>
              <a:t>(</a:t>
            </a:r>
            <a:r>
              <a:rPr kumimoji="1" lang="ko-KR" altLang="en-US" dirty="0"/>
              <a:t>프론트엔드</a:t>
            </a:r>
            <a:r>
              <a:rPr kumimoji="1" lang="en-US" altLang="ko-KR" dirty="0"/>
              <a:t>)</a:t>
            </a:r>
            <a:r>
              <a:rPr kumimoji="1" lang="ko-KR" altLang="en-US" dirty="0"/>
              <a:t>에서 확인할 수 있어야 한다 </a:t>
            </a:r>
            <a:r>
              <a:rPr kumimoji="1" lang="ko-KR" altLang="en-US" dirty="0">
                <a:sym typeface="Wingdings"/>
              </a:rPr>
              <a:t> </a:t>
            </a:r>
            <a:r>
              <a:rPr kumimoji="1" lang="en-US" altLang="ko-KR" dirty="0">
                <a:sym typeface="Wingdings"/>
              </a:rPr>
              <a:t>CQRS</a:t>
            </a:r>
            <a:endParaRPr kumimoji="1" lang="en-US" altLang="ko-KR" dirty="0"/>
          </a:p>
          <a:p>
            <a:pPr marL="914400" lvl="1" indent="-457200">
              <a:buFont typeface="+mj-lt"/>
              <a:buAutoNum type="arabicPeriod"/>
            </a:pPr>
            <a:r>
              <a:rPr kumimoji="1" lang="ko-KR" altLang="en-US" dirty="0"/>
              <a:t>예약상태에 따라 카톡 등으로 알림을 줄 수 있어야 한다 </a:t>
            </a:r>
            <a:r>
              <a:rPr kumimoji="1" lang="ko-KR" altLang="en-US" dirty="0">
                <a:sym typeface="Wingdings"/>
              </a:rPr>
              <a:t> </a:t>
            </a:r>
            <a:r>
              <a:rPr kumimoji="1" lang="en-US" altLang="ko-KR" dirty="0">
                <a:sym typeface="Wingdings"/>
              </a:rPr>
              <a:t>Event driven</a:t>
            </a:r>
          </a:p>
          <a:p>
            <a:endParaRPr kumimoji="1" lang="en-US" altLang="ko-KR" dirty="0"/>
          </a:p>
          <a:p>
            <a:pPr lvl="2"/>
            <a:endParaRPr kumimoji="1" lang="en-US" altLang="ko-KR" dirty="0"/>
          </a:p>
          <a:p>
            <a:endParaRPr kumimoji="1" lang="en-US" altLang="ko-KR" dirty="0"/>
          </a:p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7566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ko-KR" altLang="en-US" dirty="0"/>
              <a:t>이벤트스토밍 </a:t>
            </a:r>
            <a:r>
              <a:rPr kumimoji="1" lang="en-US" altLang="ko-KR" dirty="0"/>
              <a:t>-</a:t>
            </a:r>
            <a:r>
              <a:rPr kumimoji="1" lang="ko-KR" altLang="en-US" dirty="0"/>
              <a:t> </a:t>
            </a:r>
            <a:r>
              <a:rPr kumimoji="1" lang="en-US" altLang="ko-KR" dirty="0"/>
              <a:t>Event</a:t>
            </a:r>
            <a:endParaRPr kumimoji="1"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990614" y="1981521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킥보드가 선택됨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5445918" y="1981521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결제버튼이 클릭됨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7678049" y="1981521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결제승인됨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990614" y="3568838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예약정보 전달됨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DF5FC16-31CB-4B30-8C55-6EC59BC73577}"/>
              </a:ext>
            </a:extLst>
          </p:cNvPr>
          <p:cNvSpPr/>
          <p:nvPr/>
        </p:nvSpPr>
        <p:spPr>
          <a:xfrm>
            <a:off x="3131013" y="3568838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대여됨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A036F7A-C39E-47FD-B747-4ABF4E995EED}"/>
              </a:ext>
            </a:extLst>
          </p:cNvPr>
          <p:cNvSpPr/>
          <p:nvPr/>
        </p:nvSpPr>
        <p:spPr>
          <a:xfrm>
            <a:off x="3131014" y="5156155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반납신청됨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5823194-79C3-4A34-B4C6-10CF014EE1B8}"/>
              </a:ext>
            </a:extLst>
          </p:cNvPr>
          <p:cNvSpPr/>
          <p:nvPr/>
        </p:nvSpPr>
        <p:spPr>
          <a:xfrm>
            <a:off x="990615" y="5156155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결제취소됨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8795799-B02B-44C5-99A7-A19FDCC5D893}"/>
              </a:ext>
            </a:extLst>
          </p:cNvPr>
          <p:cNvSpPr/>
          <p:nvPr/>
        </p:nvSpPr>
        <p:spPr>
          <a:xfrm>
            <a:off x="9910180" y="3568838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예약취소됨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765F74A-9D0C-43C4-BE28-F6DF29087BF0}"/>
              </a:ext>
            </a:extLst>
          </p:cNvPr>
          <p:cNvSpPr/>
          <p:nvPr/>
        </p:nvSpPr>
        <p:spPr>
          <a:xfrm>
            <a:off x="5445918" y="3568838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재고 감소됨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DE783E2-1192-4CAF-B99F-0C9189341863}"/>
              </a:ext>
            </a:extLst>
          </p:cNvPr>
          <p:cNvSpPr/>
          <p:nvPr/>
        </p:nvSpPr>
        <p:spPr>
          <a:xfrm>
            <a:off x="7678049" y="3568838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예약취소 클릭됨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02969D9-C44B-43ED-9E55-5D6E5A8F1EC2}"/>
              </a:ext>
            </a:extLst>
          </p:cNvPr>
          <p:cNvSpPr/>
          <p:nvPr/>
        </p:nvSpPr>
        <p:spPr>
          <a:xfrm>
            <a:off x="9910180" y="5156155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반납됨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2D9C7AD-5642-4AB9-AEA3-6FBB34BB82FE}"/>
              </a:ext>
            </a:extLst>
          </p:cNvPr>
          <p:cNvSpPr/>
          <p:nvPr/>
        </p:nvSpPr>
        <p:spPr>
          <a:xfrm>
            <a:off x="5445919" y="5156155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반납요청 전달됨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BFA9A6F-BE30-462F-B0D9-D2F71A83362A}"/>
              </a:ext>
            </a:extLst>
          </p:cNvPr>
          <p:cNvSpPr/>
          <p:nvPr/>
        </p:nvSpPr>
        <p:spPr>
          <a:xfrm>
            <a:off x="7678050" y="5156155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재고 증가됨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218061F-9D6C-4426-9BFF-410E1C2F93BF}"/>
              </a:ext>
            </a:extLst>
          </p:cNvPr>
          <p:cNvSpPr/>
          <p:nvPr/>
        </p:nvSpPr>
        <p:spPr>
          <a:xfrm>
            <a:off x="3131013" y="1981521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예약신청됨</a:t>
            </a:r>
          </a:p>
        </p:txBody>
      </p:sp>
    </p:spTree>
    <p:extLst>
      <p:ext uri="{BB962C8B-B14F-4D97-AF65-F5344CB8AC3E}">
        <p14:creationId xmlns:p14="http://schemas.microsoft.com/office/powerpoint/2010/main" val="505617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ko-KR" altLang="en-US" dirty="0" err="1"/>
              <a:t>이벤트스토밍</a:t>
            </a:r>
            <a:r>
              <a:rPr kumimoji="1" lang="ko-KR" altLang="en-US" dirty="0"/>
              <a:t>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비적격</a:t>
            </a:r>
            <a:r>
              <a:rPr kumimoji="1" lang="ko-KR" altLang="en-US" dirty="0"/>
              <a:t> 이벤트 제거</a:t>
            </a:r>
          </a:p>
        </p:txBody>
      </p:sp>
      <p:sp>
        <p:nvSpPr>
          <p:cNvPr id="7" name="직사각형 6"/>
          <p:cNvSpPr/>
          <p:nvPr/>
        </p:nvSpPr>
        <p:spPr>
          <a:xfrm rot="20700000">
            <a:off x="990614" y="1981521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킥보드가 선택됨</a:t>
            </a:r>
          </a:p>
        </p:txBody>
      </p:sp>
      <p:sp>
        <p:nvSpPr>
          <p:cNvPr id="9" name="직사각형 8"/>
          <p:cNvSpPr/>
          <p:nvPr/>
        </p:nvSpPr>
        <p:spPr>
          <a:xfrm rot="20700000">
            <a:off x="5445918" y="1981521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결제버튼이 클릭됨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7678049" y="1981521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결제승인됨</a:t>
            </a:r>
          </a:p>
        </p:txBody>
      </p:sp>
      <p:sp>
        <p:nvSpPr>
          <p:cNvPr id="11" name="직사각형 10"/>
          <p:cNvSpPr/>
          <p:nvPr/>
        </p:nvSpPr>
        <p:spPr>
          <a:xfrm rot="20700000">
            <a:off x="990614" y="3568838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예약정보 전달됨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DF5FC16-31CB-4B30-8C55-6EC59BC73577}"/>
              </a:ext>
            </a:extLst>
          </p:cNvPr>
          <p:cNvSpPr/>
          <p:nvPr/>
        </p:nvSpPr>
        <p:spPr>
          <a:xfrm>
            <a:off x="3131013" y="3568838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대여됨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A036F7A-C39E-47FD-B747-4ABF4E995EED}"/>
              </a:ext>
            </a:extLst>
          </p:cNvPr>
          <p:cNvSpPr/>
          <p:nvPr/>
        </p:nvSpPr>
        <p:spPr>
          <a:xfrm>
            <a:off x="3131014" y="5156155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반납신청됨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5823194-79C3-4A34-B4C6-10CF014EE1B8}"/>
              </a:ext>
            </a:extLst>
          </p:cNvPr>
          <p:cNvSpPr/>
          <p:nvPr/>
        </p:nvSpPr>
        <p:spPr>
          <a:xfrm>
            <a:off x="990615" y="5156155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결제취소됨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8795799-B02B-44C5-99A7-A19FDCC5D893}"/>
              </a:ext>
            </a:extLst>
          </p:cNvPr>
          <p:cNvSpPr/>
          <p:nvPr/>
        </p:nvSpPr>
        <p:spPr>
          <a:xfrm>
            <a:off x="9910180" y="3568838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예약취소됨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765F74A-9D0C-43C4-BE28-F6DF29087BF0}"/>
              </a:ext>
            </a:extLst>
          </p:cNvPr>
          <p:cNvSpPr/>
          <p:nvPr/>
        </p:nvSpPr>
        <p:spPr>
          <a:xfrm>
            <a:off x="5445918" y="3568838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재고 감소됨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DE783E2-1192-4CAF-B99F-0C9189341863}"/>
              </a:ext>
            </a:extLst>
          </p:cNvPr>
          <p:cNvSpPr/>
          <p:nvPr/>
        </p:nvSpPr>
        <p:spPr>
          <a:xfrm rot="20700000">
            <a:off x="7678049" y="3568838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예약취소 클릭됨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02969D9-C44B-43ED-9E55-5D6E5A8F1EC2}"/>
              </a:ext>
            </a:extLst>
          </p:cNvPr>
          <p:cNvSpPr/>
          <p:nvPr/>
        </p:nvSpPr>
        <p:spPr>
          <a:xfrm>
            <a:off x="9910180" y="5156155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반납됨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2D9C7AD-5642-4AB9-AEA3-6FBB34BB82FE}"/>
              </a:ext>
            </a:extLst>
          </p:cNvPr>
          <p:cNvSpPr/>
          <p:nvPr/>
        </p:nvSpPr>
        <p:spPr>
          <a:xfrm rot="20700000">
            <a:off x="5445919" y="5156155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반납요청 전달됨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BFA9A6F-BE30-462F-B0D9-D2F71A83362A}"/>
              </a:ext>
            </a:extLst>
          </p:cNvPr>
          <p:cNvSpPr/>
          <p:nvPr/>
        </p:nvSpPr>
        <p:spPr>
          <a:xfrm>
            <a:off x="7678050" y="5156155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재고 증가됨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218061F-9D6C-4426-9BFF-410E1C2F93BF}"/>
              </a:ext>
            </a:extLst>
          </p:cNvPr>
          <p:cNvSpPr/>
          <p:nvPr/>
        </p:nvSpPr>
        <p:spPr>
          <a:xfrm>
            <a:off x="3131013" y="1981521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예약신청됨</a:t>
            </a:r>
          </a:p>
        </p:txBody>
      </p:sp>
    </p:spTree>
    <p:extLst>
      <p:ext uri="{BB962C8B-B14F-4D97-AF65-F5344CB8AC3E}">
        <p14:creationId xmlns:p14="http://schemas.microsoft.com/office/powerpoint/2010/main" val="21830457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ko-KR" altLang="en-US" dirty="0"/>
              <a:t>이벤트스토밍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</a:t>
            </a:r>
            <a:r>
              <a:rPr kumimoji="1" lang="en-US" altLang="ko-KR" dirty="0"/>
              <a:t>Actor, Command</a:t>
            </a:r>
            <a:endParaRPr kumimoji="1" lang="ko-KR" altLang="en-US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5D255C1F-DDC9-406C-9AA7-45B2B0188B43}"/>
              </a:ext>
            </a:extLst>
          </p:cNvPr>
          <p:cNvSpPr/>
          <p:nvPr/>
        </p:nvSpPr>
        <p:spPr>
          <a:xfrm>
            <a:off x="8987057" y="1878013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결제승인됨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F4A28589-1388-4945-966A-1A48E37D0CC2}"/>
              </a:ext>
            </a:extLst>
          </p:cNvPr>
          <p:cNvSpPr/>
          <p:nvPr/>
        </p:nvSpPr>
        <p:spPr>
          <a:xfrm>
            <a:off x="2281819" y="3568838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대여됨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0DFEE723-1850-4718-AF2C-902B74DE8045}"/>
              </a:ext>
            </a:extLst>
          </p:cNvPr>
          <p:cNvSpPr/>
          <p:nvPr/>
        </p:nvSpPr>
        <p:spPr>
          <a:xfrm>
            <a:off x="6007172" y="3074023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반납신청됨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C6588566-B77B-4115-8008-4BC14F1B9036}"/>
              </a:ext>
            </a:extLst>
          </p:cNvPr>
          <p:cNvSpPr/>
          <p:nvPr/>
        </p:nvSpPr>
        <p:spPr>
          <a:xfrm>
            <a:off x="4486575" y="4912133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결제취소됨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B9C48486-1064-4CE5-A2FB-058BE1C8001F}"/>
              </a:ext>
            </a:extLst>
          </p:cNvPr>
          <p:cNvSpPr/>
          <p:nvPr/>
        </p:nvSpPr>
        <p:spPr>
          <a:xfrm>
            <a:off x="9910180" y="3568838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예약취소됨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0B6ACE00-24B8-403E-B77F-8025EF7DF4CD}"/>
              </a:ext>
            </a:extLst>
          </p:cNvPr>
          <p:cNvSpPr/>
          <p:nvPr/>
        </p:nvSpPr>
        <p:spPr>
          <a:xfrm>
            <a:off x="1798123" y="5116707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재고 감소됨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C8708187-B921-48E4-AC5F-55F1EB914E0F}"/>
              </a:ext>
            </a:extLst>
          </p:cNvPr>
          <p:cNvSpPr/>
          <p:nvPr/>
        </p:nvSpPr>
        <p:spPr>
          <a:xfrm>
            <a:off x="9910180" y="5156155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반납됨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C910377C-77AE-4E55-A201-B832442FF19E}"/>
              </a:ext>
            </a:extLst>
          </p:cNvPr>
          <p:cNvSpPr/>
          <p:nvPr/>
        </p:nvSpPr>
        <p:spPr>
          <a:xfrm>
            <a:off x="7402921" y="5099511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재고 증가됨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7C7D0AEB-567B-4F78-B395-533A6572140E}"/>
              </a:ext>
            </a:extLst>
          </p:cNvPr>
          <p:cNvSpPr/>
          <p:nvPr/>
        </p:nvSpPr>
        <p:spPr>
          <a:xfrm>
            <a:off x="2281819" y="1981521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예약신청됨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148450CA-1EF9-4AE5-BF68-AE3BEBA4FB19}"/>
              </a:ext>
            </a:extLst>
          </p:cNvPr>
          <p:cNvSpPr/>
          <p:nvPr/>
        </p:nvSpPr>
        <p:spPr>
          <a:xfrm>
            <a:off x="1101446" y="1828253"/>
            <a:ext cx="1300163" cy="1257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예약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1D8A3CF7-1438-485D-9444-3BBCF245094E}"/>
              </a:ext>
            </a:extLst>
          </p:cNvPr>
          <p:cNvSpPr/>
          <p:nvPr/>
        </p:nvSpPr>
        <p:spPr>
          <a:xfrm>
            <a:off x="8796502" y="3429000"/>
            <a:ext cx="1300163" cy="1257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예약취소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C29DBFF6-58BF-403B-AFB5-1BA9D29ED5AA}"/>
              </a:ext>
            </a:extLst>
          </p:cNvPr>
          <p:cNvSpPr/>
          <p:nvPr/>
        </p:nvSpPr>
        <p:spPr>
          <a:xfrm>
            <a:off x="4891107" y="2920755"/>
            <a:ext cx="1300163" cy="1257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반납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8F424155-5460-4123-97A9-E9B707D8F329}"/>
              </a:ext>
            </a:extLst>
          </p:cNvPr>
          <p:cNvSpPr/>
          <p:nvPr/>
        </p:nvSpPr>
        <p:spPr>
          <a:xfrm>
            <a:off x="1124367" y="3429000"/>
            <a:ext cx="1300163" cy="1257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대여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D7AA70DE-5325-4811-83FC-F02BB48324F4}"/>
              </a:ext>
            </a:extLst>
          </p:cNvPr>
          <p:cNvSpPr/>
          <p:nvPr/>
        </p:nvSpPr>
        <p:spPr>
          <a:xfrm>
            <a:off x="7904049" y="1724745"/>
            <a:ext cx="1300163" cy="1257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결제</a:t>
            </a:r>
          </a:p>
        </p:txBody>
      </p: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0DFB2B79-F7AC-4E5B-BD55-9FA7E7E716CC}"/>
              </a:ext>
            </a:extLst>
          </p:cNvPr>
          <p:cNvGrpSpPr/>
          <p:nvPr/>
        </p:nvGrpSpPr>
        <p:grpSpPr>
          <a:xfrm>
            <a:off x="477640" y="1595722"/>
            <a:ext cx="814952" cy="1257300"/>
            <a:chOff x="194792" y="1921761"/>
            <a:chExt cx="1300163" cy="1257300"/>
          </a:xfrm>
        </p:grpSpPr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BA33B13D-999E-4DF1-BFFC-3CF98F6EA85D}"/>
                </a:ext>
              </a:extLst>
            </p:cNvPr>
            <p:cNvSpPr/>
            <p:nvPr/>
          </p:nvSpPr>
          <p:spPr>
            <a:xfrm>
              <a:off x="194792" y="1921761"/>
              <a:ext cx="1300163" cy="12573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ko-KR" altLang="en-US" sz="1200" b="1" dirty="0">
                  <a:solidFill>
                    <a:schemeClr val="tx1"/>
                  </a:solidFill>
                </a:rPr>
                <a:t>고객</a:t>
              </a:r>
            </a:p>
          </p:txBody>
        </p:sp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F2486217-FB3C-4004-B421-2A1A1D56183D}"/>
                </a:ext>
              </a:extLst>
            </p:cNvPr>
            <p:cNvSpPr/>
            <p:nvPr/>
          </p:nvSpPr>
          <p:spPr>
            <a:xfrm>
              <a:off x="635000" y="2224372"/>
              <a:ext cx="343696" cy="34635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60" name="직선 연결선[R] 5">
              <a:extLst>
                <a:ext uri="{FF2B5EF4-FFF2-40B4-BE49-F238E27FC236}">
                  <a16:creationId xmlns:a16="http://schemas.microsoft.com/office/drawing/2014/main" id="{07B2AC22-7134-440D-8CCF-D09E993DE274}"/>
                </a:ext>
              </a:extLst>
            </p:cNvPr>
            <p:cNvCxnSpPr/>
            <p:nvPr/>
          </p:nvCxnSpPr>
          <p:spPr>
            <a:xfrm>
              <a:off x="651177" y="2666448"/>
              <a:ext cx="34369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[R] 20">
              <a:extLst>
                <a:ext uri="{FF2B5EF4-FFF2-40B4-BE49-F238E27FC236}">
                  <a16:creationId xmlns:a16="http://schemas.microsoft.com/office/drawing/2014/main" id="{CBCFE8FB-A3CB-4FCB-94AC-8BC34BA58DBB}"/>
                </a:ext>
              </a:extLst>
            </p:cNvPr>
            <p:cNvCxnSpPr>
              <a:stCxn id="59" idx="4"/>
            </p:cNvCxnSpPr>
            <p:nvPr/>
          </p:nvCxnSpPr>
          <p:spPr>
            <a:xfrm>
              <a:off x="806848" y="2570731"/>
              <a:ext cx="0" cy="26197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[R] 22">
              <a:extLst>
                <a:ext uri="{FF2B5EF4-FFF2-40B4-BE49-F238E27FC236}">
                  <a16:creationId xmlns:a16="http://schemas.microsoft.com/office/drawing/2014/main" id="{B4D8CB27-D39B-41C8-AAD9-DD730710E3A7}"/>
                </a:ext>
              </a:extLst>
            </p:cNvPr>
            <p:cNvCxnSpPr/>
            <p:nvPr/>
          </p:nvCxnSpPr>
          <p:spPr>
            <a:xfrm flipH="1">
              <a:off x="658750" y="2810654"/>
              <a:ext cx="152400" cy="17444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[R] 24">
              <a:extLst>
                <a:ext uri="{FF2B5EF4-FFF2-40B4-BE49-F238E27FC236}">
                  <a16:creationId xmlns:a16="http://schemas.microsoft.com/office/drawing/2014/main" id="{BCC50DDA-44F9-414B-88F1-EBB7CAC43659}"/>
                </a:ext>
              </a:extLst>
            </p:cNvPr>
            <p:cNvCxnSpPr/>
            <p:nvPr/>
          </p:nvCxnSpPr>
          <p:spPr>
            <a:xfrm>
              <a:off x="823025" y="2791924"/>
              <a:ext cx="156989" cy="2068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E65BF3F2-2DB0-4769-9B81-DB59D3F6C4B2}"/>
              </a:ext>
            </a:extLst>
          </p:cNvPr>
          <p:cNvGrpSpPr/>
          <p:nvPr/>
        </p:nvGrpSpPr>
        <p:grpSpPr>
          <a:xfrm>
            <a:off x="477640" y="3229342"/>
            <a:ext cx="814952" cy="1257300"/>
            <a:chOff x="194792" y="1921761"/>
            <a:chExt cx="1300163" cy="1257300"/>
          </a:xfrm>
        </p:grpSpPr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F9859B99-F1AC-4188-90C1-0E43FA52644A}"/>
                </a:ext>
              </a:extLst>
            </p:cNvPr>
            <p:cNvSpPr/>
            <p:nvPr/>
          </p:nvSpPr>
          <p:spPr>
            <a:xfrm>
              <a:off x="194792" y="1921761"/>
              <a:ext cx="1300163" cy="12573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ko-KR" altLang="en-US" sz="1200" b="1" dirty="0">
                  <a:solidFill>
                    <a:schemeClr val="tx1"/>
                  </a:solidFill>
                </a:rPr>
                <a:t>고객</a:t>
              </a:r>
            </a:p>
          </p:txBody>
        </p:sp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FDCD1F21-B60B-4D40-9E6A-EEB2D1F14BEF}"/>
                </a:ext>
              </a:extLst>
            </p:cNvPr>
            <p:cNvSpPr/>
            <p:nvPr/>
          </p:nvSpPr>
          <p:spPr>
            <a:xfrm>
              <a:off x="635000" y="2224372"/>
              <a:ext cx="343696" cy="34635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67" name="직선 연결선[R] 5">
              <a:extLst>
                <a:ext uri="{FF2B5EF4-FFF2-40B4-BE49-F238E27FC236}">
                  <a16:creationId xmlns:a16="http://schemas.microsoft.com/office/drawing/2014/main" id="{AA10C0AF-EC09-4998-BB02-9C4EEA492D2F}"/>
                </a:ext>
              </a:extLst>
            </p:cNvPr>
            <p:cNvCxnSpPr/>
            <p:nvPr/>
          </p:nvCxnSpPr>
          <p:spPr>
            <a:xfrm>
              <a:off x="651177" y="2666448"/>
              <a:ext cx="34369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연결선[R] 20">
              <a:extLst>
                <a:ext uri="{FF2B5EF4-FFF2-40B4-BE49-F238E27FC236}">
                  <a16:creationId xmlns:a16="http://schemas.microsoft.com/office/drawing/2014/main" id="{5C00B6D3-E5E0-4229-8EE5-557B067F8FFD}"/>
                </a:ext>
              </a:extLst>
            </p:cNvPr>
            <p:cNvCxnSpPr>
              <a:stCxn id="66" idx="4"/>
            </p:cNvCxnSpPr>
            <p:nvPr/>
          </p:nvCxnSpPr>
          <p:spPr>
            <a:xfrm>
              <a:off x="806848" y="2570731"/>
              <a:ext cx="0" cy="26197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[R] 22">
              <a:extLst>
                <a:ext uri="{FF2B5EF4-FFF2-40B4-BE49-F238E27FC236}">
                  <a16:creationId xmlns:a16="http://schemas.microsoft.com/office/drawing/2014/main" id="{9DD824A2-774B-415A-990A-3D8FB7BAF7BA}"/>
                </a:ext>
              </a:extLst>
            </p:cNvPr>
            <p:cNvCxnSpPr/>
            <p:nvPr/>
          </p:nvCxnSpPr>
          <p:spPr>
            <a:xfrm flipH="1">
              <a:off x="658750" y="2810654"/>
              <a:ext cx="152400" cy="17444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[R] 24">
              <a:extLst>
                <a:ext uri="{FF2B5EF4-FFF2-40B4-BE49-F238E27FC236}">
                  <a16:creationId xmlns:a16="http://schemas.microsoft.com/office/drawing/2014/main" id="{EF9F8A69-4EF6-4D90-9176-5E66A08C488B}"/>
                </a:ext>
              </a:extLst>
            </p:cNvPr>
            <p:cNvCxnSpPr/>
            <p:nvPr/>
          </p:nvCxnSpPr>
          <p:spPr>
            <a:xfrm>
              <a:off x="823025" y="2791924"/>
              <a:ext cx="156989" cy="2068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A96DE45D-70E2-4A41-878E-D747A5EF47D5}"/>
              </a:ext>
            </a:extLst>
          </p:cNvPr>
          <p:cNvGrpSpPr/>
          <p:nvPr/>
        </p:nvGrpSpPr>
        <p:grpSpPr>
          <a:xfrm>
            <a:off x="4202992" y="2728072"/>
            <a:ext cx="814952" cy="1257300"/>
            <a:chOff x="194792" y="1921761"/>
            <a:chExt cx="1300163" cy="1257300"/>
          </a:xfrm>
        </p:grpSpPr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7A99A378-920C-4E4A-9637-E30E7B2AE843}"/>
                </a:ext>
              </a:extLst>
            </p:cNvPr>
            <p:cNvSpPr/>
            <p:nvPr/>
          </p:nvSpPr>
          <p:spPr>
            <a:xfrm>
              <a:off x="194792" y="1921761"/>
              <a:ext cx="1300163" cy="12573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ko-KR" altLang="en-US" sz="1200" b="1" dirty="0">
                  <a:solidFill>
                    <a:schemeClr val="tx1"/>
                  </a:solidFill>
                </a:rPr>
                <a:t>고객</a:t>
              </a:r>
            </a:p>
          </p:txBody>
        </p:sp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F813CFA8-3D90-4163-B22E-12A8AF6F3F50}"/>
                </a:ext>
              </a:extLst>
            </p:cNvPr>
            <p:cNvSpPr/>
            <p:nvPr/>
          </p:nvSpPr>
          <p:spPr>
            <a:xfrm>
              <a:off x="635000" y="2224372"/>
              <a:ext cx="343696" cy="34635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74" name="직선 연결선[R] 5">
              <a:extLst>
                <a:ext uri="{FF2B5EF4-FFF2-40B4-BE49-F238E27FC236}">
                  <a16:creationId xmlns:a16="http://schemas.microsoft.com/office/drawing/2014/main" id="{D4AFD68F-162A-49C3-9011-9DE2263F515C}"/>
                </a:ext>
              </a:extLst>
            </p:cNvPr>
            <p:cNvCxnSpPr/>
            <p:nvPr/>
          </p:nvCxnSpPr>
          <p:spPr>
            <a:xfrm>
              <a:off x="651177" y="2666448"/>
              <a:ext cx="34369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[R] 20">
              <a:extLst>
                <a:ext uri="{FF2B5EF4-FFF2-40B4-BE49-F238E27FC236}">
                  <a16:creationId xmlns:a16="http://schemas.microsoft.com/office/drawing/2014/main" id="{9BB7EAAB-87F6-4696-B418-E6419310B678}"/>
                </a:ext>
              </a:extLst>
            </p:cNvPr>
            <p:cNvCxnSpPr>
              <a:stCxn id="73" idx="4"/>
            </p:cNvCxnSpPr>
            <p:nvPr/>
          </p:nvCxnSpPr>
          <p:spPr>
            <a:xfrm>
              <a:off x="806848" y="2570731"/>
              <a:ext cx="0" cy="26197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[R] 22">
              <a:extLst>
                <a:ext uri="{FF2B5EF4-FFF2-40B4-BE49-F238E27FC236}">
                  <a16:creationId xmlns:a16="http://schemas.microsoft.com/office/drawing/2014/main" id="{A5BD47F0-D5E4-4E20-83E0-D698B58A033A}"/>
                </a:ext>
              </a:extLst>
            </p:cNvPr>
            <p:cNvCxnSpPr/>
            <p:nvPr/>
          </p:nvCxnSpPr>
          <p:spPr>
            <a:xfrm flipH="1">
              <a:off x="658750" y="2810654"/>
              <a:ext cx="152400" cy="17444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[R] 24">
              <a:extLst>
                <a:ext uri="{FF2B5EF4-FFF2-40B4-BE49-F238E27FC236}">
                  <a16:creationId xmlns:a16="http://schemas.microsoft.com/office/drawing/2014/main" id="{EAA144F4-4BDA-4345-910E-ECDDE1B32943}"/>
                </a:ext>
              </a:extLst>
            </p:cNvPr>
            <p:cNvCxnSpPr/>
            <p:nvPr/>
          </p:nvCxnSpPr>
          <p:spPr>
            <a:xfrm>
              <a:off x="823025" y="2791924"/>
              <a:ext cx="156989" cy="2068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B9C47CA9-9485-41AE-8B28-333059A45C41}"/>
              </a:ext>
            </a:extLst>
          </p:cNvPr>
          <p:cNvGrpSpPr/>
          <p:nvPr/>
        </p:nvGrpSpPr>
        <p:grpSpPr>
          <a:xfrm>
            <a:off x="8172105" y="3289162"/>
            <a:ext cx="814952" cy="1257300"/>
            <a:chOff x="194792" y="1921761"/>
            <a:chExt cx="1300163" cy="1257300"/>
          </a:xfrm>
        </p:grpSpPr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D8CC79A6-4499-45ED-B5FC-ADA87ED7C912}"/>
                </a:ext>
              </a:extLst>
            </p:cNvPr>
            <p:cNvSpPr/>
            <p:nvPr/>
          </p:nvSpPr>
          <p:spPr>
            <a:xfrm>
              <a:off x="194792" y="1921761"/>
              <a:ext cx="1300163" cy="12573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ko-KR" altLang="en-US" sz="1200" b="1" dirty="0">
                  <a:solidFill>
                    <a:schemeClr val="tx1"/>
                  </a:solidFill>
                </a:rPr>
                <a:t>고객</a:t>
              </a:r>
            </a:p>
          </p:txBody>
        </p:sp>
        <p:sp>
          <p:nvSpPr>
            <p:cNvPr id="87" name="타원 86">
              <a:extLst>
                <a:ext uri="{FF2B5EF4-FFF2-40B4-BE49-F238E27FC236}">
                  <a16:creationId xmlns:a16="http://schemas.microsoft.com/office/drawing/2014/main" id="{45276477-B066-4E18-8E19-E506589607C9}"/>
                </a:ext>
              </a:extLst>
            </p:cNvPr>
            <p:cNvSpPr/>
            <p:nvPr/>
          </p:nvSpPr>
          <p:spPr>
            <a:xfrm>
              <a:off x="635000" y="2224372"/>
              <a:ext cx="343696" cy="34635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88" name="직선 연결선[R] 5">
              <a:extLst>
                <a:ext uri="{FF2B5EF4-FFF2-40B4-BE49-F238E27FC236}">
                  <a16:creationId xmlns:a16="http://schemas.microsoft.com/office/drawing/2014/main" id="{609B92E3-3430-4EFF-817B-1E772C6B3833}"/>
                </a:ext>
              </a:extLst>
            </p:cNvPr>
            <p:cNvCxnSpPr/>
            <p:nvPr/>
          </p:nvCxnSpPr>
          <p:spPr>
            <a:xfrm>
              <a:off x="651177" y="2666448"/>
              <a:ext cx="34369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직선 연결선[R] 20">
              <a:extLst>
                <a:ext uri="{FF2B5EF4-FFF2-40B4-BE49-F238E27FC236}">
                  <a16:creationId xmlns:a16="http://schemas.microsoft.com/office/drawing/2014/main" id="{90335B4F-D9C6-411A-9074-A6F77BF39B9D}"/>
                </a:ext>
              </a:extLst>
            </p:cNvPr>
            <p:cNvCxnSpPr>
              <a:stCxn id="87" idx="4"/>
            </p:cNvCxnSpPr>
            <p:nvPr/>
          </p:nvCxnSpPr>
          <p:spPr>
            <a:xfrm>
              <a:off x="806848" y="2570731"/>
              <a:ext cx="0" cy="26197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연결선[R] 22">
              <a:extLst>
                <a:ext uri="{FF2B5EF4-FFF2-40B4-BE49-F238E27FC236}">
                  <a16:creationId xmlns:a16="http://schemas.microsoft.com/office/drawing/2014/main" id="{22ACB6D9-8D48-44C2-B18B-4FDB0ABC96D5}"/>
                </a:ext>
              </a:extLst>
            </p:cNvPr>
            <p:cNvCxnSpPr/>
            <p:nvPr/>
          </p:nvCxnSpPr>
          <p:spPr>
            <a:xfrm flipH="1">
              <a:off x="658750" y="2810654"/>
              <a:ext cx="152400" cy="17444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연결선[R] 24">
              <a:extLst>
                <a:ext uri="{FF2B5EF4-FFF2-40B4-BE49-F238E27FC236}">
                  <a16:creationId xmlns:a16="http://schemas.microsoft.com/office/drawing/2014/main" id="{5FB056C2-2068-4CB3-B8E0-11B8832FFD79}"/>
                </a:ext>
              </a:extLst>
            </p:cNvPr>
            <p:cNvCxnSpPr/>
            <p:nvPr/>
          </p:nvCxnSpPr>
          <p:spPr>
            <a:xfrm>
              <a:off x="823025" y="2791924"/>
              <a:ext cx="156989" cy="2068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092589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ko-KR" altLang="en-US" dirty="0"/>
              <a:t>이벤트스토밍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</a:t>
            </a:r>
            <a:r>
              <a:rPr kumimoji="1" lang="en-US" altLang="ko-KR" dirty="0"/>
              <a:t>Aggregate</a:t>
            </a:r>
            <a:endParaRPr kumimoji="1" lang="ko-KR" altLang="en-US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E9A334A0-5822-43EE-90FA-D7C7920CC55A}"/>
              </a:ext>
            </a:extLst>
          </p:cNvPr>
          <p:cNvSpPr/>
          <p:nvPr/>
        </p:nvSpPr>
        <p:spPr>
          <a:xfrm>
            <a:off x="2732201" y="1828253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예약신청됨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9B91C83B-9F3C-4066-B7A6-0068079F74E1}"/>
              </a:ext>
            </a:extLst>
          </p:cNvPr>
          <p:cNvSpPr/>
          <p:nvPr/>
        </p:nvSpPr>
        <p:spPr>
          <a:xfrm>
            <a:off x="901747" y="1828253"/>
            <a:ext cx="1300163" cy="1257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예약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ED47C36C-6380-42EE-84BD-B188EA2D4F5A}"/>
              </a:ext>
            </a:extLst>
          </p:cNvPr>
          <p:cNvSpPr/>
          <p:nvPr/>
        </p:nvSpPr>
        <p:spPr>
          <a:xfrm>
            <a:off x="2732201" y="3197978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예약취소됨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1FA76485-A77E-4E3F-B421-0C18EE4B861C}"/>
              </a:ext>
            </a:extLst>
          </p:cNvPr>
          <p:cNvSpPr/>
          <p:nvPr/>
        </p:nvSpPr>
        <p:spPr>
          <a:xfrm>
            <a:off x="901747" y="3223118"/>
            <a:ext cx="1300163" cy="1257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예약취소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9B9B9592-A7E5-4B33-A434-5EE8CB01F20D}"/>
              </a:ext>
            </a:extLst>
          </p:cNvPr>
          <p:cNvSpPr/>
          <p:nvPr/>
        </p:nvSpPr>
        <p:spPr>
          <a:xfrm>
            <a:off x="2732200" y="4644006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반납신청됨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FD111359-BC31-4E77-A43A-7902C915549E}"/>
              </a:ext>
            </a:extLst>
          </p:cNvPr>
          <p:cNvSpPr/>
          <p:nvPr/>
        </p:nvSpPr>
        <p:spPr>
          <a:xfrm>
            <a:off x="901747" y="4644006"/>
            <a:ext cx="1300163" cy="1257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반납</a:t>
            </a: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BB3679E6-DBA1-4CDC-A92C-20583DD3E751}"/>
              </a:ext>
            </a:extLst>
          </p:cNvPr>
          <p:cNvGrpSpPr/>
          <p:nvPr/>
        </p:nvGrpSpPr>
        <p:grpSpPr>
          <a:xfrm>
            <a:off x="277941" y="2853022"/>
            <a:ext cx="814952" cy="2099304"/>
            <a:chOff x="194792" y="1921761"/>
            <a:chExt cx="1300163" cy="1257300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AFD72BF9-BD07-4A84-8B1E-35C83C542E6D}"/>
                </a:ext>
              </a:extLst>
            </p:cNvPr>
            <p:cNvSpPr/>
            <p:nvPr/>
          </p:nvSpPr>
          <p:spPr>
            <a:xfrm>
              <a:off x="194792" y="1921761"/>
              <a:ext cx="1300163" cy="12573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ko-KR" altLang="en-US" sz="1200" b="1" dirty="0">
                  <a:solidFill>
                    <a:schemeClr val="tx1"/>
                  </a:solidFill>
                </a:rPr>
                <a:t>고객</a:t>
              </a:r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7FADFBE8-E5C2-4D87-AF15-51B301B43D3F}"/>
                </a:ext>
              </a:extLst>
            </p:cNvPr>
            <p:cNvSpPr/>
            <p:nvPr/>
          </p:nvSpPr>
          <p:spPr>
            <a:xfrm>
              <a:off x="635000" y="2224372"/>
              <a:ext cx="343696" cy="34635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41" name="직선 연결선[R] 5">
              <a:extLst>
                <a:ext uri="{FF2B5EF4-FFF2-40B4-BE49-F238E27FC236}">
                  <a16:creationId xmlns:a16="http://schemas.microsoft.com/office/drawing/2014/main" id="{AA9C118A-A6AE-46D3-89F2-B3C81B0FE961}"/>
                </a:ext>
              </a:extLst>
            </p:cNvPr>
            <p:cNvCxnSpPr/>
            <p:nvPr/>
          </p:nvCxnSpPr>
          <p:spPr>
            <a:xfrm>
              <a:off x="651177" y="2666448"/>
              <a:ext cx="34369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[R] 20">
              <a:extLst>
                <a:ext uri="{FF2B5EF4-FFF2-40B4-BE49-F238E27FC236}">
                  <a16:creationId xmlns:a16="http://schemas.microsoft.com/office/drawing/2014/main" id="{34F10E48-86EF-43BC-BB33-31C709FD70C9}"/>
                </a:ext>
              </a:extLst>
            </p:cNvPr>
            <p:cNvCxnSpPr>
              <a:stCxn id="40" idx="4"/>
            </p:cNvCxnSpPr>
            <p:nvPr/>
          </p:nvCxnSpPr>
          <p:spPr>
            <a:xfrm>
              <a:off x="806848" y="2570731"/>
              <a:ext cx="0" cy="26197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[R] 22">
              <a:extLst>
                <a:ext uri="{FF2B5EF4-FFF2-40B4-BE49-F238E27FC236}">
                  <a16:creationId xmlns:a16="http://schemas.microsoft.com/office/drawing/2014/main" id="{96800FAE-B8F2-4BCD-8B77-5D38011CBD01}"/>
                </a:ext>
              </a:extLst>
            </p:cNvPr>
            <p:cNvCxnSpPr/>
            <p:nvPr/>
          </p:nvCxnSpPr>
          <p:spPr>
            <a:xfrm flipH="1">
              <a:off x="658750" y="2810654"/>
              <a:ext cx="152400" cy="17444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[R] 24">
              <a:extLst>
                <a:ext uri="{FF2B5EF4-FFF2-40B4-BE49-F238E27FC236}">
                  <a16:creationId xmlns:a16="http://schemas.microsoft.com/office/drawing/2014/main" id="{6DB17C29-C08F-454A-9D5E-F65CCAA4C716}"/>
                </a:ext>
              </a:extLst>
            </p:cNvPr>
            <p:cNvCxnSpPr/>
            <p:nvPr/>
          </p:nvCxnSpPr>
          <p:spPr>
            <a:xfrm>
              <a:off x="823025" y="2791924"/>
              <a:ext cx="156989" cy="2068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2952FB5E-B2D3-4804-B8AA-67A0B94F5C7F}"/>
              </a:ext>
            </a:extLst>
          </p:cNvPr>
          <p:cNvSpPr/>
          <p:nvPr/>
        </p:nvSpPr>
        <p:spPr>
          <a:xfrm>
            <a:off x="1885260" y="2772337"/>
            <a:ext cx="1066972" cy="243084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ysClr val="windowText" lastClr="000000"/>
                </a:solidFill>
              </a:rPr>
              <a:t>예약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00029078-9B54-44AC-A7A9-4AB305D68B39}"/>
              </a:ext>
            </a:extLst>
          </p:cNvPr>
          <p:cNvSpPr/>
          <p:nvPr/>
        </p:nvSpPr>
        <p:spPr>
          <a:xfrm>
            <a:off x="6378366" y="3907977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결제승인됨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E8113F24-F725-42A9-A331-032B5FAA20B4}"/>
              </a:ext>
            </a:extLst>
          </p:cNvPr>
          <p:cNvSpPr/>
          <p:nvPr/>
        </p:nvSpPr>
        <p:spPr>
          <a:xfrm>
            <a:off x="4645277" y="4284632"/>
            <a:ext cx="1300163" cy="1257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결제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24CB8916-9E61-4A66-9BA1-A8857F2D8F53}"/>
              </a:ext>
            </a:extLst>
          </p:cNvPr>
          <p:cNvSpPr/>
          <p:nvPr/>
        </p:nvSpPr>
        <p:spPr>
          <a:xfrm>
            <a:off x="8588601" y="1519730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대여됨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543291D6-3C87-4577-B991-8E156DE6D6B5}"/>
              </a:ext>
            </a:extLst>
          </p:cNvPr>
          <p:cNvSpPr/>
          <p:nvPr/>
        </p:nvSpPr>
        <p:spPr>
          <a:xfrm>
            <a:off x="6758147" y="2202889"/>
            <a:ext cx="1300163" cy="1257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대여</a:t>
            </a:r>
          </a:p>
        </p:txBody>
      </p: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E4D7686E-7A0D-407B-9086-69BD68F3D619}"/>
              </a:ext>
            </a:extLst>
          </p:cNvPr>
          <p:cNvGrpSpPr/>
          <p:nvPr/>
        </p:nvGrpSpPr>
        <p:grpSpPr>
          <a:xfrm>
            <a:off x="6107888" y="1857933"/>
            <a:ext cx="814952" cy="1257300"/>
            <a:chOff x="194792" y="1921761"/>
            <a:chExt cx="1300163" cy="1257300"/>
          </a:xfrm>
        </p:grpSpPr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CDE64B52-2580-4661-92C1-EA9C8D16A606}"/>
                </a:ext>
              </a:extLst>
            </p:cNvPr>
            <p:cNvSpPr/>
            <p:nvPr/>
          </p:nvSpPr>
          <p:spPr>
            <a:xfrm>
              <a:off x="194792" y="1921761"/>
              <a:ext cx="1300163" cy="12573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ko-KR" altLang="en-US" sz="1200" b="1" dirty="0">
                  <a:solidFill>
                    <a:schemeClr val="tx1"/>
                  </a:solidFill>
                </a:rPr>
                <a:t>고객</a:t>
              </a:r>
            </a:p>
          </p:txBody>
        </p:sp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3161F98F-2B19-46DD-A530-773BD1789444}"/>
                </a:ext>
              </a:extLst>
            </p:cNvPr>
            <p:cNvSpPr/>
            <p:nvPr/>
          </p:nvSpPr>
          <p:spPr>
            <a:xfrm>
              <a:off x="635000" y="2224372"/>
              <a:ext cx="343696" cy="34635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60" name="직선 연결선[R] 5">
              <a:extLst>
                <a:ext uri="{FF2B5EF4-FFF2-40B4-BE49-F238E27FC236}">
                  <a16:creationId xmlns:a16="http://schemas.microsoft.com/office/drawing/2014/main" id="{84CBED17-66E6-44DA-AEB8-0E62FF4D27CC}"/>
                </a:ext>
              </a:extLst>
            </p:cNvPr>
            <p:cNvCxnSpPr/>
            <p:nvPr/>
          </p:nvCxnSpPr>
          <p:spPr>
            <a:xfrm>
              <a:off x="651177" y="2666448"/>
              <a:ext cx="34369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[R] 20">
              <a:extLst>
                <a:ext uri="{FF2B5EF4-FFF2-40B4-BE49-F238E27FC236}">
                  <a16:creationId xmlns:a16="http://schemas.microsoft.com/office/drawing/2014/main" id="{9E78BF85-D7AC-4AD5-8AB9-8203C48C56C5}"/>
                </a:ext>
              </a:extLst>
            </p:cNvPr>
            <p:cNvCxnSpPr>
              <a:stCxn id="59" idx="4"/>
            </p:cNvCxnSpPr>
            <p:nvPr/>
          </p:nvCxnSpPr>
          <p:spPr>
            <a:xfrm>
              <a:off x="806848" y="2570731"/>
              <a:ext cx="0" cy="26197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[R] 22">
              <a:extLst>
                <a:ext uri="{FF2B5EF4-FFF2-40B4-BE49-F238E27FC236}">
                  <a16:creationId xmlns:a16="http://schemas.microsoft.com/office/drawing/2014/main" id="{23F8A40B-7280-436D-A1DB-95E5EA8C77BA}"/>
                </a:ext>
              </a:extLst>
            </p:cNvPr>
            <p:cNvCxnSpPr/>
            <p:nvPr/>
          </p:nvCxnSpPr>
          <p:spPr>
            <a:xfrm flipH="1">
              <a:off x="658750" y="2810654"/>
              <a:ext cx="152400" cy="17444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[R] 24">
              <a:extLst>
                <a:ext uri="{FF2B5EF4-FFF2-40B4-BE49-F238E27FC236}">
                  <a16:creationId xmlns:a16="http://schemas.microsoft.com/office/drawing/2014/main" id="{CEB4BD41-27A7-40E1-B2DC-237C63AA2C96}"/>
                </a:ext>
              </a:extLst>
            </p:cNvPr>
            <p:cNvCxnSpPr/>
            <p:nvPr/>
          </p:nvCxnSpPr>
          <p:spPr>
            <a:xfrm>
              <a:off x="823025" y="2791924"/>
              <a:ext cx="156989" cy="2068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EB90436F-A31A-484E-8F94-B1B88313E8E6}"/>
              </a:ext>
            </a:extLst>
          </p:cNvPr>
          <p:cNvSpPr/>
          <p:nvPr/>
        </p:nvSpPr>
        <p:spPr>
          <a:xfrm>
            <a:off x="8588601" y="2965758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반납됨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13DADC3B-89A1-499E-BE0A-E7BF8F0E8EC3}"/>
              </a:ext>
            </a:extLst>
          </p:cNvPr>
          <p:cNvSpPr/>
          <p:nvPr/>
        </p:nvSpPr>
        <p:spPr>
          <a:xfrm>
            <a:off x="7794582" y="2333723"/>
            <a:ext cx="1066972" cy="12573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ysClr val="windowText" lastClr="000000"/>
                </a:solidFill>
              </a:rPr>
              <a:t>대여</a:t>
            </a:r>
            <a:endParaRPr kumimoji="1" lang="en-US" altLang="ko-KR" dirty="0">
              <a:solidFill>
                <a:sysClr val="windowText" lastClr="000000"/>
              </a:solidFill>
            </a:endParaRPr>
          </a:p>
          <a:p>
            <a:pPr algn="ctr"/>
            <a:r>
              <a:rPr kumimoji="1" lang="ko-KR" altLang="en-US" dirty="0">
                <a:solidFill>
                  <a:sysClr val="windowText" lastClr="000000"/>
                </a:solidFill>
              </a:rPr>
              <a:t>처리</a:t>
            </a: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2F333DEB-6AD8-4FB8-BF27-65D5B5C95C69}"/>
              </a:ext>
            </a:extLst>
          </p:cNvPr>
          <p:cNvSpPr/>
          <p:nvPr/>
        </p:nvSpPr>
        <p:spPr>
          <a:xfrm>
            <a:off x="6421588" y="5284719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결제취소됨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771F9BC5-6BF8-47C8-8486-387B2D26BB7E}"/>
              </a:ext>
            </a:extLst>
          </p:cNvPr>
          <p:cNvSpPr/>
          <p:nvPr/>
        </p:nvSpPr>
        <p:spPr>
          <a:xfrm>
            <a:off x="5571772" y="4498721"/>
            <a:ext cx="1066972" cy="12573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ysClr val="windowText" lastClr="000000"/>
                </a:solidFill>
              </a:rPr>
              <a:t>결제</a:t>
            </a:r>
            <a:endParaRPr kumimoji="1" lang="en-US" altLang="ko-KR" dirty="0">
              <a:solidFill>
                <a:sysClr val="windowText" lastClr="000000"/>
              </a:solidFill>
            </a:endParaRPr>
          </a:p>
          <a:p>
            <a:pPr algn="ctr"/>
            <a:r>
              <a:rPr kumimoji="1" lang="ko-KR" altLang="en-US" dirty="0">
                <a:solidFill>
                  <a:sysClr val="windowText" lastClr="000000"/>
                </a:solidFill>
              </a:rPr>
              <a:t>정보</a:t>
            </a: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24C0964C-4912-4572-A8BD-9E653B74109D}"/>
              </a:ext>
            </a:extLst>
          </p:cNvPr>
          <p:cNvSpPr/>
          <p:nvPr/>
        </p:nvSpPr>
        <p:spPr>
          <a:xfrm>
            <a:off x="10404312" y="5240316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재고 감소됨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CDB54558-8587-4ED3-9D26-D1807B7DA9C1}"/>
              </a:ext>
            </a:extLst>
          </p:cNvPr>
          <p:cNvSpPr/>
          <p:nvPr/>
        </p:nvSpPr>
        <p:spPr>
          <a:xfrm>
            <a:off x="10404312" y="3708550"/>
            <a:ext cx="1300163" cy="1257300"/>
          </a:xfrm>
          <a:prstGeom prst="rect">
            <a:avLst/>
          </a:prstGeom>
          <a:solidFill>
            <a:srgbClr val="F1A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</a:rPr>
              <a:t>재고 증가됨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82C350AC-6B53-4D48-A093-8D5878463864}"/>
              </a:ext>
            </a:extLst>
          </p:cNvPr>
          <p:cNvSpPr/>
          <p:nvPr/>
        </p:nvSpPr>
        <p:spPr>
          <a:xfrm>
            <a:off x="9593770" y="4568546"/>
            <a:ext cx="1066972" cy="12573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ysClr val="windowText" lastClr="000000"/>
                </a:solidFill>
              </a:rPr>
              <a:t>재고</a:t>
            </a:r>
          </a:p>
        </p:txBody>
      </p:sp>
    </p:spTree>
    <p:extLst>
      <p:ext uri="{BB962C8B-B14F-4D97-AF65-F5344CB8AC3E}">
        <p14:creationId xmlns:p14="http://schemas.microsoft.com/office/powerpoint/2010/main" val="35309903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2033</TotalTime>
  <Words>604</Words>
  <Application>Microsoft Office PowerPoint</Application>
  <PresentationFormat>와이드스크린</PresentationFormat>
  <Paragraphs>265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1" baseType="lpstr">
      <vt:lpstr>맑은 고딕</vt:lpstr>
      <vt:lpstr>Arial</vt:lpstr>
      <vt:lpstr>Office 테마</vt:lpstr>
      <vt:lpstr>분석/설계</vt:lpstr>
      <vt:lpstr>시나리오</vt:lpstr>
      <vt:lpstr>창업시기 조직구조 – Horizontal </vt:lpstr>
      <vt:lpstr>PowerPoint 프레젠테이션</vt:lpstr>
      <vt:lpstr>비기능적 요구사항</vt:lpstr>
      <vt:lpstr>이벤트스토밍 - Event</vt:lpstr>
      <vt:lpstr>이벤트스토밍 – 비적격 이벤트 제거</vt:lpstr>
      <vt:lpstr>이벤트스토밍 – Actor, Command</vt:lpstr>
      <vt:lpstr>이벤트스토밍 – Aggregate</vt:lpstr>
      <vt:lpstr>이벤트스토밍 – Bounded Context</vt:lpstr>
      <vt:lpstr>이벤트스토밍 – Policy (괄호 - 수행주체)</vt:lpstr>
      <vt:lpstr>이벤트스토밍 – Policy 를 수행주체로 이동</vt:lpstr>
      <vt:lpstr>PowerPoint 프레젠테이션</vt:lpstr>
      <vt:lpstr>시나리오 Coverage Check (1)</vt:lpstr>
      <vt:lpstr>시나리오 Coverage Check (2)</vt:lpstr>
      <vt:lpstr>시나리오 Coverage Check (3)</vt:lpstr>
      <vt:lpstr>PowerPoint 프레젠테이션</vt:lpstr>
      <vt:lpstr>헥사고날 아키텍처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창업시기 시나리오</dc:title>
  <dc:creator>Microsoft Office 사용자</dc:creator>
  <cp:lastModifiedBy>SJINLEE</cp:lastModifiedBy>
  <cp:revision>67</cp:revision>
  <dcterms:created xsi:type="dcterms:W3CDTF">2020-04-17T09:21:25Z</dcterms:created>
  <dcterms:modified xsi:type="dcterms:W3CDTF">2021-07-13T04:47:38Z</dcterms:modified>
</cp:coreProperties>
</file>