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58" r:id="rId3"/>
    <p:sldId id="259" r:id="rId4"/>
    <p:sldId id="266" r:id="rId5"/>
    <p:sldId id="270" r:id="rId6"/>
    <p:sldId id="257" r:id="rId7"/>
    <p:sldId id="308" r:id="rId8"/>
    <p:sldId id="293" r:id="rId9"/>
    <p:sldId id="311" r:id="rId10"/>
    <p:sldId id="316" r:id="rId11"/>
    <p:sldId id="317" r:id="rId12"/>
    <p:sldId id="318" r:id="rId13"/>
    <p:sldId id="306" r:id="rId14"/>
    <p:sldId id="319" r:id="rId15"/>
    <p:sldId id="320" r:id="rId16"/>
    <p:sldId id="321" r:id="rId17"/>
    <p:sldId id="307" r:id="rId18"/>
    <p:sldId id="322" r:id="rId19"/>
    <p:sldId id="323" r:id="rId20"/>
    <p:sldId id="30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JINLEE" initials="S" lastIdx="1" clrIdx="0">
    <p:extLst>
      <p:ext uri="{19B8F6BF-5375-455C-9EA6-DF929625EA0E}">
        <p15:presenceInfo xmlns:p15="http://schemas.microsoft.com/office/powerpoint/2012/main" userId="SJINLE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A2C1"/>
    <a:srgbClr val="F1A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9"/>
    <p:restoredTop sz="94679"/>
  </p:normalViewPr>
  <p:slideViewPr>
    <p:cSldViewPr snapToGrid="0" snapToObjects="1">
      <p:cViewPr varScale="1">
        <p:scale>
          <a:sx n="118" d="100"/>
          <a:sy n="118" d="100"/>
        </p:scale>
        <p:origin x="10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2021-07-24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211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2021-07-24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593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2021-07-24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711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2021-07-24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198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2021-07-24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485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2021-07-24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8951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2021-07-24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36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2021-07-24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8991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2021-07-24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3326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2021-07-24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4165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2021-07-24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414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931E1-3547-5F4D-A496-A8982F82D872}" type="datetimeFigureOut">
              <a:rPr kumimoji="1" lang="ko-KR" altLang="en-US" smtClean="0"/>
              <a:t>2021-07-24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256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분석</a:t>
            </a:r>
            <a:r>
              <a:rPr kumimoji="1" lang="en-US" altLang="ko-KR" dirty="0"/>
              <a:t>/</a:t>
            </a:r>
            <a:r>
              <a:rPr kumimoji="1" lang="ko-KR" altLang="en-US" dirty="0"/>
              <a:t>설계</a:t>
            </a:r>
          </a:p>
        </p:txBody>
      </p:sp>
      <p:sp>
        <p:nvSpPr>
          <p:cNvPr id="5" name="부제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“</a:t>
            </a:r>
            <a:r>
              <a:rPr kumimoji="1" lang="ko-KR" altLang="en-US" dirty="0"/>
              <a:t>전자도서관리시스템</a:t>
            </a:r>
            <a:r>
              <a:rPr kumimoji="1" lang="en-US" altLang="ko-KR" dirty="0"/>
              <a:t>”</a:t>
            </a:r>
            <a:r>
              <a:rPr kumimoji="1" lang="ko-KR" altLang="en-US" dirty="0"/>
              <a:t> </a:t>
            </a:r>
            <a:r>
              <a:rPr kumimoji="1" lang="en-US" altLang="ko-KR" dirty="0"/>
              <a:t>MSA </a:t>
            </a:r>
            <a:r>
              <a:rPr kumimoji="1" lang="ko-KR" altLang="en-US" dirty="0"/>
              <a:t>로 설계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구현하기</a:t>
            </a:r>
          </a:p>
        </p:txBody>
      </p:sp>
    </p:spTree>
    <p:extLst>
      <p:ext uri="{BB962C8B-B14F-4D97-AF65-F5344CB8AC3E}">
        <p14:creationId xmlns:p14="http://schemas.microsoft.com/office/powerpoint/2010/main" val="1472229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E85FE59C-06ED-46FA-9138-FD77F4822C8E}"/>
              </a:ext>
            </a:extLst>
          </p:cNvPr>
          <p:cNvSpPr/>
          <p:nvPr/>
        </p:nvSpPr>
        <p:spPr>
          <a:xfrm>
            <a:off x="10390365" y="1911668"/>
            <a:ext cx="1159305" cy="782566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전자책 등록됨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3CD6994-1D6A-4ACD-9F82-E91F13F59AF2}"/>
              </a:ext>
            </a:extLst>
          </p:cNvPr>
          <p:cNvSpPr/>
          <p:nvPr/>
        </p:nvSpPr>
        <p:spPr>
          <a:xfrm>
            <a:off x="8709245" y="1911668"/>
            <a:ext cx="994399" cy="7825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전자책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0E8134B-1117-4201-B2E6-B80C5E1A5C10}"/>
              </a:ext>
            </a:extLst>
          </p:cNvPr>
          <p:cNvSpPr/>
          <p:nvPr/>
        </p:nvSpPr>
        <p:spPr>
          <a:xfrm>
            <a:off x="2728857" y="2073724"/>
            <a:ext cx="1123565" cy="681333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대여신청됨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BB89129-493D-4485-B8C2-660985AF3CA5}"/>
              </a:ext>
            </a:extLst>
          </p:cNvPr>
          <p:cNvSpPr/>
          <p:nvPr/>
        </p:nvSpPr>
        <p:spPr>
          <a:xfrm>
            <a:off x="1236001" y="2485188"/>
            <a:ext cx="891642" cy="7825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0FF8745-A19F-4F4B-8853-5FD249FFE922}"/>
              </a:ext>
            </a:extLst>
          </p:cNvPr>
          <p:cNvSpPr/>
          <p:nvPr/>
        </p:nvSpPr>
        <p:spPr>
          <a:xfrm>
            <a:off x="2740099" y="3029227"/>
            <a:ext cx="1123565" cy="681333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반납됨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21A7428-2E9E-446F-A6FA-112EB1688A7B}"/>
              </a:ext>
            </a:extLst>
          </p:cNvPr>
          <p:cNvSpPr/>
          <p:nvPr/>
        </p:nvSpPr>
        <p:spPr>
          <a:xfrm>
            <a:off x="1209630" y="3507672"/>
            <a:ext cx="891642" cy="7825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신청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DE693858-970E-403A-8E2D-25C54AB96F45}"/>
              </a:ext>
            </a:extLst>
          </p:cNvPr>
          <p:cNvGrpSpPr/>
          <p:nvPr/>
        </p:nvGrpSpPr>
        <p:grpSpPr>
          <a:xfrm>
            <a:off x="584289" y="2715698"/>
            <a:ext cx="814952" cy="1257300"/>
            <a:chOff x="194792" y="1921761"/>
            <a:chExt cx="1300163" cy="1257300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E0D65544-7C5D-4ECD-A23B-534C23E6098F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회원</a:t>
              </a: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0D1C1812-7709-4976-98D0-EE0EFF2D6099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2" name="직선 연결선[R] 5">
              <a:extLst>
                <a:ext uri="{FF2B5EF4-FFF2-40B4-BE49-F238E27FC236}">
                  <a16:creationId xmlns:a16="http://schemas.microsoft.com/office/drawing/2014/main" id="{31A4082B-E1DA-4F22-A5D6-CAD28646DD22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[R] 20">
              <a:extLst>
                <a:ext uri="{FF2B5EF4-FFF2-40B4-BE49-F238E27FC236}">
                  <a16:creationId xmlns:a16="http://schemas.microsoft.com/office/drawing/2014/main" id="{66E94C39-219E-4516-AD00-0A106A234656}"/>
                </a:ext>
              </a:extLst>
            </p:cNvPr>
            <p:cNvCxnSpPr>
              <a:stCxn id="61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[R] 22">
              <a:extLst>
                <a:ext uri="{FF2B5EF4-FFF2-40B4-BE49-F238E27FC236}">
                  <a16:creationId xmlns:a16="http://schemas.microsoft.com/office/drawing/2014/main" id="{18B5F9EF-FEE9-4273-B01B-5AC4DB00B31B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[R] 24">
              <a:extLst>
                <a:ext uri="{FF2B5EF4-FFF2-40B4-BE49-F238E27FC236}">
                  <a16:creationId xmlns:a16="http://schemas.microsoft.com/office/drawing/2014/main" id="{3DAF2E19-743C-463F-B070-ACCFD1F0A09E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8095C86-B012-4954-8566-E11D2F5E43A0}"/>
              </a:ext>
            </a:extLst>
          </p:cNvPr>
          <p:cNvSpPr/>
          <p:nvPr/>
        </p:nvSpPr>
        <p:spPr>
          <a:xfrm>
            <a:off x="10329590" y="3055287"/>
            <a:ext cx="1159305" cy="782566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대여승인됨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2E1F3B3-584D-4821-9E57-7350AFC63AE4}"/>
              </a:ext>
            </a:extLst>
          </p:cNvPr>
          <p:cNvSpPr/>
          <p:nvPr/>
        </p:nvSpPr>
        <p:spPr>
          <a:xfrm>
            <a:off x="8696988" y="2957484"/>
            <a:ext cx="994399" cy="7825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승인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F211227-48A9-44A5-8BE6-F95935914549}"/>
              </a:ext>
            </a:extLst>
          </p:cNvPr>
          <p:cNvSpPr/>
          <p:nvPr/>
        </p:nvSpPr>
        <p:spPr>
          <a:xfrm>
            <a:off x="10330184" y="4065840"/>
            <a:ext cx="1159305" cy="782566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solidFill>
                  <a:schemeClr val="tx1"/>
                </a:solidFill>
              </a:rPr>
              <a:t>대여거절됨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453FBF3-0997-4979-B62A-FE1650A3FB8D}"/>
              </a:ext>
            </a:extLst>
          </p:cNvPr>
          <p:cNvSpPr/>
          <p:nvPr/>
        </p:nvSpPr>
        <p:spPr>
          <a:xfrm>
            <a:off x="8803437" y="4029687"/>
            <a:ext cx="994399" cy="7825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거절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4B8B5C01-BA35-44D8-85A5-10035FE58FC1}"/>
              </a:ext>
            </a:extLst>
          </p:cNvPr>
          <p:cNvGrpSpPr/>
          <p:nvPr/>
        </p:nvGrpSpPr>
        <p:grpSpPr>
          <a:xfrm>
            <a:off x="8139971" y="2517901"/>
            <a:ext cx="814952" cy="1712304"/>
            <a:chOff x="194792" y="1921761"/>
            <a:chExt cx="1300163" cy="1257300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A0004D2-B5DE-4548-AC49-A633BC76CF40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관리자</a:t>
              </a: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A2E2CB34-B905-45E1-AC2E-B3C20889AA59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52" name="직선 연결선[R] 5">
              <a:extLst>
                <a:ext uri="{FF2B5EF4-FFF2-40B4-BE49-F238E27FC236}">
                  <a16:creationId xmlns:a16="http://schemas.microsoft.com/office/drawing/2014/main" id="{DF648181-477F-496B-A02D-309802DFFB27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[R] 20">
              <a:extLst>
                <a:ext uri="{FF2B5EF4-FFF2-40B4-BE49-F238E27FC236}">
                  <a16:creationId xmlns:a16="http://schemas.microsoft.com/office/drawing/2014/main" id="{8CA4813E-E4DC-4A4F-9A68-AF54A076DC55}"/>
                </a:ext>
              </a:extLst>
            </p:cNvPr>
            <p:cNvCxnSpPr>
              <a:stCxn id="51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[R] 22">
              <a:extLst>
                <a:ext uri="{FF2B5EF4-FFF2-40B4-BE49-F238E27FC236}">
                  <a16:creationId xmlns:a16="http://schemas.microsoft.com/office/drawing/2014/main" id="{7E1A43FC-ED2C-40D8-92A0-EAD83750E662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[R] 24">
              <a:extLst>
                <a:ext uri="{FF2B5EF4-FFF2-40B4-BE49-F238E27FC236}">
                  <a16:creationId xmlns:a16="http://schemas.microsoft.com/office/drawing/2014/main" id="{B37C8C47-B275-43B3-B4AC-1D7FD83F5E45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4885268-3927-4320-9115-D8767B921D83}"/>
              </a:ext>
            </a:extLst>
          </p:cNvPr>
          <p:cNvSpPr/>
          <p:nvPr/>
        </p:nvSpPr>
        <p:spPr>
          <a:xfrm>
            <a:off x="2755880" y="3910271"/>
            <a:ext cx="1123564" cy="681333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대여취소됨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CFADF5A-9251-4944-A1DD-E5447A41CAD7}"/>
              </a:ext>
            </a:extLst>
          </p:cNvPr>
          <p:cNvSpPr/>
          <p:nvPr/>
        </p:nvSpPr>
        <p:spPr>
          <a:xfrm>
            <a:off x="9532875" y="2261391"/>
            <a:ext cx="931282" cy="218947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ysClr val="windowText" lastClr="000000"/>
                </a:solidFill>
              </a:rPr>
              <a:t>전자책</a:t>
            </a:r>
            <a:endParaRPr kumimoji="1" lang="en-US" altLang="ko-KR" sz="1600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1600" dirty="0">
                <a:solidFill>
                  <a:sysClr val="windowText" lastClr="000000"/>
                </a:solidFill>
              </a:rPr>
              <a:t>정보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4381032-0F63-4101-BD6C-CDC5217F51DE}"/>
              </a:ext>
            </a:extLst>
          </p:cNvPr>
          <p:cNvSpPr/>
          <p:nvPr/>
        </p:nvSpPr>
        <p:spPr>
          <a:xfrm>
            <a:off x="1938104" y="2350226"/>
            <a:ext cx="931282" cy="20190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ysClr val="windowText" lastClr="000000"/>
                </a:solidFill>
              </a:rPr>
              <a:t>대여</a:t>
            </a:r>
            <a:endParaRPr kumimoji="1" lang="en-US" altLang="ko-KR" sz="1600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1600" dirty="0">
                <a:solidFill>
                  <a:sysClr val="windowText" lastClr="000000"/>
                </a:solidFill>
              </a:rPr>
              <a:t>정보</a:t>
            </a:r>
          </a:p>
        </p:txBody>
      </p:sp>
      <p:sp>
        <p:nvSpPr>
          <p:cNvPr id="45" name="제목 1">
            <a:extLst>
              <a:ext uri="{FF2B5EF4-FFF2-40B4-BE49-F238E27FC236}">
                <a16:creationId xmlns:a16="http://schemas.microsoft.com/office/drawing/2014/main" id="{B9BD4521-DEF6-4368-8EE1-5A82170B2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 err="1"/>
              <a:t>이벤트스토밍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Bounded Context</a:t>
            </a:r>
            <a:endParaRPr kumimoji="1"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DE07419-0FD2-4B40-9701-C47B5A500140}"/>
              </a:ext>
            </a:extLst>
          </p:cNvPr>
          <p:cNvSpPr/>
          <p:nvPr/>
        </p:nvSpPr>
        <p:spPr>
          <a:xfrm>
            <a:off x="461362" y="1701093"/>
            <a:ext cx="3560802" cy="306182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대여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922A998-A3DD-428E-AA23-1A61976F7DD6}"/>
              </a:ext>
            </a:extLst>
          </p:cNvPr>
          <p:cNvSpPr/>
          <p:nvPr/>
        </p:nvSpPr>
        <p:spPr>
          <a:xfrm>
            <a:off x="7866511" y="1578728"/>
            <a:ext cx="3918717" cy="339001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전자책관리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2888622D-C9FE-402B-A045-978C251E2523}"/>
              </a:ext>
            </a:extLst>
          </p:cNvPr>
          <p:cNvSpPr/>
          <p:nvPr/>
        </p:nvSpPr>
        <p:spPr>
          <a:xfrm>
            <a:off x="6381575" y="4388089"/>
            <a:ext cx="1159305" cy="724367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결제승인됨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8BD95F97-BEF6-4431-AB46-59EE1EA0589C}"/>
              </a:ext>
            </a:extLst>
          </p:cNvPr>
          <p:cNvSpPr/>
          <p:nvPr/>
        </p:nvSpPr>
        <p:spPr>
          <a:xfrm>
            <a:off x="4955044" y="4522102"/>
            <a:ext cx="902444" cy="7915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</a:t>
            </a: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B6922812-6BEC-4B4B-B095-5FB26D09004A}"/>
              </a:ext>
            </a:extLst>
          </p:cNvPr>
          <p:cNvGrpSpPr/>
          <p:nvPr/>
        </p:nvGrpSpPr>
        <p:grpSpPr>
          <a:xfrm>
            <a:off x="4294559" y="4328721"/>
            <a:ext cx="814952" cy="1257300"/>
            <a:chOff x="194792" y="1921761"/>
            <a:chExt cx="1300163" cy="1257300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E0858A7A-7B18-41A8-8DE6-030F99E05190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회원</a:t>
              </a:r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F37601F4-33BF-4DAB-9044-9898C5752DA3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02" name="직선 연결선[R] 5">
              <a:extLst>
                <a:ext uri="{FF2B5EF4-FFF2-40B4-BE49-F238E27FC236}">
                  <a16:creationId xmlns:a16="http://schemas.microsoft.com/office/drawing/2014/main" id="{B9093039-EB55-44AC-A0F3-722A2B7E43C6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[R] 20">
              <a:extLst>
                <a:ext uri="{FF2B5EF4-FFF2-40B4-BE49-F238E27FC236}">
                  <a16:creationId xmlns:a16="http://schemas.microsoft.com/office/drawing/2014/main" id="{043A9A4A-03BB-4797-A21E-F2FC5049AAB4}"/>
                </a:ext>
              </a:extLst>
            </p:cNvPr>
            <p:cNvCxnSpPr>
              <a:stCxn id="101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[R] 22">
              <a:extLst>
                <a:ext uri="{FF2B5EF4-FFF2-40B4-BE49-F238E27FC236}">
                  <a16:creationId xmlns:a16="http://schemas.microsoft.com/office/drawing/2014/main" id="{F3ECB1FD-38F5-4580-AF16-DAE1FC3E314E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[R] 24">
              <a:extLst>
                <a:ext uri="{FF2B5EF4-FFF2-40B4-BE49-F238E27FC236}">
                  <a16:creationId xmlns:a16="http://schemas.microsoft.com/office/drawing/2014/main" id="{DEC0BBA2-A0BF-4692-B723-7FA84AD85ECB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DCF0C38-D27F-4112-A047-EA84B228E63F}"/>
              </a:ext>
            </a:extLst>
          </p:cNvPr>
          <p:cNvSpPr/>
          <p:nvPr/>
        </p:nvSpPr>
        <p:spPr>
          <a:xfrm>
            <a:off x="6381574" y="5362794"/>
            <a:ext cx="1159305" cy="724367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결제취소됨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78BBAF1A-848B-4583-A05A-D4A89E0145C8}"/>
              </a:ext>
            </a:extLst>
          </p:cNvPr>
          <p:cNvSpPr/>
          <p:nvPr/>
        </p:nvSpPr>
        <p:spPr>
          <a:xfrm>
            <a:off x="5618216" y="4716033"/>
            <a:ext cx="931282" cy="10819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ysClr val="windowText" lastClr="000000"/>
                </a:solidFill>
              </a:rPr>
              <a:t>결제</a:t>
            </a:r>
            <a:endParaRPr kumimoji="1" lang="en-US" altLang="ko-KR" sz="1600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1600" dirty="0">
                <a:solidFill>
                  <a:sysClr val="windowText" lastClr="000000"/>
                </a:solidFill>
              </a:rPr>
              <a:t>정보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B7108EB2-7111-41E9-8F9E-1F34280DCFE1}"/>
              </a:ext>
            </a:extLst>
          </p:cNvPr>
          <p:cNvSpPr/>
          <p:nvPr/>
        </p:nvSpPr>
        <p:spPr>
          <a:xfrm>
            <a:off x="4158604" y="4159525"/>
            <a:ext cx="3558549" cy="218921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결제</a:t>
            </a:r>
          </a:p>
        </p:txBody>
      </p:sp>
    </p:spTree>
    <p:extLst>
      <p:ext uri="{BB962C8B-B14F-4D97-AF65-F5344CB8AC3E}">
        <p14:creationId xmlns:p14="http://schemas.microsoft.com/office/powerpoint/2010/main" val="2148161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E85FE59C-06ED-46FA-9138-FD77F4822C8E}"/>
              </a:ext>
            </a:extLst>
          </p:cNvPr>
          <p:cNvSpPr/>
          <p:nvPr/>
        </p:nvSpPr>
        <p:spPr>
          <a:xfrm>
            <a:off x="10390365" y="1911668"/>
            <a:ext cx="1159305" cy="782566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전자책 등록됨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3CD6994-1D6A-4ACD-9F82-E91F13F59AF2}"/>
              </a:ext>
            </a:extLst>
          </p:cNvPr>
          <p:cNvSpPr/>
          <p:nvPr/>
        </p:nvSpPr>
        <p:spPr>
          <a:xfrm>
            <a:off x="8709245" y="1911668"/>
            <a:ext cx="994399" cy="7825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전자책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0E8134B-1117-4201-B2E6-B80C5E1A5C10}"/>
              </a:ext>
            </a:extLst>
          </p:cNvPr>
          <p:cNvSpPr/>
          <p:nvPr/>
        </p:nvSpPr>
        <p:spPr>
          <a:xfrm>
            <a:off x="2728857" y="2073724"/>
            <a:ext cx="1123565" cy="681333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대여신청됨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BB89129-493D-4485-B8C2-660985AF3CA5}"/>
              </a:ext>
            </a:extLst>
          </p:cNvPr>
          <p:cNvSpPr/>
          <p:nvPr/>
        </p:nvSpPr>
        <p:spPr>
          <a:xfrm>
            <a:off x="1236001" y="2485188"/>
            <a:ext cx="891642" cy="7825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0FF8745-A19F-4F4B-8853-5FD249FFE922}"/>
              </a:ext>
            </a:extLst>
          </p:cNvPr>
          <p:cNvSpPr/>
          <p:nvPr/>
        </p:nvSpPr>
        <p:spPr>
          <a:xfrm>
            <a:off x="2740099" y="3029227"/>
            <a:ext cx="1123565" cy="681333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반납됨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21A7428-2E9E-446F-A6FA-112EB1688A7B}"/>
              </a:ext>
            </a:extLst>
          </p:cNvPr>
          <p:cNvSpPr/>
          <p:nvPr/>
        </p:nvSpPr>
        <p:spPr>
          <a:xfrm>
            <a:off x="1209630" y="3507672"/>
            <a:ext cx="891642" cy="7825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신청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DE693858-970E-403A-8E2D-25C54AB96F45}"/>
              </a:ext>
            </a:extLst>
          </p:cNvPr>
          <p:cNvGrpSpPr/>
          <p:nvPr/>
        </p:nvGrpSpPr>
        <p:grpSpPr>
          <a:xfrm>
            <a:off x="584289" y="2715698"/>
            <a:ext cx="814952" cy="1257300"/>
            <a:chOff x="194792" y="1921761"/>
            <a:chExt cx="1300163" cy="1257300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E0D65544-7C5D-4ECD-A23B-534C23E6098F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회원</a:t>
              </a: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0D1C1812-7709-4976-98D0-EE0EFF2D6099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2" name="직선 연결선[R] 5">
              <a:extLst>
                <a:ext uri="{FF2B5EF4-FFF2-40B4-BE49-F238E27FC236}">
                  <a16:creationId xmlns:a16="http://schemas.microsoft.com/office/drawing/2014/main" id="{31A4082B-E1DA-4F22-A5D6-CAD28646DD22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[R] 20">
              <a:extLst>
                <a:ext uri="{FF2B5EF4-FFF2-40B4-BE49-F238E27FC236}">
                  <a16:creationId xmlns:a16="http://schemas.microsoft.com/office/drawing/2014/main" id="{66E94C39-219E-4516-AD00-0A106A234656}"/>
                </a:ext>
              </a:extLst>
            </p:cNvPr>
            <p:cNvCxnSpPr>
              <a:stCxn id="61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[R] 22">
              <a:extLst>
                <a:ext uri="{FF2B5EF4-FFF2-40B4-BE49-F238E27FC236}">
                  <a16:creationId xmlns:a16="http://schemas.microsoft.com/office/drawing/2014/main" id="{18B5F9EF-FEE9-4273-B01B-5AC4DB00B31B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[R] 24">
              <a:extLst>
                <a:ext uri="{FF2B5EF4-FFF2-40B4-BE49-F238E27FC236}">
                  <a16:creationId xmlns:a16="http://schemas.microsoft.com/office/drawing/2014/main" id="{3DAF2E19-743C-463F-B070-ACCFD1F0A09E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8095C86-B012-4954-8566-E11D2F5E43A0}"/>
              </a:ext>
            </a:extLst>
          </p:cNvPr>
          <p:cNvSpPr/>
          <p:nvPr/>
        </p:nvSpPr>
        <p:spPr>
          <a:xfrm>
            <a:off x="10329590" y="3055287"/>
            <a:ext cx="1159305" cy="782566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대여승인됨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2E1F3B3-584D-4821-9E57-7350AFC63AE4}"/>
              </a:ext>
            </a:extLst>
          </p:cNvPr>
          <p:cNvSpPr/>
          <p:nvPr/>
        </p:nvSpPr>
        <p:spPr>
          <a:xfrm>
            <a:off x="8696988" y="2957484"/>
            <a:ext cx="994399" cy="7825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승인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F211227-48A9-44A5-8BE6-F95935914549}"/>
              </a:ext>
            </a:extLst>
          </p:cNvPr>
          <p:cNvSpPr/>
          <p:nvPr/>
        </p:nvSpPr>
        <p:spPr>
          <a:xfrm>
            <a:off x="10330184" y="4065840"/>
            <a:ext cx="1159305" cy="782566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solidFill>
                  <a:schemeClr val="tx1"/>
                </a:solidFill>
              </a:rPr>
              <a:t>대여거절됨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453FBF3-0997-4979-B62A-FE1650A3FB8D}"/>
              </a:ext>
            </a:extLst>
          </p:cNvPr>
          <p:cNvSpPr/>
          <p:nvPr/>
        </p:nvSpPr>
        <p:spPr>
          <a:xfrm>
            <a:off x="8803437" y="4029687"/>
            <a:ext cx="994399" cy="7825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거절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4B8B5C01-BA35-44D8-85A5-10035FE58FC1}"/>
              </a:ext>
            </a:extLst>
          </p:cNvPr>
          <p:cNvGrpSpPr/>
          <p:nvPr/>
        </p:nvGrpSpPr>
        <p:grpSpPr>
          <a:xfrm>
            <a:off x="8139971" y="2517901"/>
            <a:ext cx="814952" cy="1712304"/>
            <a:chOff x="194792" y="1921761"/>
            <a:chExt cx="1300163" cy="1257300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A0004D2-B5DE-4548-AC49-A633BC76CF40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관리자</a:t>
              </a: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A2E2CB34-B905-45E1-AC2E-B3C20889AA59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52" name="직선 연결선[R] 5">
              <a:extLst>
                <a:ext uri="{FF2B5EF4-FFF2-40B4-BE49-F238E27FC236}">
                  <a16:creationId xmlns:a16="http://schemas.microsoft.com/office/drawing/2014/main" id="{DF648181-477F-496B-A02D-309802DFFB27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[R] 20">
              <a:extLst>
                <a:ext uri="{FF2B5EF4-FFF2-40B4-BE49-F238E27FC236}">
                  <a16:creationId xmlns:a16="http://schemas.microsoft.com/office/drawing/2014/main" id="{8CA4813E-E4DC-4A4F-9A68-AF54A076DC55}"/>
                </a:ext>
              </a:extLst>
            </p:cNvPr>
            <p:cNvCxnSpPr>
              <a:stCxn id="51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[R] 22">
              <a:extLst>
                <a:ext uri="{FF2B5EF4-FFF2-40B4-BE49-F238E27FC236}">
                  <a16:creationId xmlns:a16="http://schemas.microsoft.com/office/drawing/2014/main" id="{7E1A43FC-ED2C-40D8-92A0-EAD83750E662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[R] 24">
              <a:extLst>
                <a:ext uri="{FF2B5EF4-FFF2-40B4-BE49-F238E27FC236}">
                  <a16:creationId xmlns:a16="http://schemas.microsoft.com/office/drawing/2014/main" id="{B37C8C47-B275-43B3-B4AC-1D7FD83F5E45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4885268-3927-4320-9115-D8767B921D83}"/>
              </a:ext>
            </a:extLst>
          </p:cNvPr>
          <p:cNvSpPr/>
          <p:nvPr/>
        </p:nvSpPr>
        <p:spPr>
          <a:xfrm>
            <a:off x="2755880" y="3910271"/>
            <a:ext cx="1123564" cy="681333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대여취소됨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CFADF5A-9251-4944-A1DD-E5447A41CAD7}"/>
              </a:ext>
            </a:extLst>
          </p:cNvPr>
          <p:cNvSpPr/>
          <p:nvPr/>
        </p:nvSpPr>
        <p:spPr>
          <a:xfrm>
            <a:off x="9532875" y="2261391"/>
            <a:ext cx="931282" cy="218947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ysClr val="windowText" lastClr="000000"/>
                </a:solidFill>
              </a:rPr>
              <a:t>전자책</a:t>
            </a:r>
            <a:endParaRPr kumimoji="1" lang="en-US" altLang="ko-KR" sz="1600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1600" dirty="0">
                <a:solidFill>
                  <a:sysClr val="windowText" lastClr="000000"/>
                </a:solidFill>
              </a:rPr>
              <a:t>정보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4381032-0F63-4101-BD6C-CDC5217F51DE}"/>
              </a:ext>
            </a:extLst>
          </p:cNvPr>
          <p:cNvSpPr/>
          <p:nvPr/>
        </p:nvSpPr>
        <p:spPr>
          <a:xfrm>
            <a:off x="1938104" y="2350226"/>
            <a:ext cx="931282" cy="20190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ysClr val="windowText" lastClr="000000"/>
                </a:solidFill>
              </a:rPr>
              <a:t>대여</a:t>
            </a:r>
            <a:endParaRPr kumimoji="1" lang="en-US" altLang="ko-KR" sz="1600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1600" dirty="0">
                <a:solidFill>
                  <a:sysClr val="windowText" lastClr="000000"/>
                </a:solidFill>
              </a:rPr>
              <a:t>정보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DE07419-0FD2-4B40-9701-C47B5A500140}"/>
              </a:ext>
            </a:extLst>
          </p:cNvPr>
          <p:cNvSpPr/>
          <p:nvPr/>
        </p:nvSpPr>
        <p:spPr>
          <a:xfrm>
            <a:off x="461362" y="1701093"/>
            <a:ext cx="3560802" cy="306182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대여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922A998-A3DD-428E-AA23-1A61976F7DD6}"/>
              </a:ext>
            </a:extLst>
          </p:cNvPr>
          <p:cNvSpPr/>
          <p:nvPr/>
        </p:nvSpPr>
        <p:spPr>
          <a:xfrm>
            <a:off x="7866511" y="1578728"/>
            <a:ext cx="3918717" cy="339001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전자책관리</a:t>
            </a:r>
          </a:p>
        </p:txBody>
      </p:sp>
      <p:sp>
        <p:nvSpPr>
          <p:cNvPr id="46" name="제목 1">
            <a:extLst>
              <a:ext uri="{FF2B5EF4-FFF2-40B4-BE49-F238E27FC236}">
                <a16:creationId xmlns:a16="http://schemas.microsoft.com/office/drawing/2014/main" id="{A180A22C-B024-423E-A12C-C97EC8623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이벤트스토밍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Policy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괄호 </a:t>
            </a:r>
            <a:r>
              <a:rPr kumimoji="1" lang="en-US" altLang="ko-KR" dirty="0"/>
              <a:t>-</a:t>
            </a:r>
            <a:r>
              <a:rPr kumimoji="1" lang="ko-KR" altLang="en-US" dirty="0"/>
              <a:t> 수행주체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80AF530-EC94-4373-BB1E-2E6D95EC5BD5}"/>
              </a:ext>
            </a:extLst>
          </p:cNvPr>
          <p:cNvSpPr/>
          <p:nvPr/>
        </p:nvSpPr>
        <p:spPr>
          <a:xfrm>
            <a:off x="10969686" y="3558803"/>
            <a:ext cx="958648" cy="576922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상태변경</a:t>
            </a:r>
            <a:endParaRPr kumimoji="1" lang="en-US" altLang="ko-KR" sz="105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050" b="1" dirty="0">
                <a:solidFill>
                  <a:schemeClr val="tx1"/>
                </a:solidFill>
              </a:rPr>
              <a:t>(</a:t>
            </a:r>
            <a:r>
              <a:rPr kumimoji="1" lang="ko-KR" altLang="en-US" sz="1050" b="1" dirty="0">
                <a:solidFill>
                  <a:schemeClr val="tx1"/>
                </a:solidFill>
              </a:rPr>
              <a:t>대여</a:t>
            </a:r>
            <a:r>
              <a:rPr kumimoji="1" lang="en-US" altLang="ko-KR" sz="1050" b="1" dirty="0">
                <a:solidFill>
                  <a:schemeClr val="tx1"/>
                </a:solidFill>
              </a:rPr>
              <a:t>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F3CCD0A-DCC3-4D47-99D6-4EF73605B32C}"/>
              </a:ext>
            </a:extLst>
          </p:cNvPr>
          <p:cNvSpPr/>
          <p:nvPr/>
        </p:nvSpPr>
        <p:spPr>
          <a:xfrm>
            <a:off x="11025325" y="4591604"/>
            <a:ext cx="958648" cy="576922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결제취소</a:t>
            </a:r>
            <a:endParaRPr kumimoji="1" lang="en-US" altLang="ko-KR" sz="105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050" b="1" dirty="0">
                <a:solidFill>
                  <a:schemeClr val="tx1"/>
                </a:solidFill>
              </a:rPr>
              <a:t>(</a:t>
            </a:r>
            <a:r>
              <a:rPr kumimoji="1" lang="ko-KR" altLang="en-US" sz="1050" b="1" dirty="0">
                <a:solidFill>
                  <a:schemeClr val="tx1"/>
                </a:solidFill>
              </a:rPr>
              <a:t>결제</a:t>
            </a:r>
            <a:r>
              <a:rPr kumimoji="1" lang="en-US" altLang="ko-KR" sz="1050" b="1" dirty="0">
                <a:solidFill>
                  <a:schemeClr val="tx1"/>
                </a:solidFill>
              </a:rPr>
              <a:t>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7C3DFB6-6A5C-4945-B19B-B7D480981883}"/>
              </a:ext>
            </a:extLst>
          </p:cNvPr>
          <p:cNvSpPr/>
          <p:nvPr/>
        </p:nvSpPr>
        <p:spPr>
          <a:xfrm>
            <a:off x="3599419" y="3234099"/>
            <a:ext cx="958648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반납신청</a:t>
            </a:r>
            <a:endParaRPr kumimoji="1" lang="en-US" altLang="ko-KR" sz="105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050" b="1" dirty="0">
                <a:solidFill>
                  <a:schemeClr val="tx1"/>
                </a:solidFill>
              </a:rPr>
              <a:t>(</a:t>
            </a:r>
            <a:r>
              <a:rPr kumimoji="1" lang="ko-KR" altLang="en-US" sz="1050" b="1" dirty="0">
                <a:solidFill>
                  <a:schemeClr val="tx1"/>
                </a:solidFill>
              </a:rPr>
              <a:t>전자책관리</a:t>
            </a:r>
            <a:r>
              <a:rPr kumimoji="1" lang="en-US" altLang="ko-KR" sz="1050" b="1" dirty="0">
                <a:solidFill>
                  <a:schemeClr val="tx1"/>
                </a:solidFill>
              </a:rPr>
              <a:t>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1CD842BF-30A7-4677-9588-F22192002396}"/>
              </a:ext>
            </a:extLst>
          </p:cNvPr>
          <p:cNvSpPr/>
          <p:nvPr/>
        </p:nvSpPr>
        <p:spPr>
          <a:xfrm>
            <a:off x="6381575" y="4388089"/>
            <a:ext cx="1159305" cy="724367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결제승인됨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5A1F0AE2-BA32-495C-ACE0-EE0BED2CE3C5}"/>
              </a:ext>
            </a:extLst>
          </p:cNvPr>
          <p:cNvSpPr/>
          <p:nvPr/>
        </p:nvSpPr>
        <p:spPr>
          <a:xfrm>
            <a:off x="4955044" y="4522102"/>
            <a:ext cx="902444" cy="7915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</a:t>
            </a: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650A16F7-5F40-4816-A563-F8CC37A50E8F}"/>
              </a:ext>
            </a:extLst>
          </p:cNvPr>
          <p:cNvGrpSpPr/>
          <p:nvPr/>
        </p:nvGrpSpPr>
        <p:grpSpPr>
          <a:xfrm>
            <a:off x="4294559" y="4328721"/>
            <a:ext cx="814952" cy="1257300"/>
            <a:chOff x="194792" y="1921761"/>
            <a:chExt cx="1300163" cy="1257300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95512DEC-4FD6-4AB7-8AAB-3CB01349DFC1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회원</a:t>
              </a:r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E165FC21-4804-4C13-AC30-4D7DC726E0BB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95" name="직선 연결선[R] 5">
              <a:extLst>
                <a:ext uri="{FF2B5EF4-FFF2-40B4-BE49-F238E27FC236}">
                  <a16:creationId xmlns:a16="http://schemas.microsoft.com/office/drawing/2014/main" id="{C879746C-A386-43D8-87FD-901817E25528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[R] 20">
              <a:extLst>
                <a:ext uri="{FF2B5EF4-FFF2-40B4-BE49-F238E27FC236}">
                  <a16:creationId xmlns:a16="http://schemas.microsoft.com/office/drawing/2014/main" id="{3286CE62-E2C2-43DB-9F23-BE21A88BFEF3}"/>
                </a:ext>
              </a:extLst>
            </p:cNvPr>
            <p:cNvCxnSpPr>
              <a:stCxn id="94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[R] 22">
              <a:extLst>
                <a:ext uri="{FF2B5EF4-FFF2-40B4-BE49-F238E27FC236}">
                  <a16:creationId xmlns:a16="http://schemas.microsoft.com/office/drawing/2014/main" id="{B8C5ADCB-A57E-4E6D-B38E-58A24600164D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[R] 24">
              <a:extLst>
                <a:ext uri="{FF2B5EF4-FFF2-40B4-BE49-F238E27FC236}">
                  <a16:creationId xmlns:a16="http://schemas.microsoft.com/office/drawing/2014/main" id="{CCC65280-C0C3-4BD6-B099-D3CE129C81B9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8039B63-CD27-475F-BDEC-37903E595EB2}"/>
              </a:ext>
            </a:extLst>
          </p:cNvPr>
          <p:cNvSpPr/>
          <p:nvPr/>
        </p:nvSpPr>
        <p:spPr>
          <a:xfrm>
            <a:off x="6381574" y="5362794"/>
            <a:ext cx="1159305" cy="724367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결제취소됨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CDD73AA-5718-47A9-943A-6E16492E8481}"/>
              </a:ext>
            </a:extLst>
          </p:cNvPr>
          <p:cNvSpPr/>
          <p:nvPr/>
        </p:nvSpPr>
        <p:spPr>
          <a:xfrm>
            <a:off x="5618216" y="4716033"/>
            <a:ext cx="931282" cy="10819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ysClr val="windowText" lastClr="000000"/>
                </a:solidFill>
              </a:rPr>
              <a:t>결제</a:t>
            </a:r>
            <a:endParaRPr kumimoji="1" lang="en-US" altLang="ko-KR" sz="1600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1600" dirty="0">
                <a:solidFill>
                  <a:sysClr val="windowText" lastClr="000000"/>
                </a:solidFill>
              </a:rPr>
              <a:t>정보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3E92959E-F751-4664-8F5C-50C7EE2EF7C8}"/>
              </a:ext>
            </a:extLst>
          </p:cNvPr>
          <p:cNvSpPr/>
          <p:nvPr/>
        </p:nvSpPr>
        <p:spPr>
          <a:xfrm>
            <a:off x="4158604" y="4159525"/>
            <a:ext cx="3558549" cy="218921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결제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13D7706-0012-4B76-A48E-1BD6FA043D16}"/>
              </a:ext>
            </a:extLst>
          </p:cNvPr>
          <p:cNvSpPr/>
          <p:nvPr/>
        </p:nvSpPr>
        <p:spPr>
          <a:xfrm>
            <a:off x="4851966" y="5565607"/>
            <a:ext cx="958648" cy="576922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결제취소</a:t>
            </a:r>
            <a:endParaRPr kumimoji="1" lang="en-US" altLang="ko-KR" sz="1050" b="1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34472C0-66A5-4B86-A732-FF172378F3C6}"/>
              </a:ext>
            </a:extLst>
          </p:cNvPr>
          <p:cNvSpPr/>
          <p:nvPr/>
        </p:nvSpPr>
        <p:spPr>
          <a:xfrm>
            <a:off x="6843016" y="3913806"/>
            <a:ext cx="958648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대여신청</a:t>
            </a:r>
            <a:endParaRPr kumimoji="1" lang="en-US" altLang="ko-KR" sz="105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050" b="1" dirty="0">
                <a:solidFill>
                  <a:schemeClr val="tx1"/>
                </a:solidFill>
              </a:rPr>
              <a:t>(</a:t>
            </a:r>
            <a:r>
              <a:rPr kumimoji="1" lang="ko-KR" altLang="en-US" sz="1050" b="1" dirty="0">
                <a:solidFill>
                  <a:schemeClr val="tx1"/>
                </a:solidFill>
              </a:rPr>
              <a:t>전자책관리</a:t>
            </a:r>
            <a:r>
              <a:rPr kumimoji="1" lang="en-US" altLang="ko-KR" sz="1050" b="1" dirty="0">
                <a:solidFill>
                  <a:schemeClr val="tx1"/>
                </a:solidFill>
              </a:rPr>
              <a:t>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6FB4F1D-43AA-4AFD-AF80-67422509956B}"/>
              </a:ext>
            </a:extLst>
          </p:cNvPr>
          <p:cNvSpPr/>
          <p:nvPr/>
        </p:nvSpPr>
        <p:spPr>
          <a:xfrm>
            <a:off x="6864902" y="5858649"/>
            <a:ext cx="1002662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상태변경</a:t>
            </a:r>
            <a:endParaRPr kumimoji="1" lang="en-US" altLang="ko-KR" sz="105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050" b="1" dirty="0">
                <a:solidFill>
                  <a:schemeClr val="tx1"/>
                </a:solidFill>
              </a:rPr>
              <a:t>(</a:t>
            </a:r>
            <a:r>
              <a:rPr kumimoji="1" lang="ko-KR" altLang="en-US" sz="1050" b="1" dirty="0">
                <a:solidFill>
                  <a:schemeClr val="tx1"/>
                </a:solidFill>
              </a:rPr>
              <a:t>대여</a:t>
            </a:r>
            <a:r>
              <a:rPr kumimoji="1" lang="en-US" altLang="ko-KR" sz="1050" b="1" dirty="0">
                <a:solidFill>
                  <a:schemeClr val="tx1"/>
                </a:solidFill>
              </a:rPr>
              <a:t>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125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E85FE59C-06ED-46FA-9138-FD77F4822C8E}"/>
              </a:ext>
            </a:extLst>
          </p:cNvPr>
          <p:cNvSpPr/>
          <p:nvPr/>
        </p:nvSpPr>
        <p:spPr>
          <a:xfrm>
            <a:off x="10390365" y="1911668"/>
            <a:ext cx="1159305" cy="782566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전자책 등록됨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3CD6994-1D6A-4ACD-9F82-E91F13F59AF2}"/>
              </a:ext>
            </a:extLst>
          </p:cNvPr>
          <p:cNvSpPr/>
          <p:nvPr/>
        </p:nvSpPr>
        <p:spPr>
          <a:xfrm>
            <a:off x="8709245" y="1911668"/>
            <a:ext cx="994399" cy="7825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전자책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0E8134B-1117-4201-B2E6-B80C5E1A5C10}"/>
              </a:ext>
            </a:extLst>
          </p:cNvPr>
          <p:cNvSpPr/>
          <p:nvPr/>
        </p:nvSpPr>
        <p:spPr>
          <a:xfrm>
            <a:off x="2728857" y="2073724"/>
            <a:ext cx="1123565" cy="681333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대여신청됨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BB89129-493D-4485-B8C2-660985AF3CA5}"/>
              </a:ext>
            </a:extLst>
          </p:cNvPr>
          <p:cNvSpPr/>
          <p:nvPr/>
        </p:nvSpPr>
        <p:spPr>
          <a:xfrm>
            <a:off x="1236001" y="2485188"/>
            <a:ext cx="891642" cy="7825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0FF8745-A19F-4F4B-8853-5FD249FFE922}"/>
              </a:ext>
            </a:extLst>
          </p:cNvPr>
          <p:cNvSpPr/>
          <p:nvPr/>
        </p:nvSpPr>
        <p:spPr>
          <a:xfrm>
            <a:off x="2740099" y="3029227"/>
            <a:ext cx="1123565" cy="681333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반납됨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21A7428-2E9E-446F-A6FA-112EB1688A7B}"/>
              </a:ext>
            </a:extLst>
          </p:cNvPr>
          <p:cNvSpPr/>
          <p:nvPr/>
        </p:nvSpPr>
        <p:spPr>
          <a:xfrm>
            <a:off x="1209630" y="3507672"/>
            <a:ext cx="891642" cy="7825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신청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DE693858-970E-403A-8E2D-25C54AB96F45}"/>
              </a:ext>
            </a:extLst>
          </p:cNvPr>
          <p:cNvGrpSpPr/>
          <p:nvPr/>
        </p:nvGrpSpPr>
        <p:grpSpPr>
          <a:xfrm>
            <a:off x="584289" y="2715698"/>
            <a:ext cx="814952" cy="1257300"/>
            <a:chOff x="194792" y="1921761"/>
            <a:chExt cx="1300163" cy="1257300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E0D65544-7C5D-4ECD-A23B-534C23E6098F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회원</a:t>
              </a: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0D1C1812-7709-4976-98D0-EE0EFF2D6099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2" name="직선 연결선[R] 5">
              <a:extLst>
                <a:ext uri="{FF2B5EF4-FFF2-40B4-BE49-F238E27FC236}">
                  <a16:creationId xmlns:a16="http://schemas.microsoft.com/office/drawing/2014/main" id="{31A4082B-E1DA-4F22-A5D6-CAD28646DD22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[R] 20">
              <a:extLst>
                <a:ext uri="{FF2B5EF4-FFF2-40B4-BE49-F238E27FC236}">
                  <a16:creationId xmlns:a16="http://schemas.microsoft.com/office/drawing/2014/main" id="{66E94C39-219E-4516-AD00-0A106A234656}"/>
                </a:ext>
              </a:extLst>
            </p:cNvPr>
            <p:cNvCxnSpPr>
              <a:stCxn id="61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[R] 22">
              <a:extLst>
                <a:ext uri="{FF2B5EF4-FFF2-40B4-BE49-F238E27FC236}">
                  <a16:creationId xmlns:a16="http://schemas.microsoft.com/office/drawing/2014/main" id="{18B5F9EF-FEE9-4273-B01B-5AC4DB00B31B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[R] 24">
              <a:extLst>
                <a:ext uri="{FF2B5EF4-FFF2-40B4-BE49-F238E27FC236}">
                  <a16:creationId xmlns:a16="http://schemas.microsoft.com/office/drawing/2014/main" id="{3DAF2E19-743C-463F-B070-ACCFD1F0A09E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8095C86-B012-4954-8566-E11D2F5E43A0}"/>
              </a:ext>
            </a:extLst>
          </p:cNvPr>
          <p:cNvSpPr/>
          <p:nvPr/>
        </p:nvSpPr>
        <p:spPr>
          <a:xfrm>
            <a:off x="10329590" y="3055287"/>
            <a:ext cx="1159305" cy="782566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대여승인됨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2E1F3B3-584D-4821-9E57-7350AFC63AE4}"/>
              </a:ext>
            </a:extLst>
          </p:cNvPr>
          <p:cNvSpPr/>
          <p:nvPr/>
        </p:nvSpPr>
        <p:spPr>
          <a:xfrm>
            <a:off x="8696988" y="2957484"/>
            <a:ext cx="994399" cy="7825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승인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194F48D-B353-4CD1-9DD7-1883EF1F773F}"/>
              </a:ext>
            </a:extLst>
          </p:cNvPr>
          <p:cNvSpPr/>
          <p:nvPr/>
        </p:nvSpPr>
        <p:spPr>
          <a:xfrm>
            <a:off x="6381575" y="4388089"/>
            <a:ext cx="1159305" cy="724367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결제승인됨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38F9DB9-3CE5-4339-A645-AA2648E37C8D}"/>
              </a:ext>
            </a:extLst>
          </p:cNvPr>
          <p:cNvSpPr/>
          <p:nvPr/>
        </p:nvSpPr>
        <p:spPr>
          <a:xfrm>
            <a:off x="4955044" y="4522102"/>
            <a:ext cx="902444" cy="7915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0FDD1983-D218-4815-9ABD-7D63425FF831}"/>
              </a:ext>
            </a:extLst>
          </p:cNvPr>
          <p:cNvGrpSpPr/>
          <p:nvPr/>
        </p:nvGrpSpPr>
        <p:grpSpPr>
          <a:xfrm>
            <a:off x="4294559" y="4328721"/>
            <a:ext cx="814952" cy="1257300"/>
            <a:chOff x="194792" y="1921761"/>
            <a:chExt cx="1300163" cy="1257300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885F4572-DC3B-48D2-9453-3F62EEF1F57F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회원</a:t>
              </a: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4C2ECE28-F1F7-4261-9A0E-0C56AD2C6CC6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86" name="직선 연결선[R] 5">
              <a:extLst>
                <a:ext uri="{FF2B5EF4-FFF2-40B4-BE49-F238E27FC236}">
                  <a16:creationId xmlns:a16="http://schemas.microsoft.com/office/drawing/2014/main" id="{9A726F49-7AEE-4870-9112-B5971698863E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[R] 20">
              <a:extLst>
                <a:ext uri="{FF2B5EF4-FFF2-40B4-BE49-F238E27FC236}">
                  <a16:creationId xmlns:a16="http://schemas.microsoft.com/office/drawing/2014/main" id="{E8099EFC-AD98-4C90-AB4D-DFD087962B60}"/>
                </a:ext>
              </a:extLst>
            </p:cNvPr>
            <p:cNvCxnSpPr>
              <a:stCxn id="85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[R] 22">
              <a:extLst>
                <a:ext uri="{FF2B5EF4-FFF2-40B4-BE49-F238E27FC236}">
                  <a16:creationId xmlns:a16="http://schemas.microsoft.com/office/drawing/2014/main" id="{4C4230B3-49D0-47B0-8373-79C3111EA23D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[R] 24">
              <a:extLst>
                <a:ext uri="{FF2B5EF4-FFF2-40B4-BE49-F238E27FC236}">
                  <a16:creationId xmlns:a16="http://schemas.microsoft.com/office/drawing/2014/main" id="{3258049F-C503-4D8B-A398-2A3DC962A62D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F211227-48A9-44A5-8BE6-F95935914549}"/>
              </a:ext>
            </a:extLst>
          </p:cNvPr>
          <p:cNvSpPr/>
          <p:nvPr/>
        </p:nvSpPr>
        <p:spPr>
          <a:xfrm>
            <a:off x="10330184" y="4065840"/>
            <a:ext cx="1159305" cy="782566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solidFill>
                  <a:schemeClr val="tx1"/>
                </a:solidFill>
              </a:rPr>
              <a:t>대여거절됨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453FBF3-0997-4979-B62A-FE1650A3FB8D}"/>
              </a:ext>
            </a:extLst>
          </p:cNvPr>
          <p:cNvSpPr/>
          <p:nvPr/>
        </p:nvSpPr>
        <p:spPr>
          <a:xfrm>
            <a:off x="8803437" y="4029687"/>
            <a:ext cx="994399" cy="7825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거절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4B8B5C01-BA35-44D8-85A5-10035FE58FC1}"/>
              </a:ext>
            </a:extLst>
          </p:cNvPr>
          <p:cNvGrpSpPr/>
          <p:nvPr/>
        </p:nvGrpSpPr>
        <p:grpSpPr>
          <a:xfrm>
            <a:off x="8074163" y="2577934"/>
            <a:ext cx="814952" cy="1712304"/>
            <a:chOff x="194792" y="1921761"/>
            <a:chExt cx="1300163" cy="1257300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A0004D2-B5DE-4548-AC49-A633BC76CF40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관리자</a:t>
              </a: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A2E2CB34-B905-45E1-AC2E-B3C20889AA59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52" name="직선 연결선[R] 5">
              <a:extLst>
                <a:ext uri="{FF2B5EF4-FFF2-40B4-BE49-F238E27FC236}">
                  <a16:creationId xmlns:a16="http://schemas.microsoft.com/office/drawing/2014/main" id="{DF648181-477F-496B-A02D-309802DFFB27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[R] 20">
              <a:extLst>
                <a:ext uri="{FF2B5EF4-FFF2-40B4-BE49-F238E27FC236}">
                  <a16:creationId xmlns:a16="http://schemas.microsoft.com/office/drawing/2014/main" id="{8CA4813E-E4DC-4A4F-9A68-AF54A076DC55}"/>
                </a:ext>
              </a:extLst>
            </p:cNvPr>
            <p:cNvCxnSpPr>
              <a:stCxn id="51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[R] 22">
              <a:extLst>
                <a:ext uri="{FF2B5EF4-FFF2-40B4-BE49-F238E27FC236}">
                  <a16:creationId xmlns:a16="http://schemas.microsoft.com/office/drawing/2014/main" id="{7E1A43FC-ED2C-40D8-92A0-EAD83750E662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[R] 24">
              <a:extLst>
                <a:ext uri="{FF2B5EF4-FFF2-40B4-BE49-F238E27FC236}">
                  <a16:creationId xmlns:a16="http://schemas.microsoft.com/office/drawing/2014/main" id="{B37C8C47-B275-43B3-B4AC-1D7FD83F5E45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5A98C11-E454-490D-9EDA-E2C68445A8A6}"/>
              </a:ext>
            </a:extLst>
          </p:cNvPr>
          <p:cNvSpPr/>
          <p:nvPr/>
        </p:nvSpPr>
        <p:spPr>
          <a:xfrm>
            <a:off x="6381574" y="5362794"/>
            <a:ext cx="1159305" cy="724367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결제취소됨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67C31408-6737-4AA1-A10A-32D0729BB4CA}"/>
              </a:ext>
            </a:extLst>
          </p:cNvPr>
          <p:cNvSpPr/>
          <p:nvPr/>
        </p:nvSpPr>
        <p:spPr>
          <a:xfrm>
            <a:off x="5618216" y="4716033"/>
            <a:ext cx="931282" cy="10819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ysClr val="windowText" lastClr="000000"/>
                </a:solidFill>
              </a:rPr>
              <a:t>결제</a:t>
            </a:r>
            <a:endParaRPr kumimoji="1" lang="en-US" altLang="ko-KR" sz="1600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1600" dirty="0">
                <a:solidFill>
                  <a:sysClr val="windowText" lastClr="000000"/>
                </a:solidFill>
              </a:rPr>
              <a:t>정보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4885268-3927-4320-9115-D8767B921D83}"/>
              </a:ext>
            </a:extLst>
          </p:cNvPr>
          <p:cNvSpPr/>
          <p:nvPr/>
        </p:nvSpPr>
        <p:spPr>
          <a:xfrm>
            <a:off x="2755880" y="3910271"/>
            <a:ext cx="1123564" cy="681333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대여취소됨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CFADF5A-9251-4944-A1DD-E5447A41CAD7}"/>
              </a:ext>
            </a:extLst>
          </p:cNvPr>
          <p:cNvSpPr/>
          <p:nvPr/>
        </p:nvSpPr>
        <p:spPr>
          <a:xfrm>
            <a:off x="9532875" y="2261390"/>
            <a:ext cx="931282" cy="35678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ysClr val="windowText" lastClr="000000"/>
                </a:solidFill>
              </a:rPr>
              <a:t>전자책</a:t>
            </a:r>
            <a:endParaRPr kumimoji="1" lang="en-US" altLang="ko-KR" sz="1600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1600" dirty="0">
                <a:solidFill>
                  <a:sysClr val="windowText" lastClr="000000"/>
                </a:solidFill>
              </a:rPr>
              <a:t>정보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4381032-0F63-4101-BD6C-CDC5217F51DE}"/>
              </a:ext>
            </a:extLst>
          </p:cNvPr>
          <p:cNvSpPr/>
          <p:nvPr/>
        </p:nvSpPr>
        <p:spPr>
          <a:xfrm>
            <a:off x="1938104" y="2350226"/>
            <a:ext cx="931282" cy="227938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ysClr val="windowText" lastClr="000000"/>
                </a:solidFill>
              </a:rPr>
              <a:t>대여</a:t>
            </a:r>
            <a:endParaRPr kumimoji="1" lang="en-US" altLang="ko-KR" sz="1600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1600" dirty="0">
                <a:solidFill>
                  <a:sysClr val="windowText" lastClr="000000"/>
                </a:solidFill>
              </a:rPr>
              <a:t>정보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DE07419-0FD2-4B40-9701-C47B5A500140}"/>
              </a:ext>
            </a:extLst>
          </p:cNvPr>
          <p:cNvSpPr/>
          <p:nvPr/>
        </p:nvSpPr>
        <p:spPr>
          <a:xfrm>
            <a:off x="461362" y="1701093"/>
            <a:ext cx="3560802" cy="357748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대여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3152BDD-F3A8-4F06-91D9-941A00D4BBF1}"/>
              </a:ext>
            </a:extLst>
          </p:cNvPr>
          <p:cNvSpPr/>
          <p:nvPr/>
        </p:nvSpPr>
        <p:spPr>
          <a:xfrm>
            <a:off x="4158604" y="4159525"/>
            <a:ext cx="3558549" cy="218921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결제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922A998-A3DD-428E-AA23-1A61976F7DD6}"/>
              </a:ext>
            </a:extLst>
          </p:cNvPr>
          <p:cNvSpPr/>
          <p:nvPr/>
        </p:nvSpPr>
        <p:spPr>
          <a:xfrm>
            <a:off x="7866511" y="1578728"/>
            <a:ext cx="3918717" cy="48093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전자책관리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34472C0-66A5-4B86-A732-FF172378F3C6}"/>
              </a:ext>
            </a:extLst>
          </p:cNvPr>
          <p:cNvSpPr/>
          <p:nvPr/>
        </p:nvSpPr>
        <p:spPr>
          <a:xfrm>
            <a:off x="8803437" y="4885708"/>
            <a:ext cx="958648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대여신청</a:t>
            </a:r>
            <a:endParaRPr kumimoji="1" lang="en-US" altLang="ko-KR" sz="1050" b="1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6FB4F1D-43AA-4AFD-AF80-67422509956B}"/>
              </a:ext>
            </a:extLst>
          </p:cNvPr>
          <p:cNvSpPr/>
          <p:nvPr/>
        </p:nvSpPr>
        <p:spPr>
          <a:xfrm>
            <a:off x="1094352" y="4457402"/>
            <a:ext cx="1002662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상태변경</a:t>
            </a:r>
            <a:endParaRPr kumimoji="1" lang="en-US" altLang="ko-KR" sz="1050" b="1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F3CCD0A-DCC3-4D47-99D6-4EF73605B32C}"/>
              </a:ext>
            </a:extLst>
          </p:cNvPr>
          <p:cNvSpPr/>
          <p:nvPr/>
        </p:nvSpPr>
        <p:spPr>
          <a:xfrm>
            <a:off x="4851966" y="5565607"/>
            <a:ext cx="958648" cy="576922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결제취소</a:t>
            </a:r>
            <a:endParaRPr kumimoji="1" lang="en-US" altLang="ko-KR" sz="1050" b="1" dirty="0">
              <a:solidFill>
                <a:schemeClr val="tx1"/>
              </a:solidFill>
            </a:endParaRPr>
          </a:p>
        </p:txBody>
      </p:sp>
      <p:sp>
        <p:nvSpPr>
          <p:cNvPr id="80" name="제목 1">
            <a:extLst>
              <a:ext uri="{FF2B5EF4-FFF2-40B4-BE49-F238E27FC236}">
                <a16:creationId xmlns:a16="http://schemas.microsoft.com/office/drawing/2014/main" id="{8B3AB90B-333C-4DD8-84D6-A74F04195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6120" cy="1325563"/>
          </a:xfrm>
        </p:spPr>
        <p:txBody>
          <a:bodyPr/>
          <a:lstStyle/>
          <a:p>
            <a:r>
              <a:rPr kumimoji="1" lang="ko-KR" altLang="en-US" dirty="0"/>
              <a:t>이벤트스토밍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Policy </a:t>
            </a:r>
            <a:r>
              <a:rPr kumimoji="1" lang="ko-KR" altLang="en-US" dirty="0"/>
              <a:t>를 수행주체로 이동</a:t>
            </a:r>
          </a:p>
        </p:txBody>
      </p:sp>
      <p:cxnSp>
        <p:nvCxnSpPr>
          <p:cNvPr id="83" name="꺾인 연결선[E] 21">
            <a:extLst>
              <a:ext uri="{FF2B5EF4-FFF2-40B4-BE49-F238E27FC236}">
                <a16:creationId xmlns:a16="http://schemas.microsoft.com/office/drawing/2014/main" id="{BF75B78F-005F-4ACF-93DE-5BE2CFEBB3B0}"/>
              </a:ext>
            </a:extLst>
          </p:cNvPr>
          <p:cNvCxnSpPr>
            <a:cxnSpLocks/>
            <a:stCxn id="57" idx="3"/>
            <a:endCxn id="77" idx="0"/>
          </p:cNvCxnSpPr>
          <p:nvPr/>
        </p:nvCxnSpPr>
        <p:spPr>
          <a:xfrm>
            <a:off x="3852422" y="2414391"/>
            <a:ext cx="1553844" cy="210771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[E] 51">
            <a:extLst>
              <a:ext uri="{FF2B5EF4-FFF2-40B4-BE49-F238E27FC236}">
                <a16:creationId xmlns:a16="http://schemas.microsoft.com/office/drawing/2014/main" id="{1C8F9EB2-C270-492E-9D81-9E7CAC7C3A48}"/>
              </a:ext>
            </a:extLst>
          </p:cNvPr>
          <p:cNvCxnSpPr>
            <a:cxnSpLocks/>
            <a:stCxn id="76" idx="3"/>
            <a:endCxn id="73" idx="1"/>
          </p:cNvCxnSpPr>
          <p:nvPr/>
        </p:nvCxnSpPr>
        <p:spPr>
          <a:xfrm>
            <a:off x="7540880" y="4750273"/>
            <a:ext cx="1262557" cy="45183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7A605AF-D3B2-4EA7-AA2A-8621394ADF5B}"/>
              </a:ext>
            </a:extLst>
          </p:cNvPr>
          <p:cNvSpPr/>
          <p:nvPr/>
        </p:nvSpPr>
        <p:spPr>
          <a:xfrm>
            <a:off x="8803437" y="5641055"/>
            <a:ext cx="958648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반납신청</a:t>
            </a:r>
            <a:endParaRPr kumimoji="1" lang="en-US" altLang="ko-KR" sz="1050" b="1" dirty="0">
              <a:solidFill>
                <a:schemeClr val="tx1"/>
              </a:solidFill>
            </a:endParaRPr>
          </a:p>
        </p:txBody>
      </p:sp>
      <p:cxnSp>
        <p:nvCxnSpPr>
          <p:cNvPr id="92" name="꺾인 연결선[E] 51">
            <a:extLst>
              <a:ext uri="{FF2B5EF4-FFF2-40B4-BE49-F238E27FC236}">
                <a16:creationId xmlns:a16="http://schemas.microsoft.com/office/drawing/2014/main" id="{73BDB10F-C58D-4896-B2F6-4267E5BF9CD4}"/>
              </a:ext>
            </a:extLst>
          </p:cNvPr>
          <p:cNvCxnSpPr>
            <a:cxnSpLocks/>
            <a:stCxn id="66" idx="3"/>
            <a:endCxn id="91" idx="1"/>
          </p:cNvCxnSpPr>
          <p:nvPr/>
        </p:nvCxnSpPr>
        <p:spPr>
          <a:xfrm>
            <a:off x="3863664" y="3369894"/>
            <a:ext cx="4939773" cy="2587560"/>
          </a:xfrm>
          <a:prstGeom prst="bentConnector3">
            <a:avLst>
              <a:gd name="adj1" fmla="val 84073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[E] 51">
            <a:extLst>
              <a:ext uri="{FF2B5EF4-FFF2-40B4-BE49-F238E27FC236}">
                <a16:creationId xmlns:a16="http://schemas.microsoft.com/office/drawing/2014/main" id="{90A9D8F9-6C48-43FF-B670-65854C5A4165}"/>
              </a:ext>
            </a:extLst>
          </p:cNvPr>
          <p:cNvCxnSpPr>
            <a:cxnSpLocks/>
            <a:stCxn id="69" idx="3"/>
            <a:endCxn id="74" idx="2"/>
          </p:cNvCxnSpPr>
          <p:nvPr/>
        </p:nvCxnSpPr>
        <p:spPr>
          <a:xfrm flipH="1">
            <a:off x="1595683" y="3446570"/>
            <a:ext cx="9893212" cy="1643629"/>
          </a:xfrm>
          <a:prstGeom prst="bentConnector4">
            <a:avLst>
              <a:gd name="adj1" fmla="val -4274"/>
              <a:gd name="adj2" fmla="val 197112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[E] 51">
            <a:extLst>
              <a:ext uri="{FF2B5EF4-FFF2-40B4-BE49-F238E27FC236}">
                <a16:creationId xmlns:a16="http://schemas.microsoft.com/office/drawing/2014/main" id="{1724E19B-EF2F-49CF-9D1F-B2D4AFD4F783}"/>
              </a:ext>
            </a:extLst>
          </p:cNvPr>
          <p:cNvCxnSpPr>
            <a:cxnSpLocks/>
            <a:stCxn id="40" idx="3"/>
            <a:endCxn id="79" idx="2"/>
          </p:cNvCxnSpPr>
          <p:nvPr/>
        </p:nvCxnSpPr>
        <p:spPr>
          <a:xfrm flipH="1">
            <a:off x="5331290" y="4457123"/>
            <a:ext cx="6158199" cy="1685406"/>
          </a:xfrm>
          <a:prstGeom prst="bentConnector4">
            <a:avLst>
              <a:gd name="adj1" fmla="val -3712"/>
              <a:gd name="adj2" fmla="val 113563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[E] 51">
            <a:extLst>
              <a:ext uri="{FF2B5EF4-FFF2-40B4-BE49-F238E27FC236}">
                <a16:creationId xmlns:a16="http://schemas.microsoft.com/office/drawing/2014/main" id="{5D58E47F-697F-44A9-A412-CCB5EFB0058B}"/>
              </a:ext>
            </a:extLst>
          </p:cNvPr>
          <p:cNvCxnSpPr>
            <a:cxnSpLocks/>
            <a:stCxn id="42" idx="2"/>
            <a:endCxn id="74" idx="2"/>
          </p:cNvCxnSpPr>
          <p:nvPr/>
        </p:nvCxnSpPr>
        <p:spPr>
          <a:xfrm rot="5400000" flipH="1">
            <a:off x="3779974" y="2905908"/>
            <a:ext cx="996962" cy="5365544"/>
          </a:xfrm>
          <a:prstGeom prst="bentConnector3">
            <a:avLst>
              <a:gd name="adj1" fmla="val -43222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[E] 51">
            <a:extLst>
              <a:ext uri="{FF2B5EF4-FFF2-40B4-BE49-F238E27FC236}">
                <a16:creationId xmlns:a16="http://schemas.microsoft.com/office/drawing/2014/main" id="{CEE8F818-DAF5-4E83-8434-819FD013630D}"/>
              </a:ext>
            </a:extLst>
          </p:cNvPr>
          <p:cNvCxnSpPr>
            <a:cxnSpLocks/>
            <a:stCxn id="76" idx="0"/>
            <a:endCxn id="74" idx="3"/>
          </p:cNvCxnSpPr>
          <p:nvPr/>
        </p:nvCxnSpPr>
        <p:spPr>
          <a:xfrm rot="16200000" flipH="1" flipV="1">
            <a:off x="4336265" y="2148838"/>
            <a:ext cx="385712" cy="4864214"/>
          </a:xfrm>
          <a:prstGeom prst="bentConnector4">
            <a:avLst>
              <a:gd name="adj1" fmla="val -151577"/>
              <a:gd name="adj2" fmla="val 58952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057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A381848-7B04-4814-9EDC-7EB1EB46A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76" y="1480841"/>
            <a:ext cx="7027096" cy="5255777"/>
          </a:xfrm>
          <a:prstGeom prst="rect">
            <a:avLst/>
          </a:prstGeom>
        </p:spPr>
      </p:pic>
      <p:sp>
        <p:nvSpPr>
          <p:cNvPr id="3" name="제목 1"/>
          <p:cNvSpPr txBox="1">
            <a:spLocks/>
          </p:cNvSpPr>
          <p:nvPr/>
        </p:nvSpPr>
        <p:spPr>
          <a:xfrm>
            <a:off x="774032" y="-70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dirty="0"/>
              <a:t>기능 요구사항 </a:t>
            </a:r>
            <a:r>
              <a:rPr kumimoji="1" lang="en-US" altLang="ko-KR" dirty="0"/>
              <a:t>coverage</a:t>
            </a:r>
            <a:endParaRPr kumimoji="1"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429625" y="5105857"/>
            <a:ext cx="3471863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kumimoji="1" lang="ko-KR" altLang="en-US" dirty="0"/>
              <a:t>요구사항별로 모든 나래이션이 가능한지 검증함</a:t>
            </a:r>
            <a:endParaRPr kumimoji="1" lang="en-US" altLang="ko-KR" dirty="0"/>
          </a:p>
          <a:p>
            <a:pPr marL="342900" indent="-342900">
              <a:buFontTx/>
              <a:buAutoNum type="arabicPeriod"/>
            </a:pPr>
            <a:r>
              <a:rPr kumimoji="1" lang="ko-KR" altLang="en-US" dirty="0"/>
              <a:t>기능 요구사항별로 패스 표시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1211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시나리오 </a:t>
            </a:r>
            <a:r>
              <a:rPr kumimoji="1" lang="en-US" altLang="ko-KR" dirty="0"/>
              <a:t>Coverage Check (1)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7024" y="1825625"/>
            <a:ext cx="3819525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관리자가 전자책을 등록한다</a:t>
            </a:r>
            <a:r>
              <a:rPr kumimoji="1"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486D3E1-5165-40F3-AF46-DA7EA0917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571" y="1480841"/>
            <a:ext cx="7027096" cy="5255777"/>
          </a:xfrm>
          <a:prstGeom prst="rect">
            <a:avLst/>
          </a:prstGeom>
        </p:spPr>
      </p:pic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EC398753-3C3C-41CA-BB06-942DF2FD7CB0}"/>
              </a:ext>
            </a:extLst>
          </p:cNvPr>
          <p:cNvSpPr/>
          <p:nvPr/>
        </p:nvSpPr>
        <p:spPr>
          <a:xfrm>
            <a:off x="8820319" y="2128205"/>
            <a:ext cx="1610315" cy="339866"/>
          </a:xfrm>
          <a:custGeom>
            <a:avLst/>
            <a:gdLst>
              <a:gd name="connsiteX0" fmla="*/ 0 w 1610315"/>
              <a:gd name="connsiteY0" fmla="*/ 299406 h 339866"/>
              <a:gd name="connsiteX1" fmla="*/ 16184 w 1610315"/>
              <a:gd name="connsiteY1" fmla="*/ 258945 h 339866"/>
              <a:gd name="connsiteX2" fmla="*/ 40460 w 1610315"/>
              <a:gd name="connsiteY2" fmla="*/ 242761 h 339866"/>
              <a:gd name="connsiteX3" fmla="*/ 89012 w 1610315"/>
              <a:gd name="connsiteY3" fmla="*/ 194209 h 339866"/>
              <a:gd name="connsiteX4" fmla="*/ 145656 w 1610315"/>
              <a:gd name="connsiteY4" fmla="*/ 161841 h 339866"/>
              <a:gd name="connsiteX5" fmla="*/ 169932 w 1610315"/>
              <a:gd name="connsiteY5" fmla="*/ 145657 h 339866"/>
              <a:gd name="connsiteX6" fmla="*/ 234669 w 1610315"/>
              <a:gd name="connsiteY6" fmla="*/ 113289 h 339866"/>
              <a:gd name="connsiteX7" fmla="*/ 307497 w 1610315"/>
              <a:gd name="connsiteY7" fmla="*/ 56645 h 339866"/>
              <a:gd name="connsiteX8" fmla="*/ 396509 w 1610315"/>
              <a:gd name="connsiteY8" fmla="*/ 32368 h 339866"/>
              <a:gd name="connsiteX9" fmla="*/ 428877 w 1610315"/>
              <a:gd name="connsiteY9" fmla="*/ 16184 h 339866"/>
              <a:gd name="connsiteX10" fmla="*/ 501706 w 1610315"/>
              <a:gd name="connsiteY10" fmla="*/ 0 h 339866"/>
              <a:gd name="connsiteX11" fmla="*/ 590718 w 1610315"/>
              <a:gd name="connsiteY11" fmla="*/ 8092 h 339866"/>
              <a:gd name="connsiteX12" fmla="*/ 623086 w 1610315"/>
              <a:gd name="connsiteY12" fmla="*/ 24276 h 339866"/>
              <a:gd name="connsiteX13" fmla="*/ 647362 w 1610315"/>
              <a:gd name="connsiteY13" fmla="*/ 32368 h 339866"/>
              <a:gd name="connsiteX14" fmla="*/ 704007 w 1610315"/>
              <a:gd name="connsiteY14" fmla="*/ 89013 h 339866"/>
              <a:gd name="connsiteX15" fmla="*/ 728283 w 1610315"/>
              <a:gd name="connsiteY15" fmla="*/ 113289 h 339866"/>
              <a:gd name="connsiteX16" fmla="*/ 801111 w 1610315"/>
              <a:gd name="connsiteY16" fmla="*/ 161841 h 339866"/>
              <a:gd name="connsiteX17" fmla="*/ 833479 w 1610315"/>
              <a:gd name="connsiteY17" fmla="*/ 194209 h 339866"/>
              <a:gd name="connsiteX18" fmla="*/ 898216 w 1610315"/>
              <a:gd name="connsiteY18" fmla="*/ 234669 h 339866"/>
              <a:gd name="connsiteX19" fmla="*/ 922492 w 1610315"/>
              <a:gd name="connsiteY19" fmla="*/ 242761 h 339866"/>
              <a:gd name="connsiteX20" fmla="*/ 962952 w 1610315"/>
              <a:gd name="connsiteY20" fmla="*/ 275130 h 339866"/>
              <a:gd name="connsiteX21" fmla="*/ 987228 w 1610315"/>
              <a:gd name="connsiteY21" fmla="*/ 291314 h 339866"/>
              <a:gd name="connsiteX22" fmla="*/ 1019596 w 1610315"/>
              <a:gd name="connsiteY22" fmla="*/ 307498 h 339866"/>
              <a:gd name="connsiteX23" fmla="*/ 1060056 w 1610315"/>
              <a:gd name="connsiteY23" fmla="*/ 323682 h 339866"/>
              <a:gd name="connsiteX24" fmla="*/ 1132885 w 1610315"/>
              <a:gd name="connsiteY24" fmla="*/ 339866 h 339866"/>
              <a:gd name="connsiteX25" fmla="*/ 1213805 w 1610315"/>
              <a:gd name="connsiteY25" fmla="*/ 331774 h 339866"/>
              <a:gd name="connsiteX26" fmla="*/ 1246173 w 1610315"/>
              <a:gd name="connsiteY26" fmla="*/ 307498 h 339866"/>
              <a:gd name="connsiteX27" fmla="*/ 1294725 w 1610315"/>
              <a:gd name="connsiteY27" fmla="*/ 299406 h 339866"/>
              <a:gd name="connsiteX28" fmla="*/ 1327093 w 1610315"/>
              <a:gd name="connsiteY28" fmla="*/ 291314 h 339866"/>
              <a:gd name="connsiteX29" fmla="*/ 1375646 w 1610315"/>
              <a:gd name="connsiteY29" fmla="*/ 267037 h 339866"/>
              <a:gd name="connsiteX30" fmla="*/ 1399922 w 1610315"/>
              <a:gd name="connsiteY30" fmla="*/ 250853 h 339866"/>
              <a:gd name="connsiteX31" fmla="*/ 1448474 w 1610315"/>
              <a:gd name="connsiteY31" fmla="*/ 234669 h 339866"/>
              <a:gd name="connsiteX32" fmla="*/ 1497026 w 1610315"/>
              <a:gd name="connsiteY32" fmla="*/ 218485 h 339866"/>
              <a:gd name="connsiteX33" fmla="*/ 1521302 w 1610315"/>
              <a:gd name="connsiteY33" fmla="*/ 210393 h 339866"/>
              <a:gd name="connsiteX34" fmla="*/ 1553670 w 1610315"/>
              <a:gd name="connsiteY34" fmla="*/ 202301 h 339866"/>
              <a:gd name="connsiteX35" fmla="*/ 1610315 w 1610315"/>
              <a:gd name="connsiteY35" fmla="*/ 161841 h 33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610315" h="339866">
                <a:moveTo>
                  <a:pt x="0" y="299406"/>
                </a:moveTo>
                <a:cubicBezTo>
                  <a:pt x="5395" y="285919"/>
                  <a:pt x="7741" y="270765"/>
                  <a:pt x="16184" y="258945"/>
                </a:cubicBezTo>
                <a:cubicBezTo>
                  <a:pt x="21837" y="251031"/>
                  <a:pt x="33191" y="249222"/>
                  <a:pt x="40460" y="242761"/>
                </a:cubicBezTo>
                <a:cubicBezTo>
                  <a:pt x="57566" y="227555"/>
                  <a:pt x="69968" y="206905"/>
                  <a:pt x="89012" y="194209"/>
                </a:cubicBezTo>
                <a:cubicBezTo>
                  <a:pt x="148157" y="154779"/>
                  <a:pt x="73789" y="202908"/>
                  <a:pt x="145656" y="161841"/>
                </a:cubicBezTo>
                <a:cubicBezTo>
                  <a:pt x="154100" y="157016"/>
                  <a:pt x="161394" y="150314"/>
                  <a:pt x="169932" y="145657"/>
                </a:cubicBezTo>
                <a:cubicBezTo>
                  <a:pt x="191112" y="134104"/>
                  <a:pt x="215625" y="128101"/>
                  <a:pt x="234669" y="113289"/>
                </a:cubicBezTo>
                <a:cubicBezTo>
                  <a:pt x="258945" y="94408"/>
                  <a:pt x="277661" y="64104"/>
                  <a:pt x="307497" y="56645"/>
                </a:cubicBezTo>
                <a:cubicBezTo>
                  <a:pt x="317393" y="54171"/>
                  <a:pt x="375335" y="41443"/>
                  <a:pt x="396509" y="32368"/>
                </a:cubicBezTo>
                <a:cubicBezTo>
                  <a:pt x="407597" y="27616"/>
                  <a:pt x="417789" y="20936"/>
                  <a:pt x="428877" y="16184"/>
                </a:cubicBezTo>
                <a:cubicBezTo>
                  <a:pt x="454230" y="5319"/>
                  <a:pt x="472610" y="4849"/>
                  <a:pt x="501706" y="0"/>
                </a:cubicBezTo>
                <a:cubicBezTo>
                  <a:pt x="531377" y="2697"/>
                  <a:pt x="561504" y="2249"/>
                  <a:pt x="590718" y="8092"/>
                </a:cubicBezTo>
                <a:cubicBezTo>
                  <a:pt x="602547" y="10458"/>
                  <a:pt x="611998" y="19524"/>
                  <a:pt x="623086" y="24276"/>
                </a:cubicBezTo>
                <a:cubicBezTo>
                  <a:pt x="630926" y="27636"/>
                  <a:pt x="639270" y="29671"/>
                  <a:pt x="647362" y="32368"/>
                </a:cubicBezTo>
                <a:lnTo>
                  <a:pt x="704007" y="89013"/>
                </a:lnTo>
                <a:cubicBezTo>
                  <a:pt x="712099" y="97105"/>
                  <a:pt x="718470" y="107401"/>
                  <a:pt x="728283" y="113289"/>
                </a:cubicBezTo>
                <a:cubicBezTo>
                  <a:pt x="756480" y="130207"/>
                  <a:pt x="776593" y="140387"/>
                  <a:pt x="801111" y="161841"/>
                </a:cubicBezTo>
                <a:cubicBezTo>
                  <a:pt x="812594" y="171889"/>
                  <a:pt x="821996" y="184161"/>
                  <a:pt x="833479" y="194209"/>
                </a:cubicBezTo>
                <a:cubicBezTo>
                  <a:pt x="855786" y="213727"/>
                  <a:pt x="871415" y="223183"/>
                  <a:pt x="898216" y="234669"/>
                </a:cubicBezTo>
                <a:cubicBezTo>
                  <a:pt x="906056" y="238029"/>
                  <a:pt x="914400" y="240064"/>
                  <a:pt x="922492" y="242761"/>
                </a:cubicBezTo>
                <a:cubicBezTo>
                  <a:pt x="949773" y="283683"/>
                  <a:pt x="923867" y="255587"/>
                  <a:pt x="962952" y="275130"/>
                </a:cubicBezTo>
                <a:cubicBezTo>
                  <a:pt x="971651" y="279479"/>
                  <a:pt x="978784" y="286489"/>
                  <a:pt x="987228" y="291314"/>
                </a:cubicBezTo>
                <a:cubicBezTo>
                  <a:pt x="997701" y="297299"/>
                  <a:pt x="1008573" y="302599"/>
                  <a:pt x="1019596" y="307498"/>
                </a:cubicBezTo>
                <a:cubicBezTo>
                  <a:pt x="1032870" y="313397"/>
                  <a:pt x="1046276" y="319089"/>
                  <a:pt x="1060056" y="323682"/>
                </a:cubicBezTo>
                <a:cubicBezTo>
                  <a:pt x="1077199" y="329396"/>
                  <a:pt x="1116850" y="336659"/>
                  <a:pt x="1132885" y="339866"/>
                </a:cubicBezTo>
                <a:cubicBezTo>
                  <a:pt x="1159858" y="337169"/>
                  <a:pt x="1187740" y="339221"/>
                  <a:pt x="1213805" y="331774"/>
                </a:cubicBezTo>
                <a:cubicBezTo>
                  <a:pt x="1226773" y="328069"/>
                  <a:pt x="1233651" y="312507"/>
                  <a:pt x="1246173" y="307498"/>
                </a:cubicBezTo>
                <a:cubicBezTo>
                  <a:pt x="1261407" y="301405"/>
                  <a:pt x="1278636" y="302624"/>
                  <a:pt x="1294725" y="299406"/>
                </a:cubicBezTo>
                <a:cubicBezTo>
                  <a:pt x="1305630" y="297225"/>
                  <a:pt x="1316304" y="294011"/>
                  <a:pt x="1327093" y="291314"/>
                </a:cubicBezTo>
                <a:cubicBezTo>
                  <a:pt x="1343277" y="283222"/>
                  <a:pt x="1359828" y="275825"/>
                  <a:pt x="1375646" y="267037"/>
                </a:cubicBezTo>
                <a:cubicBezTo>
                  <a:pt x="1384147" y="262314"/>
                  <a:pt x="1391035" y="254803"/>
                  <a:pt x="1399922" y="250853"/>
                </a:cubicBezTo>
                <a:cubicBezTo>
                  <a:pt x="1415511" y="243925"/>
                  <a:pt x="1432290" y="240064"/>
                  <a:pt x="1448474" y="234669"/>
                </a:cubicBezTo>
                <a:lnTo>
                  <a:pt x="1497026" y="218485"/>
                </a:lnTo>
                <a:cubicBezTo>
                  <a:pt x="1505118" y="215788"/>
                  <a:pt x="1513027" y="212462"/>
                  <a:pt x="1521302" y="210393"/>
                </a:cubicBezTo>
                <a:lnTo>
                  <a:pt x="1553670" y="202301"/>
                </a:lnTo>
                <a:cubicBezTo>
                  <a:pt x="1600673" y="174100"/>
                  <a:pt x="1583009" y="189147"/>
                  <a:pt x="1610315" y="161841"/>
                </a:cubicBezTo>
              </a:path>
            </a:pathLst>
          </a:custGeom>
          <a:noFill/>
          <a:ln w="635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387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시나리오 </a:t>
            </a:r>
            <a:r>
              <a:rPr kumimoji="1" lang="en-US" altLang="ko-KR" dirty="0"/>
              <a:t>Coverage Check (2)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7024" y="1825625"/>
            <a:ext cx="3819525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회원이 전자책을 선택하여 대여 신청한다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회원이 결제한다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대여신청이 되면 신청내역이 관리자에게 전달된다</a:t>
            </a:r>
            <a:r>
              <a:rPr kumimoji="1"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486D3E1-5165-40F3-AF46-DA7EA0917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571" y="1480841"/>
            <a:ext cx="7027096" cy="5255777"/>
          </a:xfrm>
          <a:prstGeom prst="rect">
            <a:avLst/>
          </a:prstGeom>
        </p:spPr>
      </p:pic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6E9E49F3-1761-4D9F-97F1-675D0CF23C42}"/>
              </a:ext>
            </a:extLst>
          </p:cNvPr>
          <p:cNvSpPr/>
          <p:nvPr/>
        </p:nvSpPr>
        <p:spPr>
          <a:xfrm>
            <a:off x="4782393" y="2419519"/>
            <a:ext cx="4976602" cy="3447207"/>
          </a:xfrm>
          <a:custGeom>
            <a:avLst/>
            <a:gdLst>
              <a:gd name="connsiteX0" fmla="*/ 0 w 4976602"/>
              <a:gd name="connsiteY0" fmla="*/ 347957 h 3447207"/>
              <a:gd name="connsiteX1" fmla="*/ 40460 w 4976602"/>
              <a:gd name="connsiteY1" fmla="*/ 323681 h 3447207"/>
              <a:gd name="connsiteX2" fmla="*/ 48552 w 4976602"/>
              <a:gd name="connsiteY2" fmla="*/ 299405 h 3447207"/>
              <a:gd name="connsiteX3" fmla="*/ 97104 w 4976602"/>
              <a:gd name="connsiteY3" fmla="*/ 234669 h 3447207"/>
              <a:gd name="connsiteX4" fmla="*/ 121380 w 4976602"/>
              <a:gd name="connsiteY4" fmla="*/ 202300 h 3447207"/>
              <a:gd name="connsiteX5" fmla="*/ 137565 w 4976602"/>
              <a:gd name="connsiteY5" fmla="*/ 186116 h 3447207"/>
              <a:gd name="connsiteX6" fmla="*/ 153749 w 4976602"/>
              <a:gd name="connsiteY6" fmla="*/ 161840 h 3447207"/>
              <a:gd name="connsiteX7" fmla="*/ 258945 w 4976602"/>
              <a:gd name="connsiteY7" fmla="*/ 97104 h 3447207"/>
              <a:gd name="connsiteX8" fmla="*/ 283221 w 4976602"/>
              <a:gd name="connsiteY8" fmla="*/ 89012 h 3447207"/>
              <a:gd name="connsiteX9" fmla="*/ 307497 w 4976602"/>
              <a:gd name="connsiteY9" fmla="*/ 72828 h 3447207"/>
              <a:gd name="connsiteX10" fmla="*/ 396510 w 4976602"/>
              <a:gd name="connsiteY10" fmla="*/ 32368 h 3447207"/>
              <a:gd name="connsiteX11" fmla="*/ 574534 w 4976602"/>
              <a:gd name="connsiteY11" fmla="*/ 48552 h 3447207"/>
              <a:gd name="connsiteX12" fmla="*/ 598811 w 4976602"/>
              <a:gd name="connsiteY12" fmla="*/ 72828 h 3447207"/>
              <a:gd name="connsiteX13" fmla="*/ 631179 w 4976602"/>
              <a:gd name="connsiteY13" fmla="*/ 97104 h 3447207"/>
              <a:gd name="connsiteX14" fmla="*/ 655455 w 4976602"/>
              <a:gd name="connsiteY14" fmla="*/ 145656 h 3447207"/>
              <a:gd name="connsiteX15" fmla="*/ 663547 w 4976602"/>
              <a:gd name="connsiteY15" fmla="*/ 169932 h 3447207"/>
              <a:gd name="connsiteX16" fmla="*/ 712099 w 4976602"/>
              <a:gd name="connsiteY16" fmla="*/ 242761 h 3447207"/>
              <a:gd name="connsiteX17" fmla="*/ 768743 w 4976602"/>
              <a:gd name="connsiteY17" fmla="*/ 291313 h 3447207"/>
              <a:gd name="connsiteX18" fmla="*/ 793019 w 4976602"/>
              <a:gd name="connsiteY18" fmla="*/ 307497 h 3447207"/>
              <a:gd name="connsiteX19" fmla="*/ 865848 w 4976602"/>
              <a:gd name="connsiteY19" fmla="*/ 347957 h 3447207"/>
              <a:gd name="connsiteX20" fmla="*/ 930584 w 4976602"/>
              <a:gd name="connsiteY20" fmla="*/ 356049 h 3447207"/>
              <a:gd name="connsiteX21" fmla="*/ 1011504 w 4976602"/>
              <a:gd name="connsiteY21" fmla="*/ 323681 h 3447207"/>
              <a:gd name="connsiteX22" fmla="*/ 1076241 w 4976602"/>
              <a:gd name="connsiteY22" fmla="*/ 291313 h 3447207"/>
              <a:gd name="connsiteX23" fmla="*/ 1140977 w 4976602"/>
              <a:gd name="connsiteY23" fmla="*/ 226577 h 3447207"/>
              <a:gd name="connsiteX24" fmla="*/ 1157161 w 4976602"/>
              <a:gd name="connsiteY24" fmla="*/ 202300 h 3447207"/>
              <a:gd name="connsiteX25" fmla="*/ 1181437 w 4976602"/>
              <a:gd name="connsiteY25" fmla="*/ 194208 h 3447207"/>
              <a:gd name="connsiteX26" fmla="*/ 1197621 w 4976602"/>
              <a:gd name="connsiteY26" fmla="*/ 161840 h 3447207"/>
              <a:gd name="connsiteX27" fmla="*/ 1238081 w 4976602"/>
              <a:gd name="connsiteY27" fmla="*/ 105196 h 3447207"/>
              <a:gd name="connsiteX28" fmla="*/ 1254265 w 4976602"/>
              <a:gd name="connsiteY28" fmla="*/ 80920 h 3447207"/>
              <a:gd name="connsiteX29" fmla="*/ 1343278 w 4976602"/>
              <a:gd name="connsiteY29" fmla="*/ 32368 h 3447207"/>
              <a:gd name="connsiteX30" fmla="*/ 1408014 w 4976602"/>
              <a:gd name="connsiteY30" fmla="*/ 8092 h 3447207"/>
              <a:gd name="connsiteX31" fmla="*/ 1505119 w 4976602"/>
              <a:gd name="connsiteY31" fmla="*/ 0 h 3447207"/>
              <a:gd name="connsiteX32" fmla="*/ 1747880 w 4976602"/>
              <a:gd name="connsiteY32" fmla="*/ 16184 h 3447207"/>
              <a:gd name="connsiteX33" fmla="*/ 1844984 w 4976602"/>
              <a:gd name="connsiteY33" fmla="*/ 56644 h 3447207"/>
              <a:gd name="connsiteX34" fmla="*/ 1942088 w 4976602"/>
              <a:gd name="connsiteY34" fmla="*/ 113288 h 3447207"/>
              <a:gd name="connsiteX35" fmla="*/ 2039193 w 4976602"/>
              <a:gd name="connsiteY35" fmla="*/ 194208 h 3447207"/>
              <a:gd name="connsiteX36" fmla="*/ 2087745 w 4976602"/>
              <a:gd name="connsiteY36" fmla="*/ 267037 h 3447207"/>
              <a:gd name="connsiteX37" fmla="*/ 2112021 w 4976602"/>
              <a:gd name="connsiteY37" fmla="*/ 315589 h 3447207"/>
              <a:gd name="connsiteX38" fmla="*/ 2120113 w 4976602"/>
              <a:gd name="connsiteY38" fmla="*/ 364141 h 3447207"/>
              <a:gd name="connsiteX39" fmla="*/ 2144389 w 4976602"/>
              <a:gd name="connsiteY39" fmla="*/ 412693 h 3447207"/>
              <a:gd name="connsiteX40" fmla="*/ 2168665 w 4976602"/>
              <a:gd name="connsiteY40" fmla="*/ 477430 h 3447207"/>
              <a:gd name="connsiteX41" fmla="*/ 2201034 w 4976602"/>
              <a:gd name="connsiteY41" fmla="*/ 542166 h 3447207"/>
              <a:gd name="connsiteX42" fmla="*/ 2241494 w 4976602"/>
              <a:gd name="connsiteY42" fmla="*/ 647362 h 3447207"/>
              <a:gd name="connsiteX43" fmla="*/ 2273862 w 4976602"/>
              <a:gd name="connsiteY43" fmla="*/ 704007 h 3447207"/>
              <a:gd name="connsiteX44" fmla="*/ 2290046 w 4976602"/>
              <a:gd name="connsiteY44" fmla="*/ 752559 h 3447207"/>
              <a:gd name="connsiteX45" fmla="*/ 2314322 w 4976602"/>
              <a:gd name="connsiteY45" fmla="*/ 793019 h 3447207"/>
              <a:gd name="connsiteX46" fmla="*/ 2330506 w 4976602"/>
              <a:gd name="connsiteY46" fmla="*/ 825387 h 3447207"/>
              <a:gd name="connsiteX47" fmla="*/ 2338598 w 4976602"/>
              <a:gd name="connsiteY47" fmla="*/ 898216 h 3447207"/>
              <a:gd name="connsiteX48" fmla="*/ 2346690 w 4976602"/>
              <a:gd name="connsiteY48" fmla="*/ 922492 h 3447207"/>
              <a:gd name="connsiteX49" fmla="*/ 2370966 w 4976602"/>
              <a:gd name="connsiteY49" fmla="*/ 1149069 h 3447207"/>
              <a:gd name="connsiteX50" fmla="*/ 2379058 w 4976602"/>
              <a:gd name="connsiteY50" fmla="*/ 1270449 h 3447207"/>
              <a:gd name="connsiteX51" fmla="*/ 2395242 w 4976602"/>
              <a:gd name="connsiteY51" fmla="*/ 1351369 h 3447207"/>
              <a:gd name="connsiteX52" fmla="*/ 2403334 w 4976602"/>
              <a:gd name="connsiteY52" fmla="*/ 1391830 h 3447207"/>
              <a:gd name="connsiteX53" fmla="*/ 2419519 w 4976602"/>
              <a:gd name="connsiteY53" fmla="*/ 1456566 h 3447207"/>
              <a:gd name="connsiteX54" fmla="*/ 2435703 w 4976602"/>
              <a:gd name="connsiteY54" fmla="*/ 1577946 h 3447207"/>
              <a:gd name="connsiteX55" fmla="*/ 2459979 w 4976602"/>
              <a:gd name="connsiteY55" fmla="*/ 1723603 h 3447207"/>
              <a:gd name="connsiteX56" fmla="*/ 2468071 w 4976602"/>
              <a:gd name="connsiteY56" fmla="*/ 1812616 h 3447207"/>
              <a:gd name="connsiteX57" fmla="*/ 2484255 w 4976602"/>
              <a:gd name="connsiteY57" fmla="*/ 1998732 h 3447207"/>
              <a:gd name="connsiteX58" fmla="*/ 2468071 w 4976602"/>
              <a:gd name="connsiteY58" fmla="*/ 2403334 h 3447207"/>
              <a:gd name="connsiteX59" fmla="*/ 2459979 w 4976602"/>
              <a:gd name="connsiteY59" fmla="*/ 2427610 h 3447207"/>
              <a:gd name="connsiteX60" fmla="*/ 2443795 w 4976602"/>
              <a:gd name="connsiteY60" fmla="*/ 2492346 h 3447207"/>
              <a:gd name="connsiteX61" fmla="*/ 2427611 w 4976602"/>
              <a:gd name="connsiteY61" fmla="*/ 2540899 h 3447207"/>
              <a:gd name="connsiteX62" fmla="*/ 2411426 w 4976602"/>
              <a:gd name="connsiteY62" fmla="*/ 2597543 h 3447207"/>
              <a:gd name="connsiteX63" fmla="*/ 2395242 w 4976602"/>
              <a:gd name="connsiteY63" fmla="*/ 2621819 h 3447207"/>
              <a:gd name="connsiteX64" fmla="*/ 2362874 w 4976602"/>
              <a:gd name="connsiteY64" fmla="*/ 2670371 h 3447207"/>
              <a:gd name="connsiteX65" fmla="*/ 2354782 w 4976602"/>
              <a:gd name="connsiteY65" fmla="*/ 2702739 h 3447207"/>
              <a:gd name="connsiteX66" fmla="*/ 2281954 w 4976602"/>
              <a:gd name="connsiteY66" fmla="*/ 2759384 h 3447207"/>
              <a:gd name="connsiteX67" fmla="*/ 2273862 w 4976602"/>
              <a:gd name="connsiteY67" fmla="*/ 2783660 h 3447207"/>
              <a:gd name="connsiteX68" fmla="*/ 2257678 w 4976602"/>
              <a:gd name="connsiteY68" fmla="*/ 2816028 h 3447207"/>
              <a:gd name="connsiteX69" fmla="*/ 2249586 w 4976602"/>
              <a:gd name="connsiteY69" fmla="*/ 2848396 h 3447207"/>
              <a:gd name="connsiteX70" fmla="*/ 2233402 w 4976602"/>
              <a:gd name="connsiteY70" fmla="*/ 2880764 h 3447207"/>
              <a:gd name="connsiteX71" fmla="*/ 2225310 w 4976602"/>
              <a:gd name="connsiteY71" fmla="*/ 2913132 h 3447207"/>
              <a:gd name="connsiteX72" fmla="*/ 2217218 w 4976602"/>
              <a:gd name="connsiteY72" fmla="*/ 2937408 h 3447207"/>
              <a:gd name="connsiteX73" fmla="*/ 2225310 w 4976602"/>
              <a:gd name="connsiteY73" fmla="*/ 3050697 h 3447207"/>
              <a:gd name="connsiteX74" fmla="*/ 2249586 w 4976602"/>
              <a:gd name="connsiteY74" fmla="*/ 3091157 h 3447207"/>
              <a:gd name="connsiteX75" fmla="*/ 2265770 w 4976602"/>
              <a:gd name="connsiteY75" fmla="*/ 3123525 h 3447207"/>
              <a:gd name="connsiteX76" fmla="*/ 2322414 w 4976602"/>
              <a:gd name="connsiteY76" fmla="*/ 3172077 h 3447207"/>
              <a:gd name="connsiteX77" fmla="*/ 2346690 w 4976602"/>
              <a:gd name="connsiteY77" fmla="*/ 3180169 h 3447207"/>
              <a:gd name="connsiteX78" fmla="*/ 2362874 w 4976602"/>
              <a:gd name="connsiteY78" fmla="*/ 3196354 h 3447207"/>
              <a:gd name="connsiteX79" fmla="*/ 2451887 w 4976602"/>
              <a:gd name="connsiteY79" fmla="*/ 3244906 h 3447207"/>
              <a:gd name="connsiteX80" fmla="*/ 2484255 w 4976602"/>
              <a:gd name="connsiteY80" fmla="*/ 3269182 h 3447207"/>
              <a:gd name="connsiteX81" fmla="*/ 2516623 w 4976602"/>
              <a:gd name="connsiteY81" fmla="*/ 3285366 h 3447207"/>
              <a:gd name="connsiteX82" fmla="*/ 2573267 w 4976602"/>
              <a:gd name="connsiteY82" fmla="*/ 3317734 h 3447207"/>
              <a:gd name="connsiteX83" fmla="*/ 2589451 w 4976602"/>
              <a:gd name="connsiteY83" fmla="*/ 3342010 h 3447207"/>
              <a:gd name="connsiteX84" fmla="*/ 2629911 w 4976602"/>
              <a:gd name="connsiteY84" fmla="*/ 3366286 h 3447207"/>
              <a:gd name="connsiteX85" fmla="*/ 2654188 w 4976602"/>
              <a:gd name="connsiteY85" fmla="*/ 3382470 h 3447207"/>
              <a:gd name="connsiteX86" fmla="*/ 2710832 w 4976602"/>
              <a:gd name="connsiteY86" fmla="*/ 3398654 h 3447207"/>
              <a:gd name="connsiteX87" fmla="*/ 2751292 w 4976602"/>
              <a:gd name="connsiteY87" fmla="*/ 3406746 h 3447207"/>
              <a:gd name="connsiteX88" fmla="*/ 2783660 w 4976602"/>
              <a:gd name="connsiteY88" fmla="*/ 3414839 h 3447207"/>
              <a:gd name="connsiteX89" fmla="*/ 2880765 w 4976602"/>
              <a:gd name="connsiteY89" fmla="*/ 3431023 h 3447207"/>
              <a:gd name="connsiteX90" fmla="*/ 2953593 w 4976602"/>
              <a:gd name="connsiteY90" fmla="*/ 3447207 h 3447207"/>
              <a:gd name="connsiteX91" fmla="*/ 3042605 w 4976602"/>
              <a:gd name="connsiteY91" fmla="*/ 3439115 h 3447207"/>
              <a:gd name="connsiteX92" fmla="*/ 3083065 w 4976602"/>
              <a:gd name="connsiteY92" fmla="*/ 3431023 h 3447207"/>
              <a:gd name="connsiteX93" fmla="*/ 3139710 w 4976602"/>
              <a:gd name="connsiteY93" fmla="*/ 3422931 h 3447207"/>
              <a:gd name="connsiteX94" fmla="*/ 3172078 w 4976602"/>
              <a:gd name="connsiteY94" fmla="*/ 3398654 h 3447207"/>
              <a:gd name="connsiteX95" fmla="*/ 3252998 w 4976602"/>
              <a:gd name="connsiteY95" fmla="*/ 3382470 h 3447207"/>
              <a:gd name="connsiteX96" fmla="*/ 3293458 w 4976602"/>
              <a:gd name="connsiteY96" fmla="*/ 3374378 h 3447207"/>
              <a:gd name="connsiteX97" fmla="*/ 3350103 w 4976602"/>
              <a:gd name="connsiteY97" fmla="*/ 3350102 h 3447207"/>
              <a:gd name="connsiteX98" fmla="*/ 3406747 w 4976602"/>
              <a:gd name="connsiteY98" fmla="*/ 3309642 h 3447207"/>
              <a:gd name="connsiteX99" fmla="*/ 3471483 w 4976602"/>
              <a:gd name="connsiteY99" fmla="*/ 3252998 h 3447207"/>
              <a:gd name="connsiteX100" fmla="*/ 3520035 w 4976602"/>
              <a:gd name="connsiteY100" fmla="*/ 3188262 h 3447207"/>
              <a:gd name="connsiteX101" fmla="*/ 3568588 w 4976602"/>
              <a:gd name="connsiteY101" fmla="*/ 3131617 h 3447207"/>
              <a:gd name="connsiteX102" fmla="*/ 3649508 w 4976602"/>
              <a:gd name="connsiteY102" fmla="*/ 3058789 h 3447207"/>
              <a:gd name="connsiteX103" fmla="*/ 3698060 w 4976602"/>
              <a:gd name="connsiteY103" fmla="*/ 2977869 h 3447207"/>
              <a:gd name="connsiteX104" fmla="*/ 3722336 w 4976602"/>
              <a:gd name="connsiteY104" fmla="*/ 2880764 h 3447207"/>
              <a:gd name="connsiteX105" fmla="*/ 3738520 w 4976602"/>
              <a:gd name="connsiteY105" fmla="*/ 2816028 h 3447207"/>
              <a:gd name="connsiteX106" fmla="*/ 3754704 w 4976602"/>
              <a:gd name="connsiteY106" fmla="*/ 2743200 h 3447207"/>
              <a:gd name="connsiteX107" fmla="*/ 3762796 w 4976602"/>
              <a:gd name="connsiteY107" fmla="*/ 2678463 h 3447207"/>
              <a:gd name="connsiteX108" fmla="*/ 3770888 w 4976602"/>
              <a:gd name="connsiteY108" fmla="*/ 2638003 h 3447207"/>
              <a:gd name="connsiteX109" fmla="*/ 3778980 w 4976602"/>
              <a:gd name="connsiteY109" fmla="*/ 2565175 h 3447207"/>
              <a:gd name="connsiteX110" fmla="*/ 3795165 w 4976602"/>
              <a:gd name="connsiteY110" fmla="*/ 2290046 h 3447207"/>
              <a:gd name="connsiteX111" fmla="*/ 3803257 w 4976602"/>
              <a:gd name="connsiteY111" fmla="*/ 2257677 h 3447207"/>
              <a:gd name="connsiteX112" fmla="*/ 3811349 w 4976602"/>
              <a:gd name="connsiteY112" fmla="*/ 2144389 h 3447207"/>
              <a:gd name="connsiteX113" fmla="*/ 3819441 w 4976602"/>
              <a:gd name="connsiteY113" fmla="*/ 2087745 h 3447207"/>
              <a:gd name="connsiteX114" fmla="*/ 3835625 w 4976602"/>
              <a:gd name="connsiteY114" fmla="*/ 1917812 h 3447207"/>
              <a:gd name="connsiteX115" fmla="*/ 3843717 w 4976602"/>
              <a:gd name="connsiteY115" fmla="*/ 1885444 h 3447207"/>
              <a:gd name="connsiteX116" fmla="*/ 3851809 w 4976602"/>
              <a:gd name="connsiteY116" fmla="*/ 1844984 h 3447207"/>
              <a:gd name="connsiteX117" fmla="*/ 3859901 w 4976602"/>
              <a:gd name="connsiteY117" fmla="*/ 1812616 h 3447207"/>
              <a:gd name="connsiteX118" fmla="*/ 3876085 w 4976602"/>
              <a:gd name="connsiteY118" fmla="*/ 1707419 h 3447207"/>
              <a:gd name="connsiteX119" fmla="*/ 3884177 w 4976602"/>
              <a:gd name="connsiteY119" fmla="*/ 1618407 h 3447207"/>
              <a:gd name="connsiteX120" fmla="*/ 3900361 w 4976602"/>
              <a:gd name="connsiteY120" fmla="*/ 1553670 h 3447207"/>
              <a:gd name="connsiteX121" fmla="*/ 3908453 w 4976602"/>
              <a:gd name="connsiteY121" fmla="*/ 1521302 h 3447207"/>
              <a:gd name="connsiteX122" fmla="*/ 3916545 w 4976602"/>
              <a:gd name="connsiteY122" fmla="*/ 1488934 h 3447207"/>
              <a:gd name="connsiteX123" fmla="*/ 3924637 w 4976602"/>
              <a:gd name="connsiteY123" fmla="*/ 1464658 h 3447207"/>
              <a:gd name="connsiteX124" fmla="*/ 3932729 w 4976602"/>
              <a:gd name="connsiteY124" fmla="*/ 1432290 h 3447207"/>
              <a:gd name="connsiteX125" fmla="*/ 3957005 w 4976602"/>
              <a:gd name="connsiteY125" fmla="*/ 1408014 h 3447207"/>
              <a:gd name="connsiteX126" fmla="*/ 3965097 w 4976602"/>
              <a:gd name="connsiteY126" fmla="*/ 1383738 h 3447207"/>
              <a:gd name="connsiteX127" fmla="*/ 3997465 w 4976602"/>
              <a:gd name="connsiteY127" fmla="*/ 1335185 h 3447207"/>
              <a:gd name="connsiteX128" fmla="*/ 4021742 w 4976602"/>
              <a:gd name="connsiteY128" fmla="*/ 1294725 h 3447207"/>
              <a:gd name="connsiteX129" fmla="*/ 4078386 w 4976602"/>
              <a:gd name="connsiteY129" fmla="*/ 1238081 h 3447207"/>
              <a:gd name="connsiteX130" fmla="*/ 4167398 w 4976602"/>
              <a:gd name="connsiteY130" fmla="*/ 1205713 h 3447207"/>
              <a:gd name="connsiteX131" fmla="*/ 4232134 w 4976602"/>
              <a:gd name="connsiteY131" fmla="*/ 1173345 h 3447207"/>
              <a:gd name="connsiteX132" fmla="*/ 4264503 w 4976602"/>
              <a:gd name="connsiteY132" fmla="*/ 1157161 h 3447207"/>
              <a:gd name="connsiteX133" fmla="*/ 4296871 w 4976602"/>
              <a:gd name="connsiteY133" fmla="*/ 1149069 h 3447207"/>
              <a:gd name="connsiteX134" fmla="*/ 4329239 w 4976602"/>
              <a:gd name="connsiteY134" fmla="*/ 1132885 h 3447207"/>
              <a:gd name="connsiteX135" fmla="*/ 4353515 w 4976602"/>
              <a:gd name="connsiteY135" fmla="*/ 1124793 h 3447207"/>
              <a:gd name="connsiteX136" fmla="*/ 4385883 w 4976602"/>
              <a:gd name="connsiteY136" fmla="*/ 1108608 h 3447207"/>
              <a:gd name="connsiteX137" fmla="*/ 4410159 w 4976602"/>
              <a:gd name="connsiteY137" fmla="*/ 1100516 h 3447207"/>
              <a:gd name="connsiteX138" fmla="*/ 4450619 w 4976602"/>
              <a:gd name="connsiteY138" fmla="*/ 1084332 h 3447207"/>
              <a:gd name="connsiteX139" fmla="*/ 4499172 w 4976602"/>
              <a:gd name="connsiteY139" fmla="*/ 1060056 h 3447207"/>
              <a:gd name="connsiteX140" fmla="*/ 4531540 w 4976602"/>
              <a:gd name="connsiteY140" fmla="*/ 1051964 h 3447207"/>
              <a:gd name="connsiteX141" fmla="*/ 4644828 w 4976602"/>
              <a:gd name="connsiteY141" fmla="*/ 1027688 h 3447207"/>
              <a:gd name="connsiteX142" fmla="*/ 4693380 w 4976602"/>
              <a:gd name="connsiteY142" fmla="*/ 1011504 h 3447207"/>
              <a:gd name="connsiteX143" fmla="*/ 4725749 w 4976602"/>
              <a:gd name="connsiteY143" fmla="*/ 1003412 h 3447207"/>
              <a:gd name="connsiteX144" fmla="*/ 4774301 w 4976602"/>
              <a:gd name="connsiteY144" fmla="*/ 987228 h 3447207"/>
              <a:gd name="connsiteX145" fmla="*/ 4855221 w 4976602"/>
              <a:gd name="connsiteY145" fmla="*/ 971044 h 3447207"/>
              <a:gd name="connsiteX146" fmla="*/ 4895681 w 4976602"/>
              <a:gd name="connsiteY146" fmla="*/ 954860 h 3447207"/>
              <a:gd name="connsiteX147" fmla="*/ 4976602 w 4976602"/>
              <a:gd name="connsiteY147" fmla="*/ 954860 h 3447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</a:cxnLst>
            <a:rect l="l" t="t" r="r" b="b"/>
            <a:pathLst>
              <a:path w="4976602" h="3447207">
                <a:moveTo>
                  <a:pt x="0" y="347957"/>
                </a:moveTo>
                <a:cubicBezTo>
                  <a:pt x="13487" y="339865"/>
                  <a:pt x="29339" y="334802"/>
                  <a:pt x="40460" y="323681"/>
                </a:cubicBezTo>
                <a:cubicBezTo>
                  <a:pt x="46491" y="317650"/>
                  <a:pt x="43973" y="306601"/>
                  <a:pt x="48552" y="299405"/>
                </a:cubicBezTo>
                <a:cubicBezTo>
                  <a:pt x="63033" y="276649"/>
                  <a:pt x="80920" y="256248"/>
                  <a:pt x="97104" y="234669"/>
                </a:cubicBezTo>
                <a:cubicBezTo>
                  <a:pt x="105196" y="223879"/>
                  <a:pt x="111843" y="211836"/>
                  <a:pt x="121380" y="202300"/>
                </a:cubicBezTo>
                <a:cubicBezTo>
                  <a:pt x="126775" y="196905"/>
                  <a:pt x="132799" y="192074"/>
                  <a:pt x="137565" y="186116"/>
                </a:cubicBezTo>
                <a:cubicBezTo>
                  <a:pt x="143641" y="178522"/>
                  <a:pt x="146520" y="168346"/>
                  <a:pt x="153749" y="161840"/>
                </a:cubicBezTo>
                <a:cubicBezTo>
                  <a:pt x="202497" y="117967"/>
                  <a:pt x="208308" y="116093"/>
                  <a:pt x="258945" y="97104"/>
                </a:cubicBezTo>
                <a:cubicBezTo>
                  <a:pt x="266932" y="94109"/>
                  <a:pt x="275592" y="92827"/>
                  <a:pt x="283221" y="89012"/>
                </a:cubicBezTo>
                <a:cubicBezTo>
                  <a:pt x="291920" y="84663"/>
                  <a:pt x="298959" y="77485"/>
                  <a:pt x="307497" y="72828"/>
                </a:cubicBezTo>
                <a:cubicBezTo>
                  <a:pt x="364355" y="41815"/>
                  <a:pt x="354829" y="46262"/>
                  <a:pt x="396510" y="32368"/>
                </a:cubicBezTo>
                <a:cubicBezTo>
                  <a:pt x="455851" y="37763"/>
                  <a:pt x="516105" y="36866"/>
                  <a:pt x="574534" y="48552"/>
                </a:cubicBezTo>
                <a:cubicBezTo>
                  <a:pt x="585756" y="50796"/>
                  <a:pt x="590122" y="65380"/>
                  <a:pt x="598811" y="72828"/>
                </a:cubicBezTo>
                <a:cubicBezTo>
                  <a:pt x="609051" y="81605"/>
                  <a:pt x="620390" y="89012"/>
                  <a:pt x="631179" y="97104"/>
                </a:cubicBezTo>
                <a:cubicBezTo>
                  <a:pt x="639271" y="113288"/>
                  <a:pt x="648106" y="129121"/>
                  <a:pt x="655455" y="145656"/>
                </a:cubicBezTo>
                <a:cubicBezTo>
                  <a:pt x="658919" y="153451"/>
                  <a:pt x="659732" y="162303"/>
                  <a:pt x="663547" y="169932"/>
                </a:cubicBezTo>
                <a:cubicBezTo>
                  <a:pt x="674414" y="191666"/>
                  <a:pt x="695834" y="223785"/>
                  <a:pt x="712099" y="242761"/>
                </a:cubicBezTo>
                <a:cubicBezTo>
                  <a:pt x="730673" y="264430"/>
                  <a:pt x="745179" y="274482"/>
                  <a:pt x="768743" y="291313"/>
                </a:cubicBezTo>
                <a:cubicBezTo>
                  <a:pt x="776657" y="296966"/>
                  <a:pt x="785105" y="301844"/>
                  <a:pt x="793019" y="307497"/>
                </a:cubicBezTo>
                <a:cubicBezTo>
                  <a:pt x="823039" y="328939"/>
                  <a:pt x="827911" y="339202"/>
                  <a:pt x="865848" y="347957"/>
                </a:cubicBezTo>
                <a:cubicBezTo>
                  <a:pt x="887038" y="352847"/>
                  <a:pt x="909005" y="353352"/>
                  <a:pt x="930584" y="356049"/>
                </a:cubicBezTo>
                <a:cubicBezTo>
                  <a:pt x="957557" y="345260"/>
                  <a:pt x="985178" y="335966"/>
                  <a:pt x="1011504" y="323681"/>
                </a:cubicBezTo>
                <a:cubicBezTo>
                  <a:pt x="1107052" y="279092"/>
                  <a:pt x="1011136" y="313015"/>
                  <a:pt x="1076241" y="291313"/>
                </a:cubicBezTo>
                <a:cubicBezTo>
                  <a:pt x="1097820" y="269734"/>
                  <a:pt x="1124050" y="251969"/>
                  <a:pt x="1140977" y="226577"/>
                </a:cubicBezTo>
                <a:cubicBezTo>
                  <a:pt x="1146372" y="218485"/>
                  <a:pt x="1149567" y="208376"/>
                  <a:pt x="1157161" y="202300"/>
                </a:cubicBezTo>
                <a:cubicBezTo>
                  <a:pt x="1163822" y="196971"/>
                  <a:pt x="1173345" y="196905"/>
                  <a:pt x="1181437" y="194208"/>
                </a:cubicBezTo>
                <a:cubicBezTo>
                  <a:pt x="1186832" y="183419"/>
                  <a:pt x="1191636" y="172313"/>
                  <a:pt x="1197621" y="161840"/>
                </a:cubicBezTo>
                <a:cubicBezTo>
                  <a:pt x="1208518" y="142770"/>
                  <a:pt x="1225675" y="122564"/>
                  <a:pt x="1238081" y="105196"/>
                </a:cubicBezTo>
                <a:cubicBezTo>
                  <a:pt x="1243734" y="97282"/>
                  <a:pt x="1246671" y="86995"/>
                  <a:pt x="1254265" y="80920"/>
                </a:cubicBezTo>
                <a:cubicBezTo>
                  <a:pt x="1329363" y="20842"/>
                  <a:pt x="1293813" y="53567"/>
                  <a:pt x="1343278" y="32368"/>
                </a:cubicBezTo>
                <a:cubicBezTo>
                  <a:pt x="1375867" y="18401"/>
                  <a:pt x="1372911" y="12480"/>
                  <a:pt x="1408014" y="8092"/>
                </a:cubicBezTo>
                <a:cubicBezTo>
                  <a:pt x="1440244" y="4063"/>
                  <a:pt x="1472751" y="2697"/>
                  <a:pt x="1505119" y="0"/>
                </a:cubicBezTo>
                <a:cubicBezTo>
                  <a:pt x="1586039" y="5395"/>
                  <a:pt x="1667094" y="9056"/>
                  <a:pt x="1747880" y="16184"/>
                </a:cubicBezTo>
                <a:cubicBezTo>
                  <a:pt x="1781742" y="19172"/>
                  <a:pt x="1817832" y="43068"/>
                  <a:pt x="1844984" y="56644"/>
                </a:cubicBezTo>
                <a:cubicBezTo>
                  <a:pt x="1897785" y="83045"/>
                  <a:pt x="1892614" y="77950"/>
                  <a:pt x="1942088" y="113288"/>
                </a:cubicBezTo>
                <a:cubicBezTo>
                  <a:pt x="1982307" y="142015"/>
                  <a:pt x="2008526" y="159160"/>
                  <a:pt x="2039193" y="194208"/>
                </a:cubicBezTo>
                <a:cubicBezTo>
                  <a:pt x="2057143" y="214723"/>
                  <a:pt x="2074912" y="243510"/>
                  <a:pt x="2087745" y="267037"/>
                </a:cubicBezTo>
                <a:cubicBezTo>
                  <a:pt x="2096409" y="282922"/>
                  <a:pt x="2103929" y="299405"/>
                  <a:pt x="2112021" y="315589"/>
                </a:cubicBezTo>
                <a:cubicBezTo>
                  <a:pt x="2114718" y="331773"/>
                  <a:pt x="2114925" y="348576"/>
                  <a:pt x="2120113" y="364141"/>
                </a:cubicBezTo>
                <a:cubicBezTo>
                  <a:pt x="2125835" y="381307"/>
                  <a:pt x="2137261" y="396062"/>
                  <a:pt x="2144389" y="412693"/>
                </a:cubicBezTo>
                <a:cubicBezTo>
                  <a:pt x="2153467" y="433876"/>
                  <a:pt x="2159428" y="456316"/>
                  <a:pt x="2168665" y="477430"/>
                </a:cubicBezTo>
                <a:cubicBezTo>
                  <a:pt x="2178335" y="499533"/>
                  <a:pt x="2191530" y="519991"/>
                  <a:pt x="2201034" y="542166"/>
                </a:cubicBezTo>
                <a:cubicBezTo>
                  <a:pt x="2243342" y="640882"/>
                  <a:pt x="2186863" y="538099"/>
                  <a:pt x="2241494" y="647362"/>
                </a:cubicBezTo>
                <a:cubicBezTo>
                  <a:pt x="2251219" y="666813"/>
                  <a:pt x="2264749" y="684262"/>
                  <a:pt x="2273862" y="704007"/>
                </a:cubicBezTo>
                <a:cubicBezTo>
                  <a:pt x="2281011" y="719496"/>
                  <a:pt x="2282987" y="737029"/>
                  <a:pt x="2290046" y="752559"/>
                </a:cubicBezTo>
                <a:cubicBezTo>
                  <a:pt x="2296554" y="766877"/>
                  <a:pt x="2306684" y="779270"/>
                  <a:pt x="2314322" y="793019"/>
                </a:cubicBezTo>
                <a:cubicBezTo>
                  <a:pt x="2320180" y="803564"/>
                  <a:pt x="2325111" y="814598"/>
                  <a:pt x="2330506" y="825387"/>
                </a:cubicBezTo>
                <a:cubicBezTo>
                  <a:pt x="2333203" y="849663"/>
                  <a:pt x="2334582" y="874123"/>
                  <a:pt x="2338598" y="898216"/>
                </a:cubicBezTo>
                <a:cubicBezTo>
                  <a:pt x="2340000" y="906630"/>
                  <a:pt x="2345674" y="914023"/>
                  <a:pt x="2346690" y="922492"/>
                </a:cubicBezTo>
                <a:cubicBezTo>
                  <a:pt x="2384554" y="1238027"/>
                  <a:pt x="2347518" y="1008375"/>
                  <a:pt x="2370966" y="1149069"/>
                </a:cubicBezTo>
                <a:cubicBezTo>
                  <a:pt x="2373663" y="1189529"/>
                  <a:pt x="2374227" y="1230188"/>
                  <a:pt x="2379058" y="1270449"/>
                </a:cubicBezTo>
                <a:cubicBezTo>
                  <a:pt x="2382335" y="1297761"/>
                  <a:pt x="2389847" y="1324396"/>
                  <a:pt x="2395242" y="1351369"/>
                </a:cubicBezTo>
                <a:cubicBezTo>
                  <a:pt x="2397939" y="1364856"/>
                  <a:pt x="2399998" y="1378487"/>
                  <a:pt x="2403334" y="1391830"/>
                </a:cubicBezTo>
                <a:cubicBezTo>
                  <a:pt x="2408729" y="1413409"/>
                  <a:pt x="2415708" y="1434652"/>
                  <a:pt x="2419519" y="1456566"/>
                </a:cubicBezTo>
                <a:cubicBezTo>
                  <a:pt x="2426513" y="1496780"/>
                  <a:pt x="2429496" y="1537603"/>
                  <a:pt x="2435703" y="1577946"/>
                </a:cubicBezTo>
                <a:cubicBezTo>
                  <a:pt x="2447506" y="1654666"/>
                  <a:pt x="2452551" y="1656748"/>
                  <a:pt x="2459979" y="1723603"/>
                </a:cubicBezTo>
                <a:cubicBezTo>
                  <a:pt x="2463269" y="1753214"/>
                  <a:pt x="2465106" y="1782971"/>
                  <a:pt x="2468071" y="1812616"/>
                </a:cubicBezTo>
                <a:cubicBezTo>
                  <a:pt x="2483412" y="1966029"/>
                  <a:pt x="2469667" y="1794496"/>
                  <a:pt x="2484255" y="1998732"/>
                </a:cubicBezTo>
                <a:cubicBezTo>
                  <a:pt x="2478860" y="2133599"/>
                  <a:pt x="2475699" y="2268575"/>
                  <a:pt x="2468071" y="2403334"/>
                </a:cubicBezTo>
                <a:cubicBezTo>
                  <a:pt x="2467589" y="2411850"/>
                  <a:pt x="2462223" y="2419381"/>
                  <a:pt x="2459979" y="2427610"/>
                </a:cubicBezTo>
                <a:cubicBezTo>
                  <a:pt x="2454127" y="2449069"/>
                  <a:pt x="2450829" y="2471245"/>
                  <a:pt x="2443795" y="2492346"/>
                </a:cubicBezTo>
                <a:cubicBezTo>
                  <a:pt x="2438400" y="2508530"/>
                  <a:pt x="2431749" y="2524349"/>
                  <a:pt x="2427611" y="2540899"/>
                </a:cubicBezTo>
                <a:cubicBezTo>
                  <a:pt x="2425017" y="2551277"/>
                  <a:pt x="2417233" y="2585929"/>
                  <a:pt x="2411426" y="2597543"/>
                </a:cubicBezTo>
                <a:cubicBezTo>
                  <a:pt x="2407077" y="2606242"/>
                  <a:pt x="2400637" y="2613727"/>
                  <a:pt x="2395242" y="2621819"/>
                </a:cubicBezTo>
                <a:cubicBezTo>
                  <a:pt x="2372010" y="2714745"/>
                  <a:pt x="2407580" y="2603312"/>
                  <a:pt x="2362874" y="2670371"/>
                </a:cubicBezTo>
                <a:cubicBezTo>
                  <a:pt x="2356705" y="2679625"/>
                  <a:pt x="2362263" y="2694510"/>
                  <a:pt x="2354782" y="2702739"/>
                </a:cubicBezTo>
                <a:cubicBezTo>
                  <a:pt x="2334094" y="2725496"/>
                  <a:pt x="2281954" y="2759384"/>
                  <a:pt x="2281954" y="2759384"/>
                </a:cubicBezTo>
                <a:cubicBezTo>
                  <a:pt x="2279257" y="2767476"/>
                  <a:pt x="2277222" y="2775820"/>
                  <a:pt x="2273862" y="2783660"/>
                </a:cubicBezTo>
                <a:cubicBezTo>
                  <a:pt x="2269110" y="2794748"/>
                  <a:pt x="2261914" y="2804733"/>
                  <a:pt x="2257678" y="2816028"/>
                </a:cubicBezTo>
                <a:cubicBezTo>
                  <a:pt x="2253773" y="2826441"/>
                  <a:pt x="2253491" y="2837983"/>
                  <a:pt x="2249586" y="2848396"/>
                </a:cubicBezTo>
                <a:cubicBezTo>
                  <a:pt x="2245350" y="2859691"/>
                  <a:pt x="2237638" y="2869469"/>
                  <a:pt x="2233402" y="2880764"/>
                </a:cubicBezTo>
                <a:cubicBezTo>
                  <a:pt x="2229497" y="2891177"/>
                  <a:pt x="2228365" y="2902439"/>
                  <a:pt x="2225310" y="2913132"/>
                </a:cubicBezTo>
                <a:cubicBezTo>
                  <a:pt x="2222967" y="2921334"/>
                  <a:pt x="2219915" y="2929316"/>
                  <a:pt x="2217218" y="2937408"/>
                </a:cubicBezTo>
                <a:cubicBezTo>
                  <a:pt x="2219915" y="2975171"/>
                  <a:pt x="2217511" y="3013650"/>
                  <a:pt x="2225310" y="3050697"/>
                </a:cubicBezTo>
                <a:cubicBezTo>
                  <a:pt x="2228550" y="3066088"/>
                  <a:pt x="2241948" y="3077408"/>
                  <a:pt x="2249586" y="3091157"/>
                </a:cubicBezTo>
                <a:cubicBezTo>
                  <a:pt x="2255444" y="3101702"/>
                  <a:pt x="2258532" y="3113875"/>
                  <a:pt x="2265770" y="3123525"/>
                </a:cubicBezTo>
                <a:cubicBezTo>
                  <a:pt x="2277716" y="3139453"/>
                  <a:pt x="2302842" y="3162291"/>
                  <a:pt x="2322414" y="3172077"/>
                </a:cubicBezTo>
                <a:cubicBezTo>
                  <a:pt x="2330043" y="3175892"/>
                  <a:pt x="2338598" y="3177472"/>
                  <a:pt x="2346690" y="3180169"/>
                </a:cubicBezTo>
                <a:cubicBezTo>
                  <a:pt x="2352085" y="3185564"/>
                  <a:pt x="2356404" y="3192310"/>
                  <a:pt x="2362874" y="3196354"/>
                </a:cubicBezTo>
                <a:cubicBezTo>
                  <a:pt x="2510382" y="3288549"/>
                  <a:pt x="2322121" y="3158397"/>
                  <a:pt x="2451887" y="3244906"/>
                </a:cubicBezTo>
                <a:cubicBezTo>
                  <a:pt x="2463109" y="3252387"/>
                  <a:pt x="2472818" y="3262034"/>
                  <a:pt x="2484255" y="3269182"/>
                </a:cubicBezTo>
                <a:cubicBezTo>
                  <a:pt x="2494484" y="3275575"/>
                  <a:pt x="2506394" y="3278973"/>
                  <a:pt x="2516623" y="3285366"/>
                </a:cubicBezTo>
                <a:cubicBezTo>
                  <a:pt x="2572611" y="3320359"/>
                  <a:pt x="2525573" y="3301836"/>
                  <a:pt x="2573267" y="3317734"/>
                </a:cubicBezTo>
                <a:cubicBezTo>
                  <a:pt x="2578662" y="3325826"/>
                  <a:pt x="2582067" y="3335681"/>
                  <a:pt x="2589451" y="3342010"/>
                </a:cubicBezTo>
                <a:cubicBezTo>
                  <a:pt x="2601393" y="3352246"/>
                  <a:pt x="2616574" y="3357950"/>
                  <a:pt x="2629911" y="3366286"/>
                </a:cubicBezTo>
                <a:cubicBezTo>
                  <a:pt x="2638158" y="3371441"/>
                  <a:pt x="2645489" y="3378121"/>
                  <a:pt x="2654188" y="3382470"/>
                </a:cubicBezTo>
                <a:cubicBezTo>
                  <a:pt x="2665002" y="3387877"/>
                  <a:pt x="2701498" y="3396580"/>
                  <a:pt x="2710832" y="3398654"/>
                </a:cubicBezTo>
                <a:cubicBezTo>
                  <a:pt x="2724258" y="3401638"/>
                  <a:pt x="2737866" y="3403762"/>
                  <a:pt x="2751292" y="3406746"/>
                </a:cubicBezTo>
                <a:cubicBezTo>
                  <a:pt x="2762149" y="3409159"/>
                  <a:pt x="2772729" y="3412789"/>
                  <a:pt x="2783660" y="3414839"/>
                </a:cubicBezTo>
                <a:cubicBezTo>
                  <a:pt x="2815913" y="3420887"/>
                  <a:pt x="2848397" y="3425628"/>
                  <a:pt x="2880765" y="3431023"/>
                </a:cubicBezTo>
                <a:cubicBezTo>
                  <a:pt x="2937730" y="3440517"/>
                  <a:pt x="2913752" y="3433927"/>
                  <a:pt x="2953593" y="3447207"/>
                </a:cubicBezTo>
                <a:cubicBezTo>
                  <a:pt x="2983264" y="3444510"/>
                  <a:pt x="3013042" y="3442810"/>
                  <a:pt x="3042605" y="3439115"/>
                </a:cubicBezTo>
                <a:cubicBezTo>
                  <a:pt x="3056253" y="3437409"/>
                  <a:pt x="3069498" y="3433284"/>
                  <a:pt x="3083065" y="3431023"/>
                </a:cubicBezTo>
                <a:cubicBezTo>
                  <a:pt x="3101879" y="3427887"/>
                  <a:pt x="3120828" y="3425628"/>
                  <a:pt x="3139710" y="3422931"/>
                </a:cubicBezTo>
                <a:cubicBezTo>
                  <a:pt x="3150499" y="3414839"/>
                  <a:pt x="3160015" y="3404686"/>
                  <a:pt x="3172078" y="3398654"/>
                </a:cubicBezTo>
                <a:cubicBezTo>
                  <a:pt x="3184346" y="3392520"/>
                  <a:pt x="3246613" y="3383631"/>
                  <a:pt x="3252998" y="3382470"/>
                </a:cubicBezTo>
                <a:cubicBezTo>
                  <a:pt x="3266530" y="3380010"/>
                  <a:pt x="3280115" y="3377714"/>
                  <a:pt x="3293458" y="3374378"/>
                </a:cubicBezTo>
                <a:cubicBezTo>
                  <a:pt x="3313631" y="3369335"/>
                  <a:pt x="3332092" y="3360394"/>
                  <a:pt x="3350103" y="3350102"/>
                </a:cubicBezTo>
                <a:cubicBezTo>
                  <a:pt x="3369172" y="3339206"/>
                  <a:pt x="3389381" y="3322046"/>
                  <a:pt x="3406747" y="3309642"/>
                </a:cubicBezTo>
                <a:cubicBezTo>
                  <a:pt x="3436087" y="3288685"/>
                  <a:pt x="3445339" y="3288947"/>
                  <a:pt x="3471483" y="3252998"/>
                </a:cubicBezTo>
                <a:cubicBezTo>
                  <a:pt x="3525366" y="3178909"/>
                  <a:pt x="3467128" y="3223533"/>
                  <a:pt x="3520035" y="3188262"/>
                </a:cubicBezTo>
                <a:cubicBezTo>
                  <a:pt x="3539681" y="3158792"/>
                  <a:pt x="3537189" y="3159091"/>
                  <a:pt x="3568588" y="3131617"/>
                </a:cubicBezTo>
                <a:cubicBezTo>
                  <a:pt x="3602018" y="3102366"/>
                  <a:pt x="3620691" y="3102015"/>
                  <a:pt x="3649508" y="3058789"/>
                </a:cubicBezTo>
                <a:cubicBezTo>
                  <a:pt x="3688567" y="3000200"/>
                  <a:pt x="3673177" y="3027634"/>
                  <a:pt x="3698060" y="2977869"/>
                </a:cubicBezTo>
                <a:cubicBezTo>
                  <a:pt x="3719234" y="2850824"/>
                  <a:pt x="3690278" y="3008997"/>
                  <a:pt x="3722336" y="2880764"/>
                </a:cubicBezTo>
                <a:cubicBezTo>
                  <a:pt x="3727731" y="2859185"/>
                  <a:pt x="3734158" y="2837839"/>
                  <a:pt x="3738520" y="2816028"/>
                </a:cubicBezTo>
                <a:cubicBezTo>
                  <a:pt x="3748793" y="2764663"/>
                  <a:pt x="3743276" y="2788911"/>
                  <a:pt x="3754704" y="2743200"/>
                </a:cubicBezTo>
                <a:cubicBezTo>
                  <a:pt x="3757401" y="2721621"/>
                  <a:pt x="3759489" y="2699957"/>
                  <a:pt x="3762796" y="2678463"/>
                </a:cubicBezTo>
                <a:cubicBezTo>
                  <a:pt x="3764887" y="2664869"/>
                  <a:pt x="3768943" y="2651619"/>
                  <a:pt x="3770888" y="2638003"/>
                </a:cubicBezTo>
                <a:cubicBezTo>
                  <a:pt x="3774342" y="2613823"/>
                  <a:pt x="3776283" y="2589451"/>
                  <a:pt x="3778980" y="2565175"/>
                </a:cubicBezTo>
                <a:cubicBezTo>
                  <a:pt x="3782245" y="2483540"/>
                  <a:pt x="3781719" y="2377443"/>
                  <a:pt x="3795165" y="2290046"/>
                </a:cubicBezTo>
                <a:cubicBezTo>
                  <a:pt x="3796856" y="2279054"/>
                  <a:pt x="3800560" y="2268467"/>
                  <a:pt x="3803257" y="2257677"/>
                </a:cubicBezTo>
                <a:cubicBezTo>
                  <a:pt x="3805954" y="2219914"/>
                  <a:pt x="3807760" y="2182077"/>
                  <a:pt x="3811349" y="2144389"/>
                </a:cubicBezTo>
                <a:cubicBezTo>
                  <a:pt x="3813157" y="2125402"/>
                  <a:pt x="3817543" y="2106723"/>
                  <a:pt x="3819441" y="2087745"/>
                </a:cubicBezTo>
                <a:cubicBezTo>
                  <a:pt x="3826450" y="2017652"/>
                  <a:pt x="3824872" y="1982333"/>
                  <a:pt x="3835625" y="1917812"/>
                </a:cubicBezTo>
                <a:cubicBezTo>
                  <a:pt x="3837453" y="1906842"/>
                  <a:pt x="3841304" y="1896301"/>
                  <a:pt x="3843717" y="1885444"/>
                </a:cubicBezTo>
                <a:cubicBezTo>
                  <a:pt x="3846701" y="1872018"/>
                  <a:pt x="3848825" y="1858410"/>
                  <a:pt x="3851809" y="1844984"/>
                </a:cubicBezTo>
                <a:cubicBezTo>
                  <a:pt x="3854222" y="1834127"/>
                  <a:pt x="3857488" y="1823473"/>
                  <a:pt x="3859901" y="1812616"/>
                </a:cubicBezTo>
                <a:cubicBezTo>
                  <a:pt x="3869163" y="1770937"/>
                  <a:pt x="3871180" y="1754012"/>
                  <a:pt x="3876085" y="1707419"/>
                </a:cubicBezTo>
                <a:cubicBezTo>
                  <a:pt x="3879204" y="1677790"/>
                  <a:pt x="3879530" y="1647835"/>
                  <a:pt x="3884177" y="1618407"/>
                </a:cubicBezTo>
                <a:cubicBezTo>
                  <a:pt x="3887646" y="1596436"/>
                  <a:pt x="3894966" y="1575249"/>
                  <a:pt x="3900361" y="1553670"/>
                </a:cubicBezTo>
                <a:lnTo>
                  <a:pt x="3908453" y="1521302"/>
                </a:lnTo>
                <a:cubicBezTo>
                  <a:pt x="3911150" y="1510513"/>
                  <a:pt x="3913028" y="1499485"/>
                  <a:pt x="3916545" y="1488934"/>
                </a:cubicBezTo>
                <a:cubicBezTo>
                  <a:pt x="3919242" y="1480842"/>
                  <a:pt x="3922294" y="1472860"/>
                  <a:pt x="3924637" y="1464658"/>
                </a:cubicBezTo>
                <a:cubicBezTo>
                  <a:pt x="3927692" y="1453965"/>
                  <a:pt x="3927211" y="1441946"/>
                  <a:pt x="3932729" y="1432290"/>
                </a:cubicBezTo>
                <a:cubicBezTo>
                  <a:pt x="3938407" y="1422354"/>
                  <a:pt x="3948913" y="1416106"/>
                  <a:pt x="3957005" y="1408014"/>
                </a:cubicBezTo>
                <a:cubicBezTo>
                  <a:pt x="3959702" y="1399922"/>
                  <a:pt x="3960955" y="1391194"/>
                  <a:pt x="3965097" y="1383738"/>
                </a:cubicBezTo>
                <a:cubicBezTo>
                  <a:pt x="3974543" y="1366735"/>
                  <a:pt x="3991314" y="1353638"/>
                  <a:pt x="3997465" y="1335185"/>
                </a:cubicBezTo>
                <a:cubicBezTo>
                  <a:pt x="4010730" y="1295390"/>
                  <a:pt x="3997057" y="1324347"/>
                  <a:pt x="4021742" y="1294725"/>
                </a:cubicBezTo>
                <a:cubicBezTo>
                  <a:pt x="4047786" y="1263472"/>
                  <a:pt x="4041552" y="1258544"/>
                  <a:pt x="4078386" y="1238081"/>
                </a:cubicBezTo>
                <a:cubicBezTo>
                  <a:pt x="4136269" y="1205924"/>
                  <a:pt x="4103206" y="1237809"/>
                  <a:pt x="4167398" y="1205713"/>
                </a:cubicBezTo>
                <a:lnTo>
                  <a:pt x="4232134" y="1173345"/>
                </a:lnTo>
                <a:cubicBezTo>
                  <a:pt x="4242924" y="1167950"/>
                  <a:pt x="4252800" y="1160087"/>
                  <a:pt x="4264503" y="1157161"/>
                </a:cubicBezTo>
                <a:cubicBezTo>
                  <a:pt x="4275292" y="1154464"/>
                  <a:pt x="4286458" y="1152974"/>
                  <a:pt x="4296871" y="1149069"/>
                </a:cubicBezTo>
                <a:cubicBezTo>
                  <a:pt x="4308166" y="1144833"/>
                  <a:pt x="4318151" y="1137637"/>
                  <a:pt x="4329239" y="1132885"/>
                </a:cubicBezTo>
                <a:cubicBezTo>
                  <a:pt x="4337079" y="1129525"/>
                  <a:pt x="4345675" y="1128153"/>
                  <a:pt x="4353515" y="1124793"/>
                </a:cubicBezTo>
                <a:cubicBezTo>
                  <a:pt x="4364603" y="1120041"/>
                  <a:pt x="4374795" y="1113360"/>
                  <a:pt x="4385883" y="1108608"/>
                </a:cubicBezTo>
                <a:cubicBezTo>
                  <a:pt x="4393723" y="1105248"/>
                  <a:pt x="4402172" y="1103511"/>
                  <a:pt x="4410159" y="1100516"/>
                </a:cubicBezTo>
                <a:cubicBezTo>
                  <a:pt x="4423760" y="1095416"/>
                  <a:pt x="4437395" y="1090343"/>
                  <a:pt x="4450619" y="1084332"/>
                </a:cubicBezTo>
                <a:cubicBezTo>
                  <a:pt x="4467092" y="1076844"/>
                  <a:pt x="4482372" y="1066776"/>
                  <a:pt x="4499172" y="1060056"/>
                </a:cubicBezTo>
                <a:cubicBezTo>
                  <a:pt x="4509498" y="1055926"/>
                  <a:pt x="4520888" y="1055160"/>
                  <a:pt x="4531540" y="1051964"/>
                </a:cubicBezTo>
                <a:cubicBezTo>
                  <a:pt x="4613900" y="1027256"/>
                  <a:pt x="4546366" y="1039996"/>
                  <a:pt x="4644828" y="1027688"/>
                </a:cubicBezTo>
                <a:cubicBezTo>
                  <a:pt x="4661012" y="1022293"/>
                  <a:pt x="4677040" y="1016406"/>
                  <a:pt x="4693380" y="1011504"/>
                </a:cubicBezTo>
                <a:cubicBezTo>
                  <a:pt x="4704033" y="1008308"/>
                  <a:pt x="4715096" y="1006608"/>
                  <a:pt x="4725749" y="1003412"/>
                </a:cubicBezTo>
                <a:cubicBezTo>
                  <a:pt x="4742089" y="998510"/>
                  <a:pt x="4757751" y="991366"/>
                  <a:pt x="4774301" y="987228"/>
                </a:cubicBezTo>
                <a:cubicBezTo>
                  <a:pt x="4800987" y="980556"/>
                  <a:pt x="4829681" y="981260"/>
                  <a:pt x="4855221" y="971044"/>
                </a:cubicBezTo>
                <a:cubicBezTo>
                  <a:pt x="4868708" y="965649"/>
                  <a:pt x="4881283" y="956780"/>
                  <a:pt x="4895681" y="954860"/>
                </a:cubicBezTo>
                <a:cubicBezTo>
                  <a:pt x="4922418" y="951295"/>
                  <a:pt x="4949628" y="954860"/>
                  <a:pt x="4976602" y="954860"/>
                </a:cubicBezTo>
              </a:path>
            </a:pathLst>
          </a:custGeom>
          <a:noFill/>
          <a:ln w="635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7854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시나리오 </a:t>
            </a:r>
            <a:r>
              <a:rPr kumimoji="1" lang="en-US" altLang="ko-KR" dirty="0"/>
              <a:t>Coverage Check (3)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7024" y="1825625"/>
            <a:ext cx="3819525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관리자는 신청내역을 확인하고 </a:t>
            </a:r>
            <a:r>
              <a:rPr kumimoji="1" lang="ko-KR" altLang="en-US" dirty="0" err="1"/>
              <a:t>대여승인한다</a:t>
            </a:r>
            <a:r>
              <a:rPr kumimoji="1" lang="en-US" altLang="ko-KR" dirty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대여승인이 되면 회원은 대여가 시작된다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회원이 대여현황을 중간중간 조회한다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486D3E1-5165-40F3-AF46-DA7EA0917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571" y="1480841"/>
            <a:ext cx="7027096" cy="5255777"/>
          </a:xfrm>
          <a:prstGeom prst="rect">
            <a:avLst/>
          </a:prstGeom>
        </p:spPr>
      </p:pic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C47133C1-4274-4824-9D9D-172AA13D389A}"/>
              </a:ext>
            </a:extLst>
          </p:cNvPr>
          <p:cNvSpPr/>
          <p:nvPr/>
        </p:nvSpPr>
        <p:spPr>
          <a:xfrm>
            <a:off x="5207267" y="2415941"/>
            <a:ext cx="5881036" cy="2117558"/>
          </a:xfrm>
          <a:custGeom>
            <a:avLst/>
            <a:gdLst>
              <a:gd name="connsiteX0" fmla="*/ 3570973 w 5881036"/>
              <a:gd name="connsiteY0" fmla="*/ 0 h 2117558"/>
              <a:gd name="connsiteX1" fmla="*/ 3628725 w 5881036"/>
              <a:gd name="connsiteY1" fmla="*/ 77002 h 2117558"/>
              <a:gd name="connsiteX2" fmla="*/ 3657600 w 5881036"/>
              <a:gd name="connsiteY2" fmla="*/ 115503 h 2117558"/>
              <a:gd name="connsiteX3" fmla="*/ 3686476 w 5881036"/>
              <a:gd name="connsiteY3" fmla="*/ 125128 h 2117558"/>
              <a:gd name="connsiteX4" fmla="*/ 3734602 w 5881036"/>
              <a:gd name="connsiteY4" fmla="*/ 182880 h 2117558"/>
              <a:gd name="connsiteX5" fmla="*/ 3850106 w 5881036"/>
              <a:gd name="connsiteY5" fmla="*/ 231006 h 2117558"/>
              <a:gd name="connsiteX6" fmla="*/ 3878981 w 5881036"/>
              <a:gd name="connsiteY6" fmla="*/ 240632 h 2117558"/>
              <a:gd name="connsiteX7" fmla="*/ 3965609 w 5881036"/>
              <a:gd name="connsiteY7" fmla="*/ 250257 h 2117558"/>
              <a:gd name="connsiteX8" fmla="*/ 4408371 w 5881036"/>
              <a:gd name="connsiteY8" fmla="*/ 240632 h 2117558"/>
              <a:gd name="connsiteX9" fmla="*/ 4437247 w 5881036"/>
              <a:gd name="connsiteY9" fmla="*/ 231006 h 2117558"/>
              <a:gd name="connsiteX10" fmla="*/ 4475748 w 5881036"/>
              <a:gd name="connsiteY10" fmla="*/ 211756 h 2117558"/>
              <a:gd name="connsiteX11" fmla="*/ 4629752 w 5881036"/>
              <a:gd name="connsiteY11" fmla="*/ 231006 h 2117558"/>
              <a:gd name="connsiteX12" fmla="*/ 4668253 w 5881036"/>
              <a:gd name="connsiteY12" fmla="*/ 259882 h 2117558"/>
              <a:gd name="connsiteX13" fmla="*/ 4726005 w 5881036"/>
              <a:gd name="connsiteY13" fmla="*/ 327259 h 2117558"/>
              <a:gd name="connsiteX14" fmla="*/ 4812632 w 5881036"/>
              <a:gd name="connsiteY14" fmla="*/ 413886 h 2117558"/>
              <a:gd name="connsiteX15" fmla="*/ 4851133 w 5881036"/>
              <a:gd name="connsiteY15" fmla="*/ 452387 h 2117558"/>
              <a:gd name="connsiteX16" fmla="*/ 4918510 w 5881036"/>
              <a:gd name="connsiteY16" fmla="*/ 500514 h 2117558"/>
              <a:gd name="connsiteX17" fmla="*/ 4947386 w 5881036"/>
              <a:gd name="connsiteY17" fmla="*/ 529390 h 2117558"/>
              <a:gd name="connsiteX18" fmla="*/ 4976261 w 5881036"/>
              <a:gd name="connsiteY18" fmla="*/ 539015 h 2117558"/>
              <a:gd name="connsiteX19" fmla="*/ 5005137 w 5881036"/>
              <a:gd name="connsiteY19" fmla="*/ 558265 h 2117558"/>
              <a:gd name="connsiteX20" fmla="*/ 5043638 w 5881036"/>
              <a:gd name="connsiteY20" fmla="*/ 587141 h 2117558"/>
              <a:gd name="connsiteX21" fmla="*/ 5255394 w 5881036"/>
              <a:gd name="connsiteY21" fmla="*/ 616017 h 2117558"/>
              <a:gd name="connsiteX22" fmla="*/ 5428649 w 5881036"/>
              <a:gd name="connsiteY22" fmla="*/ 625642 h 2117558"/>
              <a:gd name="connsiteX23" fmla="*/ 5476775 w 5881036"/>
              <a:gd name="connsiteY23" fmla="*/ 635267 h 2117558"/>
              <a:gd name="connsiteX24" fmla="*/ 5544152 w 5881036"/>
              <a:gd name="connsiteY24" fmla="*/ 693019 h 2117558"/>
              <a:gd name="connsiteX25" fmla="*/ 5582653 w 5881036"/>
              <a:gd name="connsiteY25" fmla="*/ 721895 h 2117558"/>
              <a:gd name="connsiteX26" fmla="*/ 5601904 w 5881036"/>
              <a:gd name="connsiteY26" fmla="*/ 750771 h 2117558"/>
              <a:gd name="connsiteX27" fmla="*/ 5650030 w 5881036"/>
              <a:gd name="connsiteY27" fmla="*/ 779646 h 2117558"/>
              <a:gd name="connsiteX28" fmla="*/ 5698156 w 5881036"/>
              <a:gd name="connsiteY28" fmla="*/ 847023 h 2117558"/>
              <a:gd name="connsiteX29" fmla="*/ 5755908 w 5881036"/>
              <a:gd name="connsiteY29" fmla="*/ 904775 h 2117558"/>
              <a:gd name="connsiteX30" fmla="*/ 5775158 w 5881036"/>
              <a:gd name="connsiteY30" fmla="*/ 933651 h 2117558"/>
              <a:gd name="connsiteX31" fmla="*/ 5794409 w 5881036"/>
              <a:gd name="connsiteY31" fmla="*/ 972152 h 2117558"/>
              <a:gd name="connsiteX32" fmla="*/ 5823285 w 5881036"/>
              <a:gd name="connsiteY32" fmla="*/ 1010653 h 2117558"/>
              <a:gd name="connsiteX33" fmla="*/ 5842535 w 5881036"/>
              <a:gd name="connsiteY33" fmla="*/ 1106905 h 2117558"/>
              <a:gd name="connsiteX34" fmla="*/ 5861786 w 5881036"/>
              <a:gd name="connsiteY34" fmla="*/ 1183907 h 2117558"/>
              <a:gd name="connsiteX35" fmla="*/ 5871411 w 5881036"/>
              <a:gd name="connsiteY35" fmla="*/ 1280160 h 2117558"/>
              <a:gd name="connsiteX36" fmla="*/ 5881036 w 5881036"/>
              <a:gd name="connsiteY36" fmla="*/ 1328286 h 2117558"/>
              <a:gd name="connsiteX37" fmla="*/ 5871411 w 5881036"/>
              <a:gd name="connsiteY37" fmla="*/ 1482291 h 2117558"/>
              <a:gd name="connsiteX38" fmla="*/ 5852160 w 5881036"/>
              <a:gd name="connsiteY38" fmla="*/ 1511166 h 2117558"/>
              <a:gd name="connsiteX39" fmla="*/ 5823285 w 5881036"/>
              <a:gd name="connsiteY39" fmla="*/ 1549667 h 2117558"/>
              <a:gd name="connsiteX40" fmla="*/ 5784784 w 5881036"/>
              <a:gd name="connsiteY40" fmla="*/ 1607419 h 2117558"/>
              <a:gd name="connsiteX41" fmla="*/ 5717407 w 5881036"/>
              <a:gd name="connsiteY41" fmla="*/ 1665171 h 2117558"/>
              <a:gd name="connsiteX42" fmla="*/ 5611529 w 5881036"/>
              <a:gd name="connsiteY42" fmla="*/ 1780674 h 2117558"/>
              <a:gd name="connsiteX43" fmla="*/ 5534527 w 5881036"/>
              <a:gd name="connsiteY43" fmla="*/ 1848051 h 2117558"/>
              <a:gd name="connsiteX44" fmla="*/ 5419024 w 5881036"/>
              <a:gd name="connsiteY44" fmla="*/ 1905802 h 2117558"/>
              <a:gd name="connsiteX45" fmla="*/ 5370897 w 5881036"/>
              <a:gd name="connsiteY45" fmla="*/ 1934678 h 2117558"/>
              <a:gd name="connsiteX46" fmla="*/ 5322771 w 5881036"/>
              <a:gd name="connsiteY46" fmla="*/ 1953928 h 2117558"/>
              <a:gd name="connsiteX47" fmla="*/ 5226518 w 5881036"/>
              <a:gd name="connsiteY47" fmla="*/ 2002055 h 2117558"/>
              <a:gd name="connsiteX48" fmla="*/ 5149516 w 5881036"/>
              <a:gd name="connsiteY48" fmla="*/ 2021305 h 2117558"/>
              <a:gd name="connsiteX49" fmla="*/ 5101390 w 5881036"/>
              <a:gd name="connsiteY49" fmla="*/ 2030931 h 2117558"/>
              <a:gd name="connsiteX50" fmla="*/ 5014762 w 5881036"/>
              <a:gd name="connsiteY50" fmla="*/ 2059806 h 2117558"/>
              <a:gd name="connsiteX51" fmla="*/ 4880009 w 5881036"/>
              <a:gd name="connsiteY51" fmla="*/ 2079057 h 2117558"/>
              <a:gd name="connsiteX52" fmla="*/ 4803007 w 5881036"/>
              <a:gd name="connsiteY52" fmla="*/ 2088682 h 2117558"/>
              <a:gd name="connsiteX53" fmla="*/ 4591251 w 5881036"/>
              <a:gd name="connsiteY53" fmla="*/ 2117558 h 2117558"/>
              <a:gd name="connsiteX54" fmla="*/ 3936733 w 5881036"/>
              <a:gd name="connsiteY54" fmla="*/ 2107933 h 2117558"/>
              <a:gd name="connsiteX55" fmla="*/ 3676851 w 5881036"/>
              <a:gd name="connsiteY55" fmla="*/ 2088682 h 2117558"/>
              <a:gd name="connsiteX56" fmla="*/ 2781701 w 5881036"/>
              <a:gd name="connsiteY56" fmla="*/ 2098307 h 2117558"/>
              <a:gd name="connsiteX57" fmla="*/ 1328287 w 5881036"/>
              <a:gd name="connsiteY57" fmla="*/ 2079057 h 2117558"/>
              <a:gd name="connsiteX58" fmla="*/ 1106906 w 5881036"/>
              <a:gd name="connsiteY58" fmla="*/ 2059806 h 2117558"/>
              <a:gd name="connsiteX59" fmla="*/ 770021 w 5881036"/>
              <a:gd name="connsiteY59" fmla="*/ 2050181 h 2117558"/>
              <a:gd name="connsiteX60" fmla="*/ 596767 w 5881036"/>
              <a:gd name="connsiteY60" fmla="*/ 2040556 h 2117558"/>
              <a:gd name="connsiteX61" fmla="*/ 539015 w 5881036"/>
              <a:gd name="connsiteY61" fmla="*/ 2030931 h 2117558"/>
              <a:gd name="connsiteX62" fmla="*/ 481264 w 5881036"/>
              <a:gd name="connsiteY62" fmla="*/ 2011680 h 2117558"/>
              <a:gd name="connsiteX63" fmla="*/ 346510 w 5881036"/>
              <a:gd name="connsiteY63" fmla="*/ 1992430 h 2117558"/>
              <a:gd name="connsiteX64" fmla="*/ 298384 w 5881036"/>
              <a:gd name="connsiteY64" fmla="*/ 1963554 h 2117558"/>
              <a:gd name="connsiteX65" fmla="*/ 192506 w 5881036"/>
              <a:gd name="connsiteY65" fmla="*/ 1934678 h 2117558"/>
              <a:gd name="connsiteX66" fmla="*/ 144379 w 5881036"/>
              <a:gd name="connsiteY66" fmla="*/ 1915427 h 2117558"/>
              <a:gd name="connsiteX67" fmla="*/ 67377 w 5881036"/>
              <a:gd name="connsiteY67" fmla="*/ 1848051 h 2117558"/>
              <a:gd name="connsiteX68" fmla="*/ 19251 w 5881036"/>
              <a:gd name="connsiteY68" fmla="*/ 1771048 h 2117558"/>
              <a:gd name="connsiteX69" fmla="*/ 9626 w 5881036"/>
              <a:gd name="connsiteY69" fmla="*/ 1703672 h 2117558"/>
              <a:gd name="connsiteX70" fmla="*/ 0 w 5881036"/>
              <a:gd name="connsiteY70" fmla="*/ 1665171 h 2117558"/>
              <a:gd name="connsiteX71" fmla="*/ 9626 w 5881036"/>
              <a:gd name="connsiteY71" fmla="*/ 1501541 h 2117558"/>
              <a:gd name="connsiteX72" fmla="*/ 19251 w 5881036"/>
              <a:gd name="connsiteY72" fmla="*/ 1453415 h 2117558"/>
              <a:gd name="connsiteX73" fmla="*/ 48127 w 5881036"/>
              <a:gd name="connsiteY73" fmla="*/ 1414914 h 2117558"/>
              <a:gd name="connsiteX74" fmla="*/ 86628 w 5881036"/>
              <a:gd name="connsiteY74" fmla="*/ 1357162 h 2117558"/>
              <a:gd name="connsiteX75" fmla="*/ 134754 w 5881036"/>
              <a:gd name="connsiteY75" fmla="*/ 1289785 h 2117558"/>
              <a:gd name="connsiteX76" fmla="*/ 163630 w 5881036"/>
              <a:gd name="connsiteY76" fmla="*/ 1270535 h 2117558"/>
              <a:gd name="connsiteX77" fmla="*/ 202131 w 5881036"/>
              <a:gd name="connsiteY77" fmla="*/ 1232034 h 2117558"/>
              <a:gd name="connsiteX78" fmla="*/ 259882 w 5881036"/>
              <a:gd name="connsiteY78" fmla="*/ 1193533 h 2117558"/>
              <a:gd name="connsiteX79" fmla="*/ 336885 w 5881036"/>
              <a:gd name="connsiteY79" fmla="*/ 1145406 h 2117558"/>
              <a:gd name="connsiteX80" fmla="*/ 413887 w 5881036"/>
              <a:gd name="connsiteY80" fmla="*/ 1097280 h 2117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5881036" h="2117558">
                <a:moveTo>
                  <a:pt x="3570973" y="0"/>
                </a:moveTo>
                <a:cubicBezTo>
                  <a:pt x="3652965" y="102490"/>
                  <a:pt x="3577657" y="5507"/>
                  <a:pt x="3628725" y="77002"/>
                </a:cubicBezTo>
                <a:cubicBezTo>
                  <a:pt x="3638049" y="90056"/>
                  <a:pt x="3645276" y="105233"/>
                  <a:pt x="3657600" y="115503"/>
                </a:cubicBezTo>
                <a:cubicBezTo>
                  <a:pt x="3665394" y="121998"/>
                  <a:pt x="3676851" y="121920"/>
                  <a:pt x="3686476" y="125128"/>
                </a:cubicBezTo>
                <a:cubicBezTo>
                  <a:pt x="3700017" y="145438"/>
                  <a:pt x="3713151" y="169229"/>
                  <a:pt x="3734602" y="182880"/>
                </a:cubicBezTo>
                <a:cubicBezTo>
                  <a:pt x="3803553" y="226758"/>
                  <a:pt x="3792931" y="214670"/>
                  <a:pt x="3850106" y="231006"/>
                </a:cubicBezTo>
                <a:cubicBezTo>
                  <a:pt x="3859861" y="233793"/>
                  <a:pt x="3868973" y="238964"/>
                  <a:pt x="3878981" y="240632"/>
                </a:cubicBezTo>
                <a:cubicBezTo>
                  <a:pt x="3907639" y="245409"/>
                  <a:pt x="3936733" y="247049"/>
                  <a:pt x="3965609" y="250257"/>
                </a:cubicBezTo>
                <a:lnTo>
                  <a:pt x="4408371" y="240632"/>
                </a:lnTo>
                <a:cubicBezTo>
                  <a:pt x="4418509" y="240218"/>
                  <a:pt x="4427921" y="235003"/>
                  <a:pt x="4437247" y="231006"/>
                </a:cubicBezTo>
                <a:cubicBezTo>
                  <a:pt x="4450435" y="225354"/>
                  <a:pt x="4462914" y="218173"/>
                  <a:pt x="4475748" y="211756"/>
                </a:cubicBezTo>
                <a:cubicBezTo>
                  <a:pt x="4527083" y="218173"/>
                  <a:pt x="4579562" y="218459"/>
                  <a:pt x="4629752" y="231006"/>
                </a:cubicBezTo>
                <a:cubicBezTo>
                  <a:pt x="4645315" y="234897"/>
                  <a:pt x="4656180" y="249318"/>
                  <a:pt x="4668253" y="259882"/>
                </a:cubicBezTo>
                <a:cubicBezTo>
                  <a:pt x="4775060" y="353339"/>
                  <a:pt x="4658363" y="253468"/>
                  <a:pt x="4726005" y="327259"/>
                </a:cubicBezTo>
                <a:cubicBezTo>
                  <a:pt x="4753599" y="357362"/>
                  <a:pt x="4783756" y="385010"/>
                  <a:pt x="4812632" y="413886"/>
                </a:cubicBezTo>
                <a:cubicBezTo>
                  <a:pt x="4825466" y="426720"/>
                  <a:pt x="4836032" y="442319"/>
                  <a:pt x="4851133" y="452387"/>
                </a:cubicBezTo>
                <a:cubicBezTo>
                  <a:pt x="4873985" y="467622"/>
                  <a:pt x="4897617" y="482606"/>
                  <a:pt x="4918510" y="500514"/>
                </a:cubicBezTo>
                <a:cubicBezTo>
                  <a:pt x="4928845" y="509373"/>
                  <a:pt x="4936060" y="521839"/>
                  <a:pt x="4947386" y="529390"/>
                </a:cubicBezTo>
                <a:cubicBezTo>
                  <a:pt x="4955828" y="535018"/>
                  <a:pt x="4967186" y="534478"/>
                  <a:pt x="4976261" y="539015"/>
                </a:cubicBezTo>
                <a:cubicBezTo>
                  <a:pt x="4986608" y="544188"/>
                  <a:pt x="4995724" y="551541"/>
                  <a:pt x="5005137" y="558265"/>
                </a:cubicBezTo>
                <a:cubicBezTo>
                  <a:pt x="5018191" y="567589"/>
                  <a:pt x="5029290" y="579967"/>
                  <a:pt x="5043638" y="587141"/>
                </a:cubicBezTo>
                <a:cubicBezTo>
                  <a:pt x="5109362" y="620003"/>
                  <a:pt x="5184614" y="611854"/>
                  <a:pt x="5255394" y="616017"/>
                </a:cubicBezTo>
                <a:lnTo>
                  <a:pt x="5428649" y="625642"/>
                </a:lnTo>
                <a:cubicBezTo>
                  <a:pt x="5444691" y="628850"/>
                  <a:pt x="5461825" y="628623"/>
                  <a:pt x="5476775" y="635267"/>
                </a:cubicBezTo>
                <a:cubicBezTo>
                  <a:pt x="5506004" y="648258"/>
                  <a:pt x="5521040" y="673209"/>
                  <a:pt x="5544152" y="693019"/>
                </a:cubicBezTo>
                <a:cubicBezTo>
                  <a:pt x="5556332" y="703459"/>
                  <a:pt x="5571309" y="710551"/>
                  <a:pt x="5582653" y="721895"/>
                </a:cubicBezTo>
                <a:cubicBezTo>
                  <a:pt x="5590833" y="730075"/>
                  <a:pt x="5593121" y="743243"/>
                  <a:pt x="5601904" y="750771"/>
                </a:cubicBezTo>
                <a:cubicBezTo>
                  <a:pt x="5616108" y="762946"/>
                  <a:pt x="5633988" y="770021"/>
                  <a:pt x="5650030" y="779646"/>
                </a:cubicBezTo>
                <a:cubicBezTo>
                  <a:pt x="5666072" y="802105"/>
                  <a:pt x="5680328" y="825954"/>
                  <a:pt x="5698156" y="847023"/>
                </a:cubicBezTo>
                <a:cubicBezTo>
                  <a:pt x="5715741" y="867806"/>
                  <a:pt x="5740807" y="882123"/>
                  <a:pt x="5755908" y="904775"/>
                </a:cubicBezTo>
                <a:cubicBezTo>
                  <a:pt x="5762325" y="914400"/>
                  <a:pt x="5769419" y="923607"/>
                  <a:pt x="5775158" y="933651"/>
                </a:cubicBezTo>
                <a:cubicBezTo>
                  <a:pt x="5782277" y="946109"/>
                  <a:pt x="5786804" y="959985"/>
                  <a:pt x="5794409" y="972152"/>
                </a:cubicBezTo>
                <a:cubicBezTo>
                  <a:pt x="5802911" y="985756"/>
                  <a:pt x="5813660" y="997819"/>
                  <a:pt x="5823285" y="1010653"/>
                </a:cubicBezTo>
                <a:cubicBezTo>
                  <a:pt x="5829702" y="1042737"/>
                  <a:pt x="5832189" y="1075865"/>
                  <a:pt x="5842535" y="1106905"/>
                </a:cubicBezTo>
                <a:cubicBezTo>
                  <a:pt x="5857333" y="1151301"/>
                  <a:pt x="5850170" y="1125832"/>
                  <a:pt x="5861786" y="1183907"/>
                </a:cubicBezTo>
                <a:cubicBezTo>
                  <a:pt x="5864994" y="1215991"/>
                  <a:pt x="5867150" y="1248198"/>
                  <a:pt x="5871411" y="1280160"/>
                </a:cubicBezTo>
                <a:cubicBezTo>
                  <a:pt x="5873573" y="1296376"/>
                  <a:pt x="5881036" y="1311926"/>
                  <a:pt x="5881036" y="1328286"/>
                </a:cubicBezTo>
                <a:cubicBezTo>
                  <a:pt x="5881036" y="1379721"/>
                  <a:pt x="5879433" y="1431485"/>
                  <a:pt x="5871411" y="1482291"/>
                </a:cubicBezTo>
                <a:cubicBezTo>
                  <a:pt x="5869607" y="1493717"/>
                  <a:pt x="5858884" y="1501753"/>
                  <a:pt x="5852160" y="1511166"/>
                </a:cubicBezTo>
                <a:cubicBezTo>
                  <a:pt x="5842836" y="1524220"/>
                  <a:pt x="5832484" y="1536525"/>
                  <a:pt x="5823285" y="1549667"/>
                </a:cubicBezTo>
                <a:cubicBezTo>
                  <a:pt x="5810017" y="1568621"/>
                  <a:pt x="5803293" y="1593537"/>
                  <a:pt x="5784784" y="1607419"/>
                </a:cubicBezTo>
                <a:cubicBezTo>
                  <a:pt x="5754348" y="1630245"/>
                  <a:pt x="5741541" y="1637014"/>
                  <a:pt x="5717407" y="1665171"/>
                </a:cubicBezTo>
                <a:cubicBezTo>
                  <a:pt x="5616108" y="1783354"/>
                  <a:pt x="5814467" y="1577736"/>
                  <a:pt x="5611529" y="1780674"/>
                </a:cubicBezTo>
                <a:cubicBezTo>
                  <a:pt x="5587394" y="1804809"/>
                  <a:pt x="5564824" y="1831009"/>
                  <a:pt x="5534527" y="1848051"/>
                </a:cubicBezTo>
                <a:cubicBezTo>
                  <a:pt x="5497010" y="1869154"/>
                  <a:pt x="5455935" y="1883655"/>
                  <a:pt x="5419024" y="1905802"/>
                </a:cubicBezTo>
                <a:cubicBezTo>
                  <a:pt x="5402982" y="1915427"/>
                  <a:pt x="5387630" y="1926311"/>
                  <a:pt x="5370897" y="1934678"/>
                </a:cubicBezTo>
                <a:cubicBezTo>
                  <a:pt x="5355443" y="1942405"/>
                  <a:pt x="5338225" y="1946201"/>
                  <a:pt x="5322771" y="1953928"/>
                </a:cubicBezTo>
                <a:cubicBezTo>
                  <a:pt x="5261139" y="1984744"/>
                  <a:pt x="5290805" y="1982275"/>
                  <a:pt x="5226518" y="2002055"/>
                </a:cubicBezTo>
                <a:cubicBezTo>
                  <a:pt x="5201231" y="2009836"/>
                  <a:pt x="5175296" y="2015356"/>
                  <a:pt x="5149516" y="2021305"/>
                </a:cubicBezTo>
                <a:cubicBezTo>
                  <a:pt x="5133575" y="2024984"/>
                  <a:pt x="5117120" y="2026437"/>
                  <a:pt x="5101390" y="2030931"/>
                </a:cubicBezTo>
                <a:cubicBezTo>
                  <a:pt x="5072123" y="2039293"/>
                  <a:pt x="5044965" y="2056030"/>
                  <a:pt x="5014762" y="2059806"/>
                </a:cubicBezTo>
                <a:cubicBezTo>
                  <a:pt x="4771134" y="2090262"/>
                  <a:pt x="5074379" y="2051291"/>
                  <a:pt x="4880009" y="2079057"/>
                </a:cubicBezTo>
                <a:cubicBezTo>
                  <a:pt x="4854402" y="2082715"/>
                  <a:pt x="4828480" y="2084187"/>
                  <a:pt x="4803007" y="2088682"/>
                </a:cubicBezTo>
                <a:cubicBezTo>
                  <a:pt x="4616958" y="2121514"/>
                  <a:pt x="4828722" y="2099291"/>
                  <a:pt x="4591251" y="2117558"/>
                </a:cubicBezTo>
                <a:lnTo>
                  <a:pt x="3936733" y="2107933"/>
                </a:lnTo>
                <a:cubicBezTo>
                  <a:pt x="3770425" y="2104153"/>
                  <a:pt x="3790579" y="2104928"/>
                  <a:pt x="3676851" y="2088682"/>
                </a:cubicBezTo>
                <a:lnTo>
                  <a:pt x="2781701" y="2098307"/>
                </a:lnTo>
                <a:cubicBezTo>
                  <a:pt x="2073007" y="2098307"/>
                  <a:pt x="1901898" y="2092396"/>
                  <a:pt x="1328287" y="2079057"/>
                </a:cubicBezTo>
                <a:cubicBezTo>
                  <a:pt x="1242916" y="2069572"/>
                  <a:pt x="1199320" y="2063578"/>
                  <a:pt x="1106906" y="2059806"/>
                </a:cubicBezTo>
                <a:cubicBezTo>
                  <a:pt x="994659" y="2055224"/>
                  <a:pt x="882282" y="2054417"/>
                  <a:pt x="770021" y="2050181"/>
                </a:cubicBezTo>
                <a:cubicBezTo>
                  <a:pt x="712222" y="2048000"/>
                  <a:pt x="654518" y="2043764"/>
                  <a:pt x="596767" y="2040556"/>
                </a:cubicBezTo>
                <a:cubicBezTo>
                  <a:pt x="577516" y="2037348"/>
                  <a:pt x="557948" y="2035664"/>
                  <a:pt x="539015" y="2030931"/>
                </a:cubicBezTo>
                <a:cubicBezTo>
                  <a:pt x="519329" y="2026009"/>
                  <a:pt x="501162" y="2015660"/>
                  <a:pt x="481264" y="2011680"/>
                </a:cubicBezTo>
                <a:cubicBezTo>
                  <a:pt x="436771" y="2002781"/>
                  <a:pt x="346510" y="1992430"/>
                  <a:pt x="346510" y="1992430"/>
                </a:cubicBezTo>
                <a:cubicBezTo>
                  <a:pt x="330468" y="1982805"/>
                  <a:pt x="315415" y="1971296"/>
                  <a:pt x="298384" y="1963554"/>
                </a:cubicBezTo>
                <a:cubicBezTo>
                  <a:pt x="260002" y="1946107"/>
                  <a:pt x="232401" y="1942657"/>
                  <a:pt x="192506" y="1934678"/>
                </a:cubicBezTo>
                <a:cubicBezTo>
                  <a:pt x="176464" y="1928261"/>
                  <a:pt x="159195" y="1924317"/>
                  <a:pt x="144379" y="1915427"/>
                </a:cubicBezTo>
                <a:cubicBezTo>
                  <a:pt x="132486" y="1908291"/>
                  <a:pt x="79730" y="1865036"/>
                  <a:pt x="67377" y="1848051"/>
                </a:cubicBezTo>
                <a:cubicBezTo>
                  <a:pt x="49574" y="1823572"/>
                  <a:pt x="19251" y="1771048"/>
                  <a:pt x="19251" y="1771048"/>
                </a:cubicBezTo>
                <a:cubicBezTo>
                  <a:pt x="16043" y="1748589"/>
                  <a:pt x="13684" y="1725993"/>
                  <a:pt x="9626" y="1703672"/>
                </a:cubicBezTo>
                <a:cubicBezTo>
                  <a:pt x="7260" y="1690657"/>
                  <a:pt x="0" y="1678400"/>
                  <a:pt x="0" y="1665171"/>
                </a:cubicBezTo>
                <a:cubicBezTo>
                  <a:pt x="0" y="1610533"/>
                  <a:pt x="4679" y="1555954"/>
                  <a:pt x="9626" y="1501541"/>
                </a:cubicBezTo>
                <a:cubicBezTo>
                  <a:pt x="11107" y="1485249"/>
                  <a:pt x="12607" y="1468365"/>
                  <a:pt x="19251" y="1453415"/>
                </a:cubicBezTo>
                <a:cubicBezTo>
                  <a:pt x="25766" y="1438756"/>
                  <a:pt x="38502" y="1427748"/>
                  <a:pt x="48127" y="1414914"/>
                </a:cubicBezTo>
                <a:cubicBezTo>
                  <a:pt x="65042" y="1364167"/>
                  <a:pt x="46572" y="1405230"/>
                  <a:pt x="86628" y="1357162"/>
                </a:cubicBezTo>
                <a:cubicBezTo>
                  <a:pt x="113957" y="1324367"/>
                  <a:pt x="100073" y="1324465"/>
                  <a:pt x="134754" y="1289785"/>
                </a:cubicBezTo>
                <a:cubicBezTo>
                  <a:pt x="142934" y="1281605"/>
                  <a:pt x="154847" y="1278063"/>
                  <a:pt x="163630" y="1270535"/>
                </a:cubicBezTo>
                <a:cubicBezTo>
                  <a:pt x="177410" y="1258724"/>
                  <a:pt x="187959" y="1243372"/>
                  <a:pt x="202131" y="1232034"/>
                </a:cubicBezTo>
                <a:cubicBezTo>
                  <a:pt x="220197" y="1217581"/>
                  <a:pt x="240632" y="1206367"/>
                  <a:pt x="259882" y="1193533"/>
                </a:cubicBezTo>
                <a:cubicBezTo>
                  <a:pt x="347398" y="1135189"/>
                  <a:pt x="209179" y="1226673"/>
                  <a:pt x="336885" y="1145406"/>
                </a:cubicBezTo>
                <a:cubicBezTo>
                  <a:pt x="414765" y="1095846"/>
                  <a:pt x="369551" y="1119447"/>
                  <a:pt x="413887" y="1097280"/>
                </a:cubicBezTo>
              </a:path>
            </a:pathLst>
          </a:custGeom>
          <a:noFill/>
          <a:ln w="635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03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시나리오 </a:t>
            </a:r>
            <a:r>
              <a:rPr kumimoji="1" lang="en-US" altLang="ko-KR" dirty="0"/>
              <a:t>Coverage Check (4)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7024" y="1825625"/>
            <a:ext cx="3819525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회원이 전자책을 반납한다</a:t>
            </a:r>
            <a:r>
              <a:rPr kumimoji="1"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C22727B-7224-48CC-976D-898BA4362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571" y="1480841"/>
            <a:ext cx="7027096" cy="5255777"/>
          </a:xfrm>
          <a:prstGeom prst="rect">
            <a:avLst/>
          </a:prstGeom>
        </p:spPr>
      </p:pic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C917FDC6-0A5E-4F5D-BF98-95D6CB739C41}"/>
              </a:ext>
            </a:extLst>
          </p:cNvPr>
          <p:cNvSpPr/>
          <p:nvPr/>
        </p:nvSpPr>
        <p:spPr>
          <a:xfrm>
            <a:off x="4764505" y="2791326"/>
            <a:ext cx="5005137" cy="1222409"/>
          </a:xfrm>
          <a:custGeom>
            <a:avLst/>
            <a:gdLst>
              <a:gd name="connsiteX0" fmla="*/ 0 w 5005137"/>
              <a:gd name="connsiteY0" fmla="*/ 0 h 1222409"/>
              <a:gd name="connsiteX1" fmla="*/ 48127 w 5005137"/>
              <a:gd name="connsiteY1" fmla="*/ 48127 h 1222409"/>
              <a:gd name="connsiteX2" fmla="*/ 96253 w 5005137"/>
              <a:gd name="connsiteY2" fmla="*/ 115503 h 1222409"/>
              <a:gd name="connsiteX3" fmla="*/ 105878 w 5005137"/>
              <a:gd name="connsiteY3" fmla="*/ 144379 h 1222409"/>
              <a:gd name="connsiteX4" fmla="*/ 144379 w 5005137"/>
              <a:gd name="connsiteY4" fmla="*/ 163630 h 1222409"/>
              <a:gd name="connsiteX5" fmla="*/ 211756 w 5005137"/>
              <a:gd name="connsiteY5" fmla="*/ 211756 h 1222409"/>
              <a:gd name="connsiteX6" fmla="*/ 288758 w 5005137"/>
              <a:gd name="connsiteY6" fmla="*/ 240632 h 1222409"/>
              <a:gd name="connsiteX7" fmla="*/ 327259 w 5005137"/>
              <a:gd name="connsiteY7" fmla="*/ 259882 h 1222409"/>
              <a:gd name="connsiteX8" fmla="*/ 356135 w 5005137"/>
              <a:gd name="connsiteY8" fmla="*/ 269508 h 1222409"/>
              <a:gd name="connsiteX9" fmla="*/ 500514 w 5005137"/>
              <a:gd name="connsiteY9" fmla="*/ 327259 h 1222409"/>
              <a:gd name="connsiteX10" fmla="*/ 587141 w 5005137"/>
              <a:gd name="connsiteY10" fmla="*/ 317634 h 1222409"/>
              <a:gd name="connsiteX11" fmla="*/ 664143 w 5005137"/>
              <a:gd name="connsiteY11" fmla="*/ 279133 h 1222409"/>
              <a:gd name="connsiteX12" fmla="*/ 750771 w 5005137"/>
              <a:gd name="connsiteY12" fmla="*/ 259882 h 1222409"/>
              <a:gd name="connsiteX13" fmla="*/ 837398 w 5005137"/>
              <a:gd name="connsiteY13" fmla="*/ 240632 h 1222409"/>
              <a:gd name="connsiteX14" fmla="*/ 875899 w 5005137"/>
              <a:gd name="connsiteY14" fmla="*/ 211756 h 1222409"/>
              <a:gd name="connsiteX15" fmla="*/ 1126156 w 5005137"/>
              <a:gd name="connsiteY15" fmla="*/ 231007 h 1222409"/>
              <a:gd name="connsiteX16" fmla="*/ 1241659 w 5005137"/>
              <a:gd name="connsiteY16" fmla="*/ 308009 h 1222409"/>
              <a:gd name="connsiteX17" fmla="*/ 1299411 w 5005137"/>
              <a:gd name="connsiteY17" fmla="*/ 336885 h 1222409"/>
              <a:gd name="connsiteX18" fmla="*/ 1357162 w 5005137"/>
              <a:gd name="connsiteY18" fmla="*/ 346510 h 1222409"/>
              <a:gd name="connsiteX19" fmla="*/ 1414914 w 5005137"/>
              <a:gd name="connsiteY19" fmla="*/ 365760 h 1222409"/>
              <a:gd name="connsiteX20" fmla="*/ 1530417 w 5005137"/>
              <a:gd name="connsiteY20" fmla="*/ 394636 h 1222409"/>
              <a:gd name="connsiteX21" fmla="*/ 1597794 w 5005137"/>
              <a:gd name="connsiteY21" fmla="*/ 413887 h 1222409"/>
              <a:gd name="connsiteX22" fmla="*/ 1636295 w 5005137"/>
              <a:gd name="connsiteY22" fmla="*/ 433137 h 1222409"/>
              <a:gd name="connsiteX23" fmla="*/ 1684421 w 5005137"/>
              <a:gd name="connsiteY23" fmla="*/ 442762 h 1222409"/>
              <a:gd name="connsiteX24" fmla="*/ 1713297 w 5005137"/>
              <a:gd name="connsiteY24" fmla="*/ 452388 h 1222409"/>
              <a:gd name="connsiteX25" fmla="*/ 1751798 w 5005137"/>
              <a:gd name="connsiteY25" fmla="*/ 462013 h 1222409"/>
              <a:gd name="connsiteX26" fmla="*/ 1896177 w 5005137"/>
              <a:gd name="connsiteY26" fmla="*/ 519765 h 1222409"/>
              <a:gd name="connsiteX27" fmla="*/ 2040556 w 5005137"/>
              <a:gd name="connsiteY27" fmla="*/ 596767 h 1222409"/>
              <a:gd name="connsiteX28" fmla="*/ 2127183 w 5005137"/>
              <a:gd name="connsiteY28" fmla="*/ 616017 h 1222409"/>
              <a:gd name="connsiteX29" fmla="*/ 2175310 w 5005137"/>
              <a:gd name="connsiteY29" fmla="*/ 644893 h 1222409"/>
              <a:gd name="connsiteX30" fmla="*/ 2252312 w 5005137"/>
              <a:gd name="connsiteY30" fmla="*/ 664143 h 1222409"/>
              <a:gd name="connsiteX31" fmla="*/ 2406316 w 5005137"/>
              <a:gd name="connsiteY31" fmla="*/ 712270 h 1222409"/>
              <a:gd name="connsiteX32" fmla="*/ 2483318 w 5005137"/>
              <a:gd name="connsiteY32" fmla="*/ 741146 h 1222409"/>
              <a:gd name="connsiteX33" fmla="*/ 2560320 w 5005137"/>
              <a:gd name="connsiteY33" fmla="*/ 760396 h 1222409"/>
              <a:gd name="connsiteX34" fmla="*/ 2666198 w 5005137"/>
              <a:gd name="connsiteY34" fmla="*/ 798897 h 1222409"/>
              <a:gd name="connsiteX35" fmla="*/ 2762451 w 5005137"/>
              <a:gd name="connsiteY35" fmla="*/ 827773 h 1222409"/>
              <a:gd name="connsiteX36" fmla="*/ 2849078 w 5005137"/>
              <a:gd name="connsiteY36" fmla="*/ 856649 h 1222409"/>
              <a:gd name="connsiteX37" fmla="*/ 2926080 w 5005137"/>
              <a:gd name="connsiteY37" fmla="*/ 875899 h 1222409"/>
              <a:gd name="connsiteX38" fmla="*/ 2993457 w 5005137"/>
              <a:gd name="connsiteY38" fmla="*/ 895150 h 1222409"/>
              <a:gd name="connsiteX39" fmla="*/ 3031958 w 5005137"/>
              <a:gd name="connsiteY39" fmla="*/ 904775 h 1222409"/>
              <a:gd name="connsiteX40" fmla="*/ 3301466 w 5005137"/>
              <a:gd name="connsiteY40" fmla="*/ 1001028 h 1222409"/>
              <a:gd name="connsiteX41" fmla="*/ 3397718 w 5005137"/>
              <a:gd name="connsiteY41" fmla="*/ 1039529 h 1222409"/>
              <a:gd name="connsiteX42" fmla="*/ 3580598 w 5005137"/>
              <a:gd name="connsiteY42" fmla="*/ 1087655 h 1222409"/>
              <a:gd name="connsiteX43" fmla="*/ 3686476 w 5005137"/>
              <a:gd name="connsiteY43" fmla="*/ 1126156 h 1222409"/>
              <a:gd name="connsiteX44" fmla="*/ 3724977 w 5005137"/>
              <a:gd name="connsiteY44" fmla="*/ 1145407 h 1222409"/>
              <a:gd name="connsiteX45" fmla="*/ 3782729 w 5005137"/>
              <a:gd name="connsiteY45" fmla="*/ 1155032 h 1222409"/>
              <a:gd name="connsiteX46" fmla="*/ 3936733 w 5005137"/>
              <a:gd name="connsiteY46" fmla="*/ 1183908 h 1222409"/>
              <a:gd name="connsiteX47" fmla="*/ 4158114 w 5005137"/>
              <a:gd name="connsiteY47" fmla="*/ 1212783 h 1222409"/>
              <a:gd name="connsiteX48" fmla="*/ 4369870 w 5005137"/>
              <a:gd name="connsiteY48" fmla="*/ 1222409 h 1222409"/>
              <a:gd name="connsiteX49" fmla="*/ 4620127 w 5005137"/>
              <a:gd name="connsiteY49" fmla="*/ 1212783 h 1222409"/>
              <a:gd name="connsiteX50" fmla="*/ 4706754 w 5005137"/>
              <a:gd name="connsiteY50" fmla="*/ 1183908 h 1222409"/>
              <a:gd name="connsiteX51" fmla="*/ 4860758 w 5005137"/>
              <a:gd name="connsiteY51" fmla="*/ 1135781 h 1222409"/>
              <a:gd name="connsiteX52" fmla="*/ 4947386 w 5005137"/>
              <a:gd name="connsiteY52" fmla="*/ 1087655 h 1222409"/>
              <a:gd name="connsiteX53" fmla="*/ 4976261 w 5005137"/>
              <a:gd name="connsiteY53" fmla="*/ 1058779 h 1222409"/>
              <a:gd name="connsiteX54" fmla="*/ 4995512 w 5005137"/>
              <a:gd name="connsiteY54" fmla="*/ 1010653 h 1222409"/>
              <a:gd name="connsiteX55" fmla="*/ 5005137 w 5005137"/>
              <a:gd name="connsiteY55" fmla="*/ 981777 h 1222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005137" h="1222409">
                <a:moveTo>
                  <a:pt x="0" y="0"/>
                </a:moveTo>
                <a:cubicBezTo>
                  <a:pt x="16042" y="16042"/>
                  <a:pt x="33054" y="31170"/>
                  <a:pt x="48127" y="48127"/>
                </a:cubicBezTo>
                <a:cubicBezTo>
                  <a:pt x="64038" y="66027"/>
                  <a:pt x="82457" y="94810"/>
                  <a:pt x="96253" y="115503"/>
                </a:cubicBezTo>
                <a:cubicBezTo>
                  <a:pt x="99461" y="125128"/>
                  <a:pt x="98704" y="137205"/>
                  <a:pt x="105878" y="144379"/>
                </a:cubicBezTo>
                <a:cubicBezTo>
                  <a:pt x="116024" y="154525"/>
                  <a:pt x="132274" y="155927"/>
                  <a:pt x="144379" y="163630"/>
                </a:cubicBezTo>
                <a:cubicBezTo>
                  <a:pt x="167664" y="178448"/>
                  <a:pt x="187916" y="197849"/>
                  <a:pt x="211756" y="211756"/>
                </a:cubicBezTo>
                <a:cubicBezTo>
                  <a:pt x="248575" y="233234"/>
                  <a:pt x="255662" y="226448"/>
                  <a:pt x="288758" y="240632"/>
                </a:cubicBezTo>
                <a:cubicBezTo>
                  <a:pt x="301946" y="246284"/>
                  <a:pt x="314071" y="254230"/>
                  <a:pt x="327259" y="259882"/>
                </a:cubicBezTo>
                <a:cubicBezTo>
                  <a:pt x="336585" y="263879"/>
                  <a:pt x="346715" y="265740"/>
                  <a:pt x="356135" y="269508"/>
                </a:cubicBezTo>
                <a:cubicBezTo>
                  <a:pt x="512205" y="331936"/>
                  <a:pt x="424479" y="301915"/>
                  <a:pt x="500514" y="327259"/>
                </a:cubicBezTo>
                <a:cubicBezTo>
                  <a:pt x="529390" y="324051"/>
                  <a:pt x="559268" y="325832"/>
                  <a:pt x="587141" y="317634"/>
                </a:cubicBezTo>
                <a:cubicBezTo>
                  <a:pt x="614672" y="309537"/>
                  <a:pt x="636129" y="285358"/>
                  <a:pt x="664143" y="279133"/>
                </a:cubicBezTo>
                <a:cubicBezTo>
                  <a:pt x="693019" y="272716"/>
                  <a:pt x="721765" y="265683"/>
                  <a:pt x="750771" y="259882"/>
                </a:cubicBezTo>
                <a:cubicBezTo>
                  <a:pt x="835473" y="242941"/>
                  <a:pt x="781199" y="259364"/>
                  <a:pt x="837398" y="240632"/>
                </a:cubicBezTo>
                <a:cubicBezTo>
                  <a:pt x="850232" y="231007"/>
                  <a:pt x="859901" y="212941"/>
                  <a:pt x="875899" y="211756"/>
                </a:cubicBezTo>
                <a:cubicBezTo>
                  <a:pt x="1040619" y="199554"/>
                  <a:pt x="1036383" y="201081"/>
                  <a:pt x="1126156" y="231007"/>
                </a:cubicBezTo>
                <a:cubicBezTo>
                  <a:pt x="1184949" y="289800"/>
                  <a:pt x="1148424" y="261391"/>
                  <a:pt x="1241659" y="308009"/>
                </a:cubicBezTo>
                <a:cubicBezTo>
                  <a:pt x="1260910" y="317634"/>
                  <a:pt x="1278181" y="333347"/>
                  <a:pt x="1299411" y="336885"/>
                </a:cubicBezTo>
                <a:cubicBezTo>
                  <a:pt x="1318661" y="340093"/>
                  <a:pt x="1338229" y="341777"/>
                  <a:pt x="1357162" y="346510"/>
                </a:cubicBezTo>
                <a:cubicBezTo>
                  <a:pt x="1376848" y="351431"/>
                  <a:pt x="1395362" y="360329"/>
                  <a:pt x="1414914" y="365760"/>
                </a:cubicBezTo>
                <a:cubicBezTo>
                  <a:pt x="1453152" y="376382"/>
                  <a:pt x="1491916" y="385011"/>
                  <a:pt x="1530417" y="394636"/>
                </a:cubicBezTo>
                <a:cubicBezTo>
                  <a:pt x="1549963" y="399523"/>
                  <a:pt x="1578456" y="405599"/>
                  <a:pt x="1597794" y="413887"/>
                </a:cubicBezTo>
                <a:cubicBezTo>
                  <a:pt x="1610982" y="419539"/>
                  <a:pt x="1622683" y="428600"/>
                  <a:pt x="1636295" y="433137"/>
                </a:cubicBezTo>
                <a:cubicBezTo>
                  <a:pt x="1651815" y="438310"/>
                  <a:pt x="1668550" y="438794"/>
                  <a:pt x="1684421" y="442762"/>
                </a:cubicBezTo>
                <a:cubicBezTo>
                  <a:pt x="1694264" y="445223"/>
                  <a:pt x="1703541" y="449601"/>
                  <a:pt x="1713297" y="452388"/>
                </a:cubicBezTo>
                <a:cubicBezTo>
                  <a:pt x="1726017" y="456022"/>
                  <a:pt x="1739248" y="457830"/>
                  <a:pt x="1751798" y="462013"/>
                </a:cubicBezTo>
                <a:cubicBezTo>
                  <a:pt x="1782198" y="472146"/>
                  <a:pt x="1865536" y="504445"/>
                  <a:pt x="1896177" y="519765"/>
                </a:cubicBezTo>
                <a:cubicBezTo>
                  <a:pt x="1943032" y="543193"/>
                  <a:pt x="1990826" y="579215"/>
                  <a:pt x="2040556" y="596767"/>
                </a:cubicBezTo>
                <a:cubicBezTo>
                  <a:pt x="2068450" y="606612"/>
                  <a:pt x="2098307" y="609600"/>
                  <a:pt x="2127183" y="616017"/>
                </a:cubicBezTo>
                <a:cubicBezTo>
                  <a:pt x="2143225" y="625642"/>
                  <a:pt x="2157849" y="638177"/>
                  <a:pt x="2175310" y="644893"/>
                </a:cubicBezTo>
                <a:cubicBezTo>
                  <a:pt x="2200004" y="654391"/>
                  <a:pt x="2226748" y="657326"/>
                  <a:pt x="2252312" y="664143"/>
                </a:cubicBezTo>
                <a:cubicBezTo>
                  <a:pt x="2308640" y="679164"/>
                  <a:pt x="2350065" y="692417"/>
                  <a:pt x="2406316" y="712270"/>
                </a:cubicBezTo>
                <a:cubicBezTo>
                  <a:pt x="2432166" y="721394"/>
                  <a:pt x="2457153" y="732969"/>
                  <a:pt x="2483318" y="741146"/>
                </a:cubicBezTo>
                <a:cubicBezTo>
                  <a:pt x="2508571" y="749037"/>
                  <a:pt x="2535091" y="752429"/>
                  <a:pt x="2560320" y="760396"/>
                </a:cubicBezTo>
                <a:cubicBezTo>
                  <a:pt x="2596131" y="771704"/>
                  <a:pt x="2630571" y="787021"/>
                  <a:pt x="2666198" y="798897"/>
                </a:cubicBezTo>
                <a:cubicBezTo>
                  <a:pt x="2697976" y="809490"/>
                  <a:pt x="2730509" y="817686"/>
                  <a:pt x="2762451" y="827773"/>
                </a:cubicBezTo>
                <a:cubicBezTo>
                  <a:pt x="2791476" y="836939"/>
                  <a:pt x="2819877" y="848061"/>
                  <a:pt x="2849078" y="856649"/>
                </a:cubicBezTo>
                <a:cubicBezTo>
                  <a:pt x="2874460" y="864114"/>
                  <a:pt x="2900516" y="869082"/>
                  <a:pt x="2926080" y="875899"/>
                </a:cubicBezTo>
                <a:cubicBezTo>
                  <a:pt x="2948649" y="881917"/>
                  <a:pt x="2970922" y="889004"/>
                  <a:pt x="2993457" y="895150"/>
                </a:cubicBezTo>
                <a:cubicBezTo>
                  <a:pt x="3006219" y="898631"/>
                  <a:pt x="3019196" y="901294"/>
                  <a:pt x="3031958" y="904775"/>
                </a:cubicBezTo>
                <a:cubicBezTo>
                  <a:pt x="3143847" y="935290"/>
                  <a:pt x="3154105" y="942083"/>
                  <a:pt x="3301466" y="1001028"/>
                </a:cubicBezTo>
                <a:cubicBezTo>
                  <a:pt x="3333550" y="1013862"/>
                  <a:pt x="3364789" y="1029052"/>
                  <a:pt x="3397718" y="1039529"/>
                </a:cubicBezTo>
                <a:cubicBezTo>
                  <a:pt x="3594030" y="1101992"/>
                  <a:pt x="3440837" y="1041069"/>
                  <a:pt x="3580598" y="1087655"/>
                </a:cubicBezTo>
                <a:cubicBezTo>
                  <a:pt x="3616225" y="1099530"/>
                  <a:pt x="3651608" y="1112209"/>
                  <a:pt x="3686476" y="1126156"/>
                </a:cubicBezTo>
                <a:cubicBezTo>
                  <a:pt x="3699798" y="1131485"/>
                  <a:pt x="3711234" y="1141284"/>
                  <a:pt x="3724977" y="1145407"/>
                </a:cubicBezTo>
                <a:cubicBezTo>
                  <a:pt x="3743670" y="1151015"/>
                  <a:pt x="3763646" y="1150943"/>
                  <a:pt x="3782729" y="1155032"/>
                </a:cubicBezTo>
                <a:cubicBezTo>
                  <a:pt x="3947015" y="1190235"/>
                  <a:pt x="3772676" y="1161536"/>
                  <a:pt x="3936733" y="1183908"/>
                </a:cubicBezTo>
                <a:cubicBezTo>
                  <a:pt x="3981612" y="1190028"/>
                  <a:pt x="4102354" y="1209186"/>
                  <a:pt x="4158114" y="1212783"/>
                </a:cubicBezTo>
                <a:cubicBezTo>
                  <a:pt x="4228626" y="1217332"/>
                  <a:pt x="4299285" y="1219200"/>
                  <a:pt x="4369870" y="1222409"/>
                </a:cubicBezTo>
                <a:cubicBezTo>
                  <a:pt x="4453289" y="1219200"/>
                  <a:pt x="4537186" y="1222262"/>
                  <a:pt x="4620127" y="1212783"/>
                </a:cubicBezTo>
                <a:cubicBezTo>
                  <a:pt x="4650368" y="1209327"/>
                  <a:pt x="4677225" y="1191291"/>
                  <a:pt x="4706754" y="1183908"/>
                </a:cubicBezTo>
                <a:cubicBezTo>
                  <a:pt x="4756799" y="1171396"/>
                  <a:pt x="4818077" y="1157121"/>
                  <a:pt x="4860758" y="1135781"/>
                </a:cubicBezTo>
                <a:cubicBezTo>
                  <a:pt x="4885339" y="1123491"/>
                  <a:pt x="4923993" y="1107150"/>
                  <a:pt x="4947386" y="1087655"/>
                </a:cubicBezTo>
                <a:cubicBezTo>
                  <a:pt x="4957843" y="1078941"/>
                  <a:pt x="4966636" y="1068404"/>
                  <a:pt x="4976261" y="1058779"/>
                </a:cubicBezTo>
                <a:cubicBezTo>
                  <a:pt x="4982678" y="1042737"/>
                  <a:pt x="4989445" y="1026831"/>
                  <a:pt x="4995512" y="1010653"/>
                </a:cubicBezTo>
                <a:cubicBezTo>
                  <a:pt x="4999075" y="1001153"/>
                  <a:pt x="5005137" y="981777"/>
                  <a:pt x="5005137" y="981777"/>
                </a:cubicBezTo>
              </a:path>
            </a:pathLst>
          </a:custGeom>
          <a:noFill/>
          <a:ln w="635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835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시나리오 </a:t>
            </a:r>
            <a:r>
              <a:rPr kumimoji="1" lang="en-US" altLang="ko-KR" dirty="0"/>
              <a:t>Coverage Check (5)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7024" y="1825625"/>
            <a:ext cx="3819525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관리자는 신청내역을 확인하고 </a:t>
            </a:r>
            <a:r>
              <a:rPr kumimoji="1" lang="ko-KR" altLang="en-US" dirty="0" err="1"/>
              <a:t>대여거절한다</a:t>
            </a:r>
            <a:r>
              <a:rPr kumimoji="1" lang="en-US" altLang="ko-KR" dirty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대여거절이 되면 결제가 취소된다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결제가 취소되면 대여가 취소된다</a:t>
            </a:r>
            <a:r>
              <a:rPr kumimoji="1"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C22727B-7224-48CC-976D-898BA4362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571" y="1480841"/>
            <a:ext cx="7027096" cy="5255777"/>
          </a:xfrm>
          <a:prstGeom prst="rect">
            <a:avLst/>
          </a:prstGeom>
        </p:spPr>
      </p:pic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B449B071-6674-4B52-B4CF-56833B0AC3FC}"/>
              </a:ext>
            </a:extLst>
          </p:cNvPr>
          <p:cNvSpPr/>
          <p:nvPr/>
        </p:nvSpPr>
        <p:spPr>
          <a:xfrm>
            <a:off x="5178392" y="2512194"/>
            <a:ext cx="5621153" cy="4177364"/>
          </a:xfrm>
          <a:custGeom>
            <a:avLst/>
            <a:gdLst>
              <a:gd name="connsiteX0" fmla="*/ 3590223 w 5621153"/>
              <a:gd name="connsiteY0" fmla="*/ 0 h 4177364"/>
              <a:gd name="connsiteX1" fmla="*/ 3619099 w 5621153"/>
              <a:gd name="connsiteY1" fmla="*/ 48126 h 4177364"/>
              <a:gd name="connsiteX2" fmla="*/ 3686475 w 5621153"/>
              <a:gd name="connsiteY2" fmla="*/ 105878 h 4177364"/>
              <a:gd name="connsiteX3" fmla="*/ 3773103 w 5621153"/>
              <a:gd name="connsiteY3" fmla="*/ 154004 h 4177364"/>
              <a:gd name="connsiteX4" fmla="*/ 3840480 w 5621153"/>
              <a:gd name="connsiteY4" fmla="*/ 173254 h 4177364"/>
              <a:gd name="connsiteX5" fmla="*/ 4023360 w 5621153"/>
              <a:gd name="connsiteY5" fmla="*/ 192505 h 4177364"/>
              <a:gd name="connsiteX6" fmla="*/ 4244741 w 5621153"/>
              <a:gd name="connsiteY6" fmla="*/ 173254 h 4177364"/>
              <a:gd name="connsiteX7" fmla="*/ 4302492 w 5621153"/>
              <a:gd name="connsiteY7" fmla="*/ 144379 h 4177364"/>
              <a:gd name="connsiteX8" fmla="*/ 4360244 w 5621153"/>
              <a:gd name="connsiteY8" fmla="*/ 125128 h 4177364"/>
              <a:gd name="connsiteX9" fmla="*/ 4446871 w 5621153"/>
              <a:gd name="connsiteY9" fmla="*/ 144379 h 4177364"/>
              <a:gd name="connsiteX10" fmla="*/ 4504623 w 5621153"/>
              <a:gd name="connsiteY10" fmla="*/ 202130 h 4177364"/>
              <a:gd name="connsiteX11" fmla="*/ 4591250 w 5621153"/>
              <a:gd name="connsiteY11" fmla="*/ 279132 h 4177364"/>
              <a:gd name="connsiteX12" fmla="*/ 4649002 w 5621153"/>
              <a:gd name="connsiteY12" fmla="*/ 346509 h 4177364"/>
              <a:gd name="connsiteX13" fmla="*/ 4658627 w 5621153"/>
              <a:gd name="connsiteY13" fmla="*/ 375385 h 4177364"/>
              <a:gd name="connsiteX14" fmla="*/ 4668252 w 5621153"/>
              <a:gd name="connsiteY14" fmla="*/ 433137 h 4177364"/>
              <a:gd name="connsiteX15" fmla="*/ 4687503 w 5621153"/>
              <a:gd name="connsiteY15" fmla="*/ 481263 h 4177364"/>
              <a:gd name="connsiteX16" fmla="*/ 4706753 w 5621153"/>
              <a:gd name="connsiteY16" fmla="*/ 606391 h 4177364"/>
              <a:gd name="connsiteX17" fmla="*/ 4716379 w 5621153"/>
              <a:gd name="connsiteY17" fmla="*/ 673768 h 4177364"/>
              <a:gd name="connsiteX18" fmla="*/ 4754880 w 5621153"/>
              <a:gd name="connsiteY18" fmla="*/ 837398 h 4177364"/>
              <a:gd name="connsiteX19" fmla="*/ 4774130 w 5621153"/>
              <a:gd name="connsiteY19" fmla="*/ 904774 h 4177364"/>
              <a:gd name="connsiteX20" fmla="*/ 4793381 w 5621153"/>
              <a:gd name="connsiteY20" fmla="*/ 933650 h 4177364"/>
              <a:gd name="connsiteX21" fmla="*/ 4831882 w 5621153"/>
              <a:gd name="connsiteY21" fmla="*/ 991402 h 4177364"/>
              <a:gd name="connsiteX22" fmla="*/ 4851132 w 5621153"/>
              <a:gd name="connsiteY22" fmla="*/ 1029903 h 4177364"/>
              <a:gd name="connsiteX23" fmla="*/ 4918509 w 5621153"/>
              <a:gd name="connsiteY23" fmla="*/ 1068404 h 4177364"/>
              <a:gd name="connsiteX24" fmla="*/ 4957010 w 5621153"/>
              <a:gd name="connsiteY24" fmla="*/ 1097280 h 4177364"/>
              <a:gd name="connsiteX25" fmla="*/ 5014762 w 5621153"/>
              <a:gd name="connsiteY25" fmla="*/ 1135781 h 4177364"/>
              <a:gd name="connsiteX26" fmla="*/ 5053263 w 5621153"/>
              <a:gd name="connsiteY26" fmla="*/ 1155031 h 4177364"/>
              <a:gd name="connsiteX27" fmla="*/ 5111014 w 5621153"/>
              <a:gd name="connsiteY27" fmla="*/ 1193532 h 4177364"/>
              <a:gd name="connsiteX28" fmla="*/ 5168766 w 5621153"/>
              <a:gd name="connsiteY28" fmla="*/ 1212783 h 4177364"/>
              <a:gd name="connsiteX29" fmla="*/ 5274644 w 5621153"/>
              <a:gd name="connsiteY29" fmla="*/ 1251284 h 4177364"/>
              <a:gd name="connsiteX30" fmla="*/ 5303520 w 5621153"/>
              <a:gd name="connsiteY30" fmla="*/ 1270534 h 4177364"/>
              <a:gd name="connsiteX31" fmla="*/ 5419023 w 5621153"/>
              <a:gd name="connsiteY31" fmla="*/ 1318661 h 4177364"/>
              <a:gd name="connsiteX32" fmla="*/ 5496025 w 5621153"/>
              <a:gd name="connsiteY32" fmla="*/ 1405288 h 4177364"/>
              <a:gd name="connsiteX33" fmla="*/ 5524901 w 5621153"/>
              <a:gd name="connsiteY33" fmla="*/ 1434164 h 4177364"/>
              <a:gd name="connsiteX34" fmla="*/ 5592277 w 5621153"/>
              <a:gd name="connsiteY34" fmla="*/ 1530417 h 4177364"/>
              <a:gd name="connsiteX35" fmla="*/ 5601903 w 5621153"/>
              <a:gd name="connsiteY35" fmla="*/ 1578543 h 4177364"/>
              <a:gd name="connsiteX36" fmla="*/ 5611528 w 5621153"/>
              <a:gd name="connsiteY36" fmla="*/ 1636294 h 4177364"/>
              <a:gd name="connsiteX37" fmla="*/ 5621153 w 5621153"/>
              <a:gd name="connsiteY37" fmla="*/ 1674795 h 4177364"/>
              <a:gd name="connsiteX38" fmla="*/ 5601903 w 5621153"/>
              <a:gd name="connsiteY38" fmla="*/ 1963553 h 4177364"/>
              <a:gd name="connsiteX39" fmla="*/ 5582652 w 5621153"/>
              <a:gd name="connsiteY39" fmla="*/ 2011680 h 4177364"/>
              <a:gd name="connsiteX40" fmla="*/ 5544151 w 5621153"/>
              <a:gd name="connsiteY40" fmla="*/ 2030930 h 4177364"/>
              <a:gd name="connsiteX41" fmla="*/ 5515275 w 5621153"/>
              <a:gd name="connsiteY41" fmla="*/ 2050181 h 4177364"/>
              <a:gd name="connsiteX42" fmla="*/ 5438273 w 5621153"/>
              <a:gd name="connsiteY42" fmla="*/ 2069431 h 4177364"/>
              <a:gd name="connsiteX43" fmla="*/ 5370896 w 5621153"/>
              <a:gd name="connsiteY43" fmla="*/ 2088682 h 4177364"/>
              <a:gd name="connsiteX44" fmla="*/ 5284269 w 5621153"/>
              <a:gd name="connsiteY44" fmla="*/ 2107932 h 4177364"/>
              <a:gd name="connsiteX45" fmla="*/ 5082139 w 5621153"/>
              <a:gd name="connsiteY45" fmla="*/ 2165684 h 4177364"/>
              <a:gd name="connsiteX46" fmla="*/ 4976261 w 5621153"/>
              <a:gd name="connsiteY46" fmla="*/ 2194560 h 4177364"/>
              <a:gd name="connsiteX47" fmla="*/ 4764505 w 5621153"/>
              <a:gd name="connsiteY47" fmla="*/ 2271562 h 4177364"/>
              <a:gd name="connsiteX48" fmla="*/ 4716379 w 5621153"/>
              <a:gd name="connsiteY48" fmla="*/ 2300438 h 4177364"/>
              <a:gd name="connsiteX49" fmla="*/ 4591250 w 5621153"/>
              <a:gd name="connsiteY49" fmla="*/ 2435191 h 4177364"/>
              <a:gd name="connsiteX50" fmla="*/ 4504623 w 5621153"/>
              <a:gd name="connsiteY50" fmla="*/ 2627697 h 4177364"/>
              <a:gd name="connsiteX51" fmla="*/ 4427621 w 5621153"/>
              <a:gd name="connsiteY51" fmla="*/ 2810577 h 4177364"/>
              <a:gd name="connsiteX52" fmla="*/ 4369869 w 5621153"/>
              <a:gd name="connsiteY52" fmla="*/ 2983831 h 4177364"/>
              <a:gd name="connsiteX53" fmla="*/ 4331368 w 5621153"/>
              <a:gd name="connsiteY53" fmla="*/ 3099334 h 4177364"/>
              <a:gd name="connsiteX54" fmla="*/ 4244741 w 5621153"/>
              <a:gd name="connsiteY54" fmla="*/ 3320715 h 4177364"/>
              <a:gd name="connsiteX55" fmla="*/ 4215865 w 5621153"/>
              <a:gd name="connsiteY55" fmla="*/ 3388092 h 4177364"/>
              <a:gd name="connsiteX56" fmla="*/ 4196614 w 5621153"/>
              <a:gd name="connsiteY56" fmla="*/ 3455469 h 4177364"/>
              <a:gd name="connsiteX57" fmla="*/ 4138863 w 5621153"/>
              <a:gd name="connsiteY57" fmla="*/ 3580598 h 4177364"/>
              <a:gd name="connsiteX58" fmla="*/ 4109987 w 5621153"/>
              <a:gd name="connsiteY58" fmla="*/ 3647974 h 4177364"/>
              <a:gd name="connsiteX59" fmla="*/ 4052235 w 5621153"/>
              <a:gd name="connsiteY59" fmla="*/ 3715351 h 4177364"/>
              <a:gd name="connsiteX60" fmla="*/ 3936732 w 5621153"/>
              <a:gd name="connsiteY60" fmla="*/ 3840480 h 4177364"/>
              <a:gd name="connsiteX61" fmla="*/ 3821229 w 5621153"/>
              <a:gd name="connsiteY61" fmla="*/ 3936732 h 4177364"/>
              <a:gd name="connsiteX62" fmla="*/ 3696101 w 5621153"/>
              <a:gd name="connsiteY62" fmla="*/ 4013734 h 4177364"/>
              <a:gd name="connsiteX63" fmla="*/ 3580597 w 5621153"/>
              <a:gd name="connsiteY63" fmla="*/ 4081111 h 4177364"/>
              <a:gd name="connsiteX64" fmla="*/ 3513221 w 5621153"/>
              <a:gd name="connsiteY64" fmla="*/ 4100362 h 4177364"/>
              <a:gd name="connsiteX65" fmla="*/ 3378467 w 5621153"/>
              <a:gd name="connsiteY65" fmla="*/ 4138863 h 4177364"/>
              <a:gd name="connsiteX66" fmla="*/ 3243713 w 5621153"/>
              <a:gd name="connsiteY66" fmla="*/ 4158113 h 4177364"/>
              <a:gd name="connsiteX67" fmla="*/ 3147461 w 5621153"/>
              <a:gd name="connsiteY67" fmla="*/ 4177364 h 4177364"/>
              <a:gd name="connsiteX68" fmla="*/ 2646947 w 5621153"/>
              <a:gd name="connsiteY68" fmla="*/ 4167739 h 4177364"/>
              <a:gd name="connsiteX69" fmla="*/ 2435191 w 5621153"/>
              <a:gd name="connsiteY69" fmla="*/ 4138863 h 4177364"/>
              <a:gd name="connsiteX70" fmla="*/ 2358189 w 5621153"/>
              <a:gd name="connsiteY70" fmla="*/ 4119612 h 4177364"/>
              <a:gd name="connsiteX71" fmla="*/ 2223435 w 5621153"/>
              <a:gd name="connsiteY71" fmla="*/ 4090737 h 4177364"/>
              <a:gd name="connsiteX72" fmla="*/ 2175309 w 5621153"/>
              <a:gd name="connsiteY72" fmla="*/ 4071486 h 4177364"/>
              <a:gd name="connsiteX73" fmla="*/ 2117557 w 5621153"/>
              <a:gd name="connsiteY73" fmla="*/ 4052235 h 4177364"/>
              <a:gd name="connsiteX74" fmla="*/ 2040555 w 5621153"/>
              <a:gd name="connsiteY74" fmla="*/ 4004109 h 4177364"/>
              <a:gd name="connsiteX75" fmla="*/ 1992429 w 5621153"/>
              <a:gd name="connsiteY75" fmla="*/ 3859730 h 4177364"/>
              <a:gd name="connsiteX76" fmla="*/ 2011680 w 5621153"/>
              <a:gd name="connsiteY76" fmla="*/ 3715351 h 4177364"/>
              <a:gd name="connsiteX77" fmla="*/ 2079056 w 5621153"/>
              <a:gd name="connsiteY77" fmla="*/ 3609473 h 4177364"/>
              <a:gd name="connsiteX78" fmla="*/ 2107932 w 5621153"/>
              <a:gd name="connsiteY78" fmla="*/ 3570972 h 4177364"/>
              <a:gd name="connsiteX79" fmla="*/ 2156059 w 5621153"/>
              <a:gd name="connsiteY79" fmla="*/ 3542097 h 4177364"/>
              <a:gd name="connsiteX80" fmla="*/ 2300437 w 5621153"/>
              <a:gd name="connsiteY80" fmla="*/ 3484345 h 4177364"/>
              <a:gd name="connsiteX81" fmla="*/ 2387065 w 5621153"/>
              <a:gd name="connsiteY81" fmla="*/ 3445844 h 4177364"/>
              <a:gd name="connsiteX82" fmla="*/ 2444816 w 5621153"/>
              <a:gd name="connsiteY82" fmla="*/ 3436219 h 4177364"/>
              <a:gd name="connsiteX83" fmla="*/ 2656572 w 5621153"/>
              <a:gd name="connsiteY83" fmla="*/ 3455469 h 4177364"/>
              <a:gd name="connsiteX84" fmla="*/ 2829827 w 5621153"/>
              <a:gd name="connsiteY84" fmla="*/ 3503595 h 4177364"/>
              <a:gd name="connsiteX85" fmla="*/ 2897204 w 5621153"/>
              <a:gd name="connsiteY85" fmla="*/ 3561347 h 4177364"/>
              <a:gd name="connsiteX86" fmla="*/ 2954955 w 5621153"/>
              <a:gd name="connsiteY86" fmla="*/ 3667225 h 4177364"/>
              <a:gd name="connsiteX87" fmla="*/ 2964581 w 5621153"/>
              <a:gd name="connsiteY87" fmla="*/ 3705726 h 4177364"/>
              <a:gd name="connsiteX88" fmla="*/ 2916454 w 5621153"/>
              <a:gd name="connsiteY88" fmla="*/ 3898231 h 4177364"/>
              <a:gd name="connsiteX89" fmla="*/ 2849077 w 5621153"/>
              <a:gd name="connsiteY89" fmla="*/ 3946358 h 4177364"/>
              <a:gd name="connsiteX90" fmla="*/ 2820202 w 5621153"/>
              <a:gd name="connsiteY90" fmla="*/ 3955983 h 4177364"/>
              <a:gd name="connsiteX91" fmla="*/ 2781701 w 5621153"/>
              <a:gd name="connsiteY91" fmla="*/ 3975233 h 4177364"/>
              <a:gd name="connsiteX92" fmla="*/ 2752825 w 5621153"/>
              <a:gd name="connsiteY92" fmla="*/ 3994484 h 4177364"/>
              <a:gd name="connsiteX93" fmla="*/ 2714324 w 5621153"/>
              <a:gd name="connsiteY93" fmla="*/ 4004109 h 4177364"/>
              <a:gd name="connsiteX94" fmla="*/ 2646947 w 5621153"/>
              <a:gd name="connsiteY94" fmla="*/ 4032985 h 4177364"/>
              <a:gd name="connsiteX95" fmla="*/ 2598821 w 5621153"/>
              <a:gd name="connsiteY95" fmla="*/ 4042610 h 4177364"/>
              <a:gd name="connsiteX96" fmla="*/ 2435191 w 5621153"/>
              <a:gd name="connsiteY96" fmla="*/ 4071486 h 4177364"/>
              <a:gd name="connsiteX97" fmla="*/ 2387065 w 5621153"/>
              <a:gd name="connsiteY97" fmla="*/ 4081111 h 4177364"/>
              <a:gd name="connsiteX98" fmla="*/ 2223435 w 5621153"/>
              <a:gd name="connsiteY98" fmla="*/ 4100362 h 4177364"/>
              <a:gd name="connsiteX99" fmla="*/ 2107932 w 5621153"/>
              <a:gd name="connsiteY99" fmla="*/ 4109987 h 4177364"/>
              <a:gd name="connsiteX100" fmla="*/ 2021305 w 5621153"/>
              <a:gd name="connsiteY100" fmla="*/ 4119612 h 4177364"/>
              <a:gd name="connsiteX101" fmla="*/ 1520791 w 5621153"/>
              <a:gd name="connsiteY101" fmla="*/ 4109987 h 4177364"/>
              <a:gd name="connsiteX102" fmla="*/ 1472665 w 5621153"/>
              <a:gd name="connsiteY102" fmla="*/ 4090737 h 4177364"/>
              <a:gd name="connsiteX103" fmla="*/ 1434164 w 5621153"/>
              <a:gd name="connsiteY103" fmla="*/ 4081111 h 4177364"/>
              <a:gd name="connsiteX104" fmla="*/ 1318661 w 5621153"/>
              <a:gd name="connsiteY104" fmla="*/ 4042610 h 4177364"/>
              <a:gd name="connsiteX105" fmla="*/ 1212783 w 5621153"/>
              <a:gd name="connsiteY105" fmla="*/ 4013734 h 4177364"/>
              <a:gd name="connsiteX106" fmla="*/ 1049153 w 5621153"/>
              <a:gd name="connsiteY106" fmla="*/ 3955983 h 4177364"/>
              <a:gd name="connsiteX107" fmla="*/ 914400 w 5621153"/>
              <a:gd name="connsiteY107" fmla="*/ 3888606 h 4177364"/>
              <a:gd name="connsiteX108" fmla="*/ 885524 w 5621153"/>
              <a:gd name="connsiteY108" fmla="*/ 3869355 h 4177364"/>
              <a:gd name="connsiteX109" fmla="*/ 789271 w 5621153"/>
              <a:gd name="connsiteY109" fmla="*/ 3811604 h 4177364"/>
              <a:gd name="connsiteX110" fmla="*/ 702644 w 5621153"/>
              <a:gd name="connsiteY110" fmla="*/ 3734602 h 4177364"/>
              <a:gd name="connsiteX111" fmla="*/ 664143 w 5621153"/>
              <a:gd name="connsiteY111" fmla="*/ 3715351 h 4177364"/>
              <a:gd name="connsiteX112" fmla="*/ 606391 w 5621153"/>
              <a:gd name="connsiteY112" fmla="*/ 3657600 h 4177364"/>
              <a:gd name="connsiteX113" fmla="*/ 404261 w 5621153"/>
              <a:gd name="connsiteY113" fmla="*/ 3484345 h 4177364"/>
              <a:gd name="connsiteX114" fmla="*/ 365760 w 5621153"/>
              <a:gd name="connsiteY114" fmla="*/ 3436219 h 4177364"/>
              <a:gd name="connsiteX115" fmla="*/ 336884 w 5621153"/>
              <a:gd name="connsiteY115" fmla="*/ 3388092 h 4177364"/>
              <a:gd name="connsiteX116" fmla="*/ 298383 w 5621153"/>
              <a:gd name="connsiteY116" fmla="*/ 3339966 h 4177364"/>
              <a:gd name="connsiteX117" fmla="*/ 240631 w 5621153"/>
              <a:gd name="connsiteY117" fmla="*/ 3205212 h 4177364"/>
              <a:gd name="connsiteX118" fmla="*/ 211755 w 5621153"/>
              <a:gd name="connsiteY118" fmla="*/ 3157086 h 4177364"/>
              <a:gd name="connsiteX119" fmla="*/ 192505 w 5621153"/>
              <a:gd name="connsiteY119" fmla="*/ 3108960 h 4177364"/>
              <a:gd name="connsiteX120" fmla="*/ 163629 w 5621153"/>
              <a:gd name="connsiteY120" fmla="*/ 3051208 h 4177364"/>
              <a:gd name="connsiteX121" fmla="*/ 125128 w 5621153"/>
              <a:gd name="connsiteY121" fmla="*/ 2897204 h 4177364"/>
              <a:gd name="connsiteX122" fmla="*/ 105877 w 5621153"/>
              <a:gd name="connsiteY122" fmla="*/ 2820202 h 4177364"/>
              <a:gd name="connsiteX123" fmla="*/ 86627 w 5621153"/>
              <a:gd name="connsiteY123" fmla="*/ 2752825 h 4177364"/>
              <a:gd name="connsiteX124" fmla="*/ 57751 w 5621153"/>
              <a:gd name="connsiteY124" fmla="*/ 2618071 h 4177364"/>
              <a:gd name="connsiteX125" fmla="*/ 38501 w 5621153"/>
              <a:gd name="connsiteY125" fmla="*/ 2473692 h 4177364"/>
              <a:gd name="connsiteX126" fmla="*/ 19250 w 5621153"/>
              <a:gd name="connsiteY126" fmla="*/ 2338939 h 4177364"/>
              <a:gd name="connsiteX127" fmla="*/ 0 w 5621153"/>
              <a:gd name="connsiteY127" fmla="*/ 1953928 h 4177364"/>
              <a:gd name="connsiteX128" fmla="*/ 9625 w 5621153"/>
              <a:gd name="connsiteY128" fmla="*/ 1588168 h 4177364"/>
              <a:gd name="connsiteX129" fmla="*/ 28875 w 5621153"/>
              <a:gd name="connsiteY129" fmla="*/ 1405288 h 4177364"/>
              <a:gd name="connsiteX130" fmla="*/ 48126 w 5621153"/>
              <a:gd name="connsiteY130" fmla="*/ 1328286 h 4177364"/>
              <a:gd name="connsiteX131" fmla="*/ 115503 w 5621153"/>
              <a:gd name="connsiteY131" fmla="*/ 1203158 h 4177364"/>
              <a:gd name="connsiteX132" fmla="*/ 134753 w 5621153"/>
              <a:gd name="connsiteY132" fmla="*/ 1164657 h 4177364"/>
              <a:gd name="connsiteX133" fmla="*/ 154004 w 5621153"/>
              <a:gd name="connsiteY133" fmla="*/ 1135781 h 4177364"/>
              <a:gd name="connsiteX134" fmla="*/ 173254 w 5621153"/>
              <a:gd name="connsiteY134" fmla="*/ 1087654 h 4177364"/>
              <a:gd name="connsiteX135" fmla="*/ 192505 w 5621153"/>
              <a:gd name="connsiteY135" fmla="*/ 1058779 h 4177364"/>
              <a:gd name="connsiteX136" fmla="*/ 221381 w 5621153"/>
              <a:gd name="connsiteY136" fmla="*/ 1010652 h 4177364"/>
              <a:gd name="connsiteX137" fmla="*/ 250256 w 5621153"/>
              <a:gd name="connsiteY137" fmla="*/ 981777 h 4177364"/>
              <a:gd name="connsiteX138" fmla="*/ 279132 w 5621153"/>
              <a:gd name="connsiteY138" fmla="*/ 943275 h 4177364"/>
              <a:gd name="connsiteX139" fmla="*/ 298383 w 5621153"/>
              <a:gd name="connsiteY139" fmla="*/ 914400 h 4177364"/>
              <a:gd name="connsiteX140" fmla="*/ 327259 w 5621153"/>
              <a:gd name="connsiteY140" fmla="*/ 904774 h 4177364"/>
              <a:gd name="connsiteX141" fmla="*/ 385010 w 5621153"/>
              <a:gd name="connsiteY141" fmla="*/ 875899 h 4177364"/>
              <a:gd name="connsiteX142" fmla="*/ 616016 w 5621153"/>
              <a:gd name="connsiteY142" fmla="*/ 885524 h 4177364"/>
              <a:gd name="connsiteX143" fmla="*/ 702644 w 5621153"/>
              <a:gd name="connsiteY143" fmla="*/ 943275 h 4177364"/>
              <a:gd name="connsiteX144" fmla="*/ 741145 w 5621153"/>
              <a:gd name="connsiteY144" fmla="*/ 1010652 h 4177364"/>
              <a:gd name="connsiteX145" fmla="*/ 779646 w 5621153"/>
              <a:gd name="connsiteY145" fmla="*/ 1039528 h 4177364"/>
              <a:gd name="connsiteX146" fmla="*/ 789271 w 5621153"/>
              <a:gd name="connsiteY146" fmla="*/ 1068404 h 4177364"/>
              <a:gd name="connsiteX147" fmla="*/ 818147 w 5621153"/>
              <a:gd name="connsiteY147" fmla="*/ 1097280 h 4177364"/>
              <a:gd name="connsiteX148" fmla="*/ 847023 w 5621153"/>
              <a:gd name="connsiteY148" fmla="*/ 1135781 h 4177364"/>
              <a:gd name="connsiteX149" fmla="*/ 885524 w 5621153"/>
              <a:gd name="connsiteY149" fmla="*/ 1193532 h 4177364"/>
              <a:gd name="connsiteX150" fmla="*/ 895149 w 5621153"/>
              <a:gd name="connsiteY150" fmla="*/ 1222408 h 4177364"/>
              <a:gd name="connsiteX151" fmla="*/ 933650 w 5621153"/>
              <a:gd name="connsiteY151" fmla="*/ 1289785 h 4177364"/>
              <a:gd name="connsiteX152" fmla="*/ 962526 w 5621153"/>
              <a:gd name="connsiteY152" fmla="*/ 1318661 h 4177364"/>
              <a:gd name="connsiteX153" fmla="*/ 1010652 w 5621153"/>
              <a:gd name="connsiteY153" fmla="*/ 1337911 h 4177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5621153" h="4177364">
                <a:moveTo>
                  <a:pt x="3590223" y="0"/>
                </a:moveTo>
                <a:cubicBezTo>
                  <a:pt x="3599848" y="16042"/>
                  <a:pt x="3607613" y="33359"/>
                  <a:pt x="3619099" y="48126"/>
                </a:cubicBezTo>
                <a:cubicBezTo>
                  <a:pt x="3641239" y="76591"/>
                  <a:pt x="3658141" y="88169"/>
                  <a:pt x="3686475" y="105878"/>
                </a:cubicBezTo>
                <a:cubicBezTo>
                  <a:pt x="3713015" y="122466"/>
                  <a:pt x="3743862" y="141472"/>
                  <a:pt x="3773103" y="154004"/>
                </a:cubicBezTo>
                <a:cubicBezTo>
                  <a:pt x="3790417" y="161424"/>
                  <a:pt x="3823574" y="169497"/>
                  <a:pt x="3840480" y="173254"/>
                </a:cubicBezTo>
                <a:cubicBezTo>
                  <a:pt x="3919171" y="190741"/>
                  <a:pt x="3909704" y="184387"/>
                  <a:pt x="4023360" y="192505"/>
                </a:cubicBezTo>
                <a:cubicBezTo>
                  <a:pt x="4100216" y="187984"/>
                  <a:pt x="4171049" y="189630"/>
                  <a:pt x="4244741" y="173254"/>
                </a:cubicBezTo>
                <a:cubicBezTo>
                  <a:pt x="4297394" y="161553"/>
                  <a:pt x="4250576" y="167453"/>
                  <a:pt x="4302492" y="144379"/>
                </a:cubicBezTo>
                <a:cubicBezTo>
                  <a:pt x="4321035" y="136138"/>
                  <a:pt x="4360244" y="125128"/>
                  <a:pt x="4360244" y="125128"/>
                </a:cubicBezTo>
                <a:cubicBezTo>
                  <a:pt x="4389120" y="131545"/>
                  <a:pt x="4420771" y="130459"/>
                  <a:pt x="4446871" y="144379"/>
                </a:cubicBezTo>
                <a:cubicBezTo>
                  <a:pt x="4470892" y="157190"/>
                  <a:pt x="4481971" y="187028"/>
                  <a:pt x="4504623" y="202130"/>
                </a:cubicBezTo>
                <a:cubicBezTo>
                  <a:pt x="4556151" y="236482"/>
                  <a:pt x="4525319" y="213201"/>
                  <a:pt x="4591250" y="279132"/>
                </a:cubicBezTo>
                <a:cubicBezTo>
                  <a:pt x="4631470" y="319352"/>
                  <a:pt x="4611959" y="297118"/>
                  <a:pt x="4649002" y="346509"/>
                </a:cubicBezTo>
                <a:cubicBezTo>
                  <a:pt x="4652210" y="356134"/>
                  <a:pt x="4656426" y="365481"/>
                  <a:pt x="4658627" y="375385"/>
                </a:cubicBezTo>
                <a:cubicBezTo>
                  <a:pt x="4662861" y="394436"/>
                  <a:pt x="4663117" y="414308"/>
                  <a:pt x="4668252" y="433137"/>
                </a:cubicBezTo>
                <a:cubicBezTo>
                  <a:pt x="4672798" y="449806"/>
                  <a:pt x="4681086" y="465221"/>
                  <a:pt x="4687503" y="481263"/>
                </a:cubicBezTo>
                <a:cubicBezTo>
                  <a:pt x="4715392" y="676489"/>
                  <a:pt x="4680062" y="432902"/>
                  <a:pt x="4706753" y="606391"/>
                </a:cubicBezTo>
                <a:cubicBezTo>
                  <a:pt x="4710203" y="628814"/>
                  <a:pt x="4712649" y="651390"/>
                  <a:pt x="4716379" y="673768"/>
                </a:cubicBezTo>
                <a:cubicBezTo>
                  <a:pt x="4725085" y="726000"/>
                  <a:pt x="4743147" y="790465"/>
                  <a:pt x="4754880" y="837398"/>
                </a:cubicBezTo>
                <a:cubicBezTo>
                  <a:pt x="4757964" y="849734"/>
                  <a:pt x="4767226" y="890965"/>
                  <a:pt x="4774130" y="904774"/>
                </a:cubicBezTo>
                <a:cubicBezTo>
                  <a:pt x="4779304" y="915121"/>
                  <a:pt x="4786964" y="924025"/>
                  <a:pt x="4793381" y="933650"/>
                </a:cubicBezTo>
                <a:cubicBezTo>
                  <a:pt x="4814028" y="995593"/>
                  <a:pt x="4786819" y="928314"/>
                  <a:pt x="4831882" y="991402"/>
                </a:cubicBezTo>
                <a:cubicBezTo>
                  <a:pt x="4840222" y="1003078"/>
                  <a:pt x="4840408" y="1020370"/>
                  <a:pt x="4851132" y="1029903"/>
                </a:cubicBezTo>
                <a:cubicBezTo>
                  <a:pt x="4870465" y="1047088"/>
                  <a:pt x="4896686" y="1054517"/>
                  <a:pt x="4918509" y="1068404"/>
                </a:cubicBezTo>
                <a:cubicBezTo>
                  <a:pt x="4932043" y="1077017"/>
                  <a:pt x="4943868" y="1088080"/>
                  <a:pt x="4957010" y="1097280"/>
                </a:cubicBezTo>
                <a:cubicBezTo>
                  <a:pt x="4975964" y="1110548"/>
                  <a:pt x="4994923" y="1123878"/>
                  <a:pt x="5014762" y="1135781"/>
                </a:cubicBezTo>
                <a:cubicBezTo>
                  <a:pt x="5027066" y="1143163"/>
                  <a:pt x="5040959" y="1147649"/>
                  <a:pt x="5053263" y="1155031"/>
                </a:cubicBezTo>
                <a:cubicBezTo>
                  <a:pt x="5073102" y="1166934"/>
                  <a:pt x="5090320" y="1183185"/>
                  <a:pt x="5111014" y="1193532"/>
                </a:cubicBezTo>
                <a:cubicBezTo>
                  <a:pt x="5129164" y="1202607"/>
                  <a:pt x="5149827" y="1205499"/>
                  <a:pt x="5168766" y="1212783"/>
                </a:cubicBezTo>
                <a:cubicBezTo>
                  <a:pt x="5274270" y="1253362"/>
                  <a:pt x="5198379" y="1232218"/>
                  <a:pt x="5274644" y="1251284"/>
                </a:cubicBezTo>
                <a:cubicBezTo>
                  <a:pt x="5284269" y="1257701"/>
                  <a:pt x="5292949" y="1265836"/>
                  <a:pt x="5303520" y="1270534"/>
                </a:cubicBezTo>
                <a:cubicBezTo>
                  <a:pt x="5354893" y="1293366"/>
                  <a:pt x="5371544" y="1284131"/>
                  <a:pt x="5419023" y="1318661"/>
                </a:cubicBezTo>
                <a:cubicBezTo>
                  <a:pt x="5464371" y="1351641"/>
                  <a:pt x="5463522" y="1367369"/>
                  <a:pt x="5496025" y="1405288"/>
                </a:cubicBezTo>
                <a:cubicBezTo>
                  <a:pt x="5504884" y="1415623"/>
                  <a:pt x="5515937" y="1423920"/>
                  <a:pt x="5524901" y="1434164"/>
                </a:cubicBezTo>
                <a:cubicBezTo>
                  <a:pt x="5564825" y="1479791"/>
                  <a:pt x="5562180" y="1480253"/>
                  <a:pt x="5592277" y="1530417"/>
                </a:cubicBezTo>
                <a:cubicBezTo>
                  <a:pt x="5595486" y="1546459"/>
                  <a:pt x="5598976" y="1562447"/>
                  <a:pt x="5601903" y="1578543"/>
                </a:cubicBezTo>
                <a:cubicBezTo>
                  <a:pt x="5605394" y="1597744"/>
                  <a:pt x="5607701" y="1617157"/>
                  <a:pt x="5611528" y="1636294"/>
                </a:cubicBezTo>
                <a:cubicBezTo>
                  <a:pt x="5614122" y="1649266"/>
                  <a:pt x="5617945" y="1661961"/>
                  <a:pt x="5621153" y="1674795"/>
                </a:cubicBezTo>
                <a:cubicBezTo>
                  <a:pt x="5614736" y="1771048"/>
                  <a:pt x="5612856" y="1867711"/>
                  <a:pt x="5601903" y="1963553"/>
                </a:cubicBezTo>
                <a:cubicBezTo>
                  <a:pt x="5599941" y="1980719"/>
                  <a:pt x="5593897" y="1998561"/>
                  <a:pt x="5582652" y="2011680"/>
                </a:cubicBezTo>
                <a:cubicBezTo>
                  <a:pt x="5573314" y="2022574"/>
                  <a:pt x="5556609" y="2023811"/>
                  <a:pt x="5544151" y="2030930"/>
                </a:cubicBezTo>
                <a:cubicBezTo>
                  <a:pt x="5534107" y="2036669"/>
                  <a:pt x="5526147" y="2046228"/>
                  <a:pt x="5515275" y="2050181"/>
                </a:cubicBezTo>
                <a:cubicBezTo>
                  <a:pt x="5490411" y="2059223"/>
                  <a:pt x="5463837" y="2062614"/>
                  <a:pt x="5438273" y="2069431"/>
                </a:cubicBezTo>
                <a:cubicBezTo>
                  <a:pt x="5415704" y="2075449"/>
                  <a:pt x="5393556" y="2083017"/>
                  <a:pt x="5370896" y="2088682"/>
                </a:cubicBezTo>
                <a:cubicBezTo>
                  <a:pt x="5342199" y="2095856"/>
                  <a:pt x="5312850" y="2100310"/>
                  <a:pt x="5284269" y="2107932"/>
                </a:cubicBezTo>
                <a:cubicBezTo>
                  <a:pt x="5216562" y="2125987"/>
                  <a:pt x="5149595" y="2146712"/>
                  <a:pt x="5082139" y="2165684"/>
                </a:cubicBezTo>
                <a:cubicBezTo>
                  <a:pt x="5046924" y="2175588"/>
                  <a:pt x="5009885" y="2180150"/>
                  <a:pt x="4976261" y="2194560"/>
                </a:cubicBezTo>
                <a:cubicBezTo>
                  <a:pt x="4817189" y="2262733"/>
                  <a:pt x="4888917" y="2240458"/>
                  <a:pt x="4764505" y="2271562"/>
                </a:cubicBezTo>
                <a:cubicBezTo>
                  <a:pt x="4748463" y="2281187"/>
                  <a:pt x="4731345" y="2289213"/>
                  <a:pt x="4716379" y="2300438"/>
                </a:cubicBezTo>
                <a:cubicBezTo>
                  <a:pt x="4666689" y="2337705"/>
                  <a:pt x="4621143" y="2379390"/>
                  <a:pt x="4591250" y="2435191"/>
                </a:cubicBezTo>
                <a:cubicBezTo>
                  <a:pt x="4558022" y="2497218"/>
                  <a:pt x="4533585" y="2563567"/>
                  <a:pt x="4504623" y="2627697"/>
                </a:cubicBezTo>
                <a:cubicBezTo>
                  <a:pt x="4463673" y="2718372"/>
                  <a:pt x="4457011" y="2725671"/>
                  <a:pt x="4427621" y="2810577"/>
                </a:cubicBezTo>
                <a:cubicBezTo>
                  <a:pt x="4407708" y="2868103"/>
                  <a:pt x="4389120" y="2926080"/>
                  <a:pt x="4369869" y="2983831"/>
                </a:cubicBezTo>
                <a:cubicBezTo>
                  <a:pt x="4357035" y="3022332"/>
                  <a:pt x="4346977" y="3061872"/>
                  <a:pt x="4331368" y="3099334"/>
                </a:cubicBezTo>
                <a:cubicBezTo>
                  <a:pt x="4207746" y="3396031"/>
                  <a:pt x="4352465" y="3043713"/>
                  <a:pt x="4244741" y="3320715"/>
                </a:cubicBezTo>
                <a:cubicBezTo>
                  <a:pt x="4235885" y="3343488"/>
                  <a:pt x="4224083" y="3365081"/>
                  <a:pt x="4215865" y="3388092"/>
                </a:cubicBezTo>
                <a:cubicBezTo>
                  <a:pt x="4208009" y="3410089"/>
                  <a:pt x="4204470" y="3433472"/>
                  <a:pt x="4196614" y="3455469"/>
                </a:cubicBezTo>
                <a:cubicBezTo>
                  <a:pt x="4174890" y="3516295"/>
                  <a:pt x="4164899" y="3524187"/>
                  <a:pt x="4138863" y="3580598"/>
                </a:cubicBezTo>
                <a:cubicBezTo>
                  <a:pt x="4128623" y="3602783"/>
                  <a:pt x="4120915" y="3626119"/>
                  <a:pt x="4109987" y="3647974"/>
                </a:cubicBezTo>
                <a:cubicBezTo>
                  <a:pt x="4093650" y="3680646"/>
                  <a:pt x="4078548" y="3686406"/>
                  <a:pt x="4052235" y="3715351"/>
                </a:cubicBezTo>
                <a:cubicBezTo>
                  <a:pt x="3997919" y="3775099"/>
                  <a:pt x="3995932" y="3787858"/>
                  <a:pt x="3936732" y="3840480"/>
                </a:cubicBezTo>
                <a:cubicBezTo>
                  <a:pt x="3899274" y="3873776"/>
                  <a:pt x="3866055" y="3914319"/>
                  <a:pt x="3821229" y="3936732"/>
                </a:cubicBezTo>
                <a:cubicBezTo>
                  <a:pt x="3735385" y="3979655"/>
                  <a:pt x="3834098" y="3928308"/>
                  <a:pt x="3696101" y="4013734"/>
                </a:cubicBezTo>
                <a:cubicBezTo>
                  <a:pt x="3658202" y="4037195"/>
                  <a:pt x="3623455" y="4068865"/>
                  <a:pt x="3580597" y="4081111"/>
                </a:cubicBezTo>
                <a:cubicBezTo>
                  <a:pt x="3558138" y="4087528"/>
                  <a:pt x="3535546" y="4093493"/>
                  <a:pt x="3513221" y="4100362"/>
                </a:cubicBezTo>
                <a:cubicBezTo>
                  <a:pt x="3453672" y="4118685"/>
                  <a:pt x="3444772" y="4126808"/>
                  <a:pt x="3378467" y="4138863"/>
                </a:cubicBezTo>
                <a:cubicBezTo>
                  <a:pt x="3333825" y="4146980"/>
                  <a:pt x="3288206" y="4149214"/>
                  <a:pt x="3243713" y="4158113"/>
                </a:cubicBezTo>
                <a:lnTo>
                  <a:pt x="3147461" y="4177364"/>
                </a:lnTo>
                <a:cubicBezTo>
                  <a:pt x="2980623" y="4174156"/>
                  <a:pt x="2813658" y="4174987"/>
                  <a:pt x="2646947" y="4167739"/>
                </a:cubicBezTo>
                <a:cubicBezTo>
                  <a:pt x="2594557" y="4165461"/>
                  <a:pt x="2499193" y="4153633"/>
                  <a:pt x="2435191" y="4138863"/>
                </a:cubicBezTo>
                <a:cubicBezTo>
                  <a:pt x="2409411" y="4132914"/>
                  <a:pt x="2384016" y="4125351"/>
                  <a:pt x="2358189" y="4119612"/>
                </a:cubicBezTo>
                <a:cubicBezTo>
                  <a:pt x="2255592" y="4096813"/>
                  <a:pt x="2300568" y="4106163"/>
                  <a:pt x="2223435" y="4090737"/>
                </a:cubicBezTo>
                <a:cubicBezTo>
                  <a:pt x="2207393" y="4084320"/>
                  <a:pt x="2191547" y="4077391"/>
                  <a:pt x="2175309" y="4071486"/>
                </a:cubicBezTo>
                <a:cubicBezTo>
                  <a:pt x="2156239" y="4064551"/>
                  <a:pt x="2136030" y="4060632"/>
                  <a:pt x="2117557" y="4052235"/>
                </a:cubicBezTo>
                <a:cubicBezTo>
                  <a:pt x="2099309" y="4043940"/>
                  <a:pt x="2060388" y="4017331"/>
                  <a:pt x="2040555" y="4004109"/>
                </a:cubicBezTo>
                <a:cubicBezTo>
                  <a:pt x="1995978" y="3892667"/>
                  <a:pt x="2008831" y="3941742"/>
                  <a:pt x="1992429" y="3859730"/>
                </a:cubicBezTo>
                <a:cubicBezTo>
                  <a:pt x="1998846" y="3811604"/>
                  <a:pt x="1999424" y="3762331"/>
                  <a:pt x="2011680" y="3715351"/>
                </a:cubicBezTo>
                <a:cubicBezTo>
                  <a:pt x="2032092" y="3637107"/>
                  <a:pt x="2041358" y="3653455"/>
                  <a:pt x="2079056" y="3609473"/>
                </a:cubicBezTo>
                <a:cubicBezTo>
                  <a:pt x="2089496" y="3597293"/>
                  <a:pt x="2095859" y="3581536"/>
                  <a:pt x="2107932" y="3570972"/>
                </a:cubicBezTo>
                <a:cubicBezTo>
                  <a:pt x="2122012" y="3558653"/>
                  <a:pt x="2139326" y="3550464"/>
                  <a:pt x="2156059" y="3542097"/>
                </a:cubicBezTo>
                <a:cubicBezTo>
                  <a:pt x="2213809" y="3513222"/>
                  <a:pt x="2239623" y="3509684"/>
                  <a:pt x="2300437" y="3484345"/>
                </a:cubicBezTo>
                <a:cubicBezTo>
                  <a:pt x="2340508" y="3467649"/>
                  <a:pt x="2342335" y="3458043"/>
                  <a:pt x="2387065" y="3445844"/>
                </a:cubicBezTo>
                <a:cubicBezTo>
                  <a:pt x="2405893" y="3440709"/>
                  <a:pt x="2425566" y="3439427"/>
                  <a:pt x="2444816" y="3436219"/>
                </a:cubicBezTo>
                <a:cubicBezTo>
                  <a:pt x="2515401" y="3442636"/>
                  <a:pt x="2586757" y="3443251"/>
                  <a:pt x="2656572" y="3455469"/>
                </a:cubicBezTo>
                <a:cubicBezTo>
                  <a:pt x="2715613" y="3465801"/>
                  <a:pt x="2829827" y="3503595"/>
                  <a:pt x="2829827" y="3503595"/>
                </a:cubicBezTo>
                <a:cubicBezTo>
                  <a:pt x="2850778" y="3519308"/>
                  <a:pt x="2881117" y="3539227"/>
                  <a:pt x="2897204" y="3561347"/>
                </a:cubicBezTo>
                <a:cubicBezTo>
                  <a:pt x="2931572" y="3608602"/>
                  <a:pt x="2942173" y="3622489"/>
                  <a:pt x="2954955" y="3667225"/>
                </a:cubicBezTo>
                <a:cubicBezTo>
                  <a:pt x="2958589" y="3679945"/>
                  <a:pt x="2961372" y="3692892"/>
                  <a:pt x="2964581" y="3705726"/>
                </a:cubicBezTo>
                <a:cubicBezTo>
                  <a:pt x="2964079" y="3708403"/>
                  <a:pt x="2950542" y="3858462"/>
                  <a:pt x="2916454" y="3898231"/>
                </a:cubicBezTo>
                <a:cubicBezTo>
                  <a:pt x="2913184" y="3902046"/>
                  <a:pt x="2859221" y="3941286"/>
                  <a:pt x="2849077" y="3946358"/>
                </a:cubicBezTo>
                <a:cubicBezTo>
                  <a:pt x="2840002" y="3950895"/>
                  <a:pt x="2829527" y="3951986"/>
                  <a:pt x="2820202" y="3955983"/>
                </a:cubicBezTo>
                <a:cubicBezTo>
                  <a:pt x="2807014" y="3961635"/>
                  <a:pt x="2794159" y="3968114"/>
                  <a:pt x="2781701" y="3975233"/>
                </a:cubicBezTo>
                <a:cubicBezTo>
                  <a:pt x="2771657" y="3980972"/>
                  <a:pt x="2763458" y="3989927"/>
                  <a:pt x="2752825" y="3994484"/>
                </a:cubicBezTo>
                <a:cubicBezTo>
                  <a:pt x="2740666" y="3999695"/>
                  <a:pt x="2726756" y="3999588"/>
                  <a:pt x="2714324" y="4004109"/>
                </a:cubicBezTo>
                <a:cubicBezTo>
                  <a:pt x="2691360" y="4012459"/>
                  <a:pt x="2670128" y="4025258"/>
                  <a:pt x="2646947" y="4032985"/>
                </a:cubicBezTo>
                <a:cubicBezTo>
                  <a:pt x="2631427" y="4038158"/>
                  <a:pt x="2614762" y="4038931"/>
                  <a:pt x="2598821" y="4042610"/>
                </a:cubicBezTo>
                <a:cubicBezTo>
                  <a:pt x="2433489" y="4080764"/>
                  <a:pt x="2614160" y="4045920"/>
                  <a:pt x="2435191" y="4071486"/>
                </a:cubicBezTo>
                <a:cubicBezTo>
                  <a:pt x="2418996" y="4073800"/>
                  <a:pt x="2403234" y="4078623"/>
                  <a:pt x="2387065" y="4081111"/>
                </a:cubicBezTo>
                <a:cubicBezTo>
                  <a:pt x="2360389" y="4085215"/>
                  <a:pt x="2246865" y="4098131"/>
                  <a:pt x="2223435" y="4100362"/>
                </a:cubicBezTo>
                <a:cubicBezTo>
                  <a:pt x="2184975" y="4104025"/>
                  <a:pt x="2146392" y="4106324"/>
                  <a:pt x="2107932" y="4109987"/>
                </a:cubicBezTo>
                <a:cubicBezTo>
                  <a:pt x="2079010" y="4112741"/>
                  <a:pt x="2050181" y="4116404"/>
                  <a:pt x="2021305" y="4119612"/>
                </a:cubicBezTo>
                <a:cubicBezTo>
                  <a:pt x="1854467" y="4116404"/>
                  <a:pt x="1687429" y="4118757"/>
                  <a:pt x="1520791" y="4109987"/>
                </a:cubicBezTo>
                <a:cubicBezTo>
                  <a:pt x="1503537" y="4109079"/>
                  <a:pt x="1489056" y="4096201"/>
                  <a:pt x="1472665" y="4090737"/>
                </a:cubicBezTo>
                <a:cubicBezTo>
                  <a:pt x="1460115" y="4086554"/>
                  <a:pt x="1446791" y="4085057"/>
                  <a:pt x="1434164" y="4081111"/>
                </a:cubicBezTo>
                <a:cubicBezTo>
                  <a:pt x="1395428" y="4069006"/>
                  <a:pt x="1357486" y="4054426"/>
                  <a:pt x="1318661" y="4042610"/>
                </a:cubicBezTo>
                <a:cubicBezTo>
                  <a:pt x="1283664" y="4031959"/>
                  <a:pt x="1247311" y="4025819"/>
                  <a:pt x="1212783" y="4013734"/>
                </a:cubicBezTo>
                <a:cubicBezTo>
                  <a:pt x="997339" y="3938329"/>
                  <a:pt x="1244422" y="4004799"/>
                  <a:pt x="1049153" y="3955983"/>
                </a:cubicBezTo>
                <a:cubicBezTo>
                  <a:pt x="1004235" y="3933524"/>
                  <a:pt x="956185" y="3916463"/>
                  <a:pt x="914400" y="3888606"/>
                </a:cubicBezTo>
                <a:cubicBezTo>
                  <a:pt x="904775" y="3882189"/>
                  <a:pt x="895376" y="3875418"/>
                  <a:pt x="885524" y="3869355"/>
                </a:cubicBezTo>
                <a:cubicBezTo>
                  <a:pt x="853658" y="3849745"/>
                  <a:pt x="820403" y="3832359"/>
                  <a:pt x="789271" y="3811604"/>
                </a:cubicBezTo>
                <a:cubicBezTo>
                  <a:pt x="646603" y="3716493"/>
                  <a:pt x="826675" y="3827626"/>
                  <a:pt x="702644" y="3734602"/>
                </a:cubicBezTo>
                <a:cubicBezTo>
                  <a:pt x="691165" y="3725993"/>
                  <a:pt x="675347" y="3724314"/>
                  <a:pt x="664143" y="3715351"/>
                </a:cubicBezTo>
                <a:cubicBezTo>
                  <a:pt x="642884" y="3698344"/>
                  <a:pt x="626935" y="3675464"/>
                  <a:pt x="606391" y="3657600"/>
                </a:cubicBezTo>
                <a:cubicBezTo>
                  <a:pt x="565273" y="3621845"/>
                  <a:pt x="457657" y="3544416"/>
                  <a:pt x="404261" y="3484345"/>
                </a:cubicBezTo>
                <a:cubicBezTo>
                  <a:pt x="390612" y="3468990"/>
                  <a:pt x="377541" y="3453049"/>
                  <a:pt x="365760" y="3436219"/>
                </a:cubicBezTo>
                <a:cubicBezTo>
                  <a:pt x="355031" y="3420892"/>
                  <a:pt x="347613" y="3403419"/>
                  <a:pt x="336884" y="3388092"/>
                </a:cubicBezTo>
                <a:cubicBezTo>
                  <a:pt x="325103" y="3371262"/>
                  <a:pt x="309412" y="3357298"/>
                  <a:pt x="298383" y="3339966"/>
                </a:cubicBezTo>
                <a:cubicBezTo>
                  <a:pt x="262837" y="3284108"/>
                  <a:pt x="269945" y="3268726"/>
                  <a:pt x="240631" y="3205212"/>
                </a:cubicBezTo>
                <a:cubicBezTo>
                  <a:pt x="232791" y="3188226"/>
                  <a:pt x="220122" y="3173819"/>
                  <a:pt x="211755" y="3157086"/>
                </a:cubicBezTo>
                <a:cubicBezTo>
                  <a:pt x="204028" y="3141632"/>
                  <a:pt x="199655" y="3124689"/>
                  <a:pt x="192505" y="3108960"/>
                </a:cubicBezTo>
                <a:cubicBezTo>
                  <a:pt x="183599" y="3089366"/>
                  <a:pt x="173254" y="3070459"/>
                  <a:pt x="163629" y="3051208"/>
                </a:cubicBezTo>
                <a:lnTo>
                  <a:pt x="125128" y="2897204"/>
                </a:lnTo>
                <a:cubicBezTo>
                  <a:pt x="118711" y="2871537"/>
                  <a:pt x="113145" y="2845641"/>
                  <a:pt x="105877" y="2820202"/>
                </a:cubicBezTo>
                <a:cubicBezTo>
                  <a:pt x="99460" y="2797743"/>
                  <a:pt x="91521" y="2775664"/>
                  <a:pt x="86627" y="2752825"/>
                </a:cubicBezTo>
                <a:cubicBezTo>
                  <a:pt x="47846" y="2571844"/>
                  <a:pt x="109851" y="2800418"/>
                  <a:pt x="57751" y="2618071"/>
                </a:cubicBezTo>
                <a:cubicBezTo>
                  <a:pt x="51334" y="2569945"/>
                  <a:pt x="44523" y="2521869"/>
                  <a:pt x="38501" y="2473692"/>
                </a:cubicBezTo>
                <a:cubicBezTo>
                  <a:pt x="23260" y="2351762"/>
                  <a:pt x="36717" y="2426277"/>
                  <a:pt x="19250" y="2338939"/>
                </a:cubicBezTo>
                <a:cubicBezTo>
                  <a:pt x="5325" y="2185760"/>
                  <a:pt x="0" y="2149166"/>
                  <a:pt x="0" y="1953928"/>
                </a:cubicBezTo>
                <a:cubicBezTo>
                  <a:pt x="0" y="1831966"/>
                  <a:pt x="4751" y="1710033"/>
                  <a:pt x="9625" y="1588168"/>
                </a:cubicBezTo>
                <a:cubicBezTo>
                  <a:pt x="11084" y="1551704"/>
                  <a:pt x="19688" y="1451221"/>
                  <a:pt x="28875" y="1405288"/>
                </a:cubicBezTo>
                <a:cubicBezTo>
                  <a:pt x="34064" y="1379344"/>
                  <a:pt x="38300" y="1352851"/>
                  <a:pt x="48126" y="1328286"/>
                </a:cubicBezTo>
                <a:cubicBezTo>
                  <a:pt x="83374" y="1240165"/>
                  <a:pt x="49886" y="1315644"/>
                  <a:pt x="115503" y="1203158"/>
                </a:cubicBezTo>
                <a:cubicBezTo>
                  <a:pt x="122733" y="1190764"/>
                  <a:pt x="127634" y="1177115"/>
                  <a:pt x="134753" y="1164657"/>
                </a:cubicBezTo>
                <a:cubicBezTo>
                  <a:pt x="140492" y="1154613"/>
                  <a:pt x="148831" y="1146128"/>
                  <a:pt x="154004" y="1135781"/>
                </a:cubicBezTo>
                <a:cubicBezTo>
                  <a:pt x="161731" y="1120327"/>
                  <a:pt x="165527" y="1103108"/>
                  <a:pt x="173254" y="1087654"/>
                </a:cubicBezTo>
                <a:cubicBezTo>
                  <a:pt x="178427" y="1077307"/>
                  <a:pt x="186374" y="1068589"/>
                  <a:pt x="192505" y="1058779"/>
                </a:cubicBezTo>
                <a:cubicBezTo>
                  <a:pt x="202421" y="1042914"/>
                  <a:pt x="210156" y="1025619"/>
                  <a:pt x="221381" y="1010652"/>
                </a:cubicBezTo>
                <a:cubicBezTo>
                  <a:pt x="229548" y="999763"/>
                  <a:pt x="241398" y="992112"/>
                  <a:pt x="250256" y="981777"/>
                </a:cubicBezTo>
                <a:cubicBezTo>
                  <a:pt x="260696" y="969597"/>
                  <a:pt x="269807" y="956329"/>
                  <a:pt x="279132" y="943275"/>
                </a:cubicBezTo>
                <a:cubicBezTo>
                  <a:pt x="285856" y="933862"/>
                  <a:pt x="289350" y="921626"/>
                  <a:pt x="298383" y="914400"/>
                </a:cubicBezTo>
                <a:cubicBezTo>
                  <a:pt x="306306" y="908062"/>
                  <a:pt x="317987" y="908895"/>
                  <a:pt x="327259" y="904774"/>
                </a:cubicBezTo>
                <a:cubicBezTo>
                  <a:pt x="346926" y="896033"/>
                  <a:pt x="365760" y="885524"/>
                  <a:pt x="385010" y="875899"/>
                </a:cubicBezTo>
                <a:lnTo>
                  <a:pt x="616016" y="885524"/>
                </a:lnTo>
                <a:cubicBezTo>
                  <a:pt x="649965" y="892725"/>
                  <a:pt x="702644" y="943275"/>
                  <a:pt x="702644" y="943275"/>
                </a:cubicBezTo>
                <a:cubicBezTo>
                  <a:pt x="710196" y="958379"/>
                  <a:pt x="727536" y="997044"/>
                  <a:pt x="741145" y="1010652"/>
                </a:cubicBezTo>
                <a:cubicBezTo>
                  <a:pt x="752489" y="1021995"/>
                  <a:pt x="766812" y="1029903"/>
                  <a:pt x="779646" y="1039528"/>
                </a:cubicBezTo>
                <a:cubicBezTo>
                  <a:pt x="782854" y="1049153"/>
                  <a:pt x="783643" y="1059962"/>
                  <a:pt x="789271" y="1068404"/>
                </a:cubicBezTo>
                <a:cubicBezTo>
                  <a:pt x="796822" y="1079730"/>
                  <a:pt x="809288" y="1086945"/>
                  <a:pt x="818147" y="1097280"/>
                </a:cubicBezTo>
                <a:cubicBezTo>
                  <a:pt x="828587" y="1109460"/>
                  <a:pt x="837398" y="1122947"/>
                  <a:pt x="847023" y="1135781"/>
                </a:cubicBezTo>
                <a:cubicBezTo>
                  <a:pt x="869909" y="1204441"/>
                  <a:pt x="837457" y="1121432"/>
                  <a:pt x="885524" y="1193532"/>
                </a:cubicBezTo>
                <a:cubicBezTo>
                  <a:pt x="891152" y="1201974"/>
                  <a:pt x="891152" y="1213082"/>
                  <a:pt x="895149" y="1222408"/>
                </a:cubicBezTo>
                <a:cubicBezTo>
                  <a:pt x="903454" y="1241786"/>
                  <a:pt x="919437" y="1272729"/>
                  <a:pt x="933650" y="1289785"/>
                </a:cubicBezTo>
                <a:cubicBezTo>
                  <a:pt x="942364" y="1300242"/>
                  <a:pt x="950983" y="1311447"/>
                  <a:pt x="962526" y="1318661"/>
                </a:cubicBezTo>
                <a:cubicBezTo>
                  <a:pt x="977177" y="1327818"/>
                  <a:pt x="1010652" y="1337911"/>
                  <a:pt x="1010652" y="1337911"/>
                </a:cubicBezTo>
              </a:path>
            </a:pathLst>
          </a:custGeom>
          <a:noFill/>
          <a:ln w="635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625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56EF0DFF-FB08-4602-A4DA-1E0A11C23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571" y="1780674"/>
            <a:ext cx="6626212" cy="4955944"/>
          </a:xfrm>
          <a:prstGeom prst="rect">
            <a:avLst/>
          </a:prstGeom>
        </p:spPr>
      </p:pic>
      <p:sp>
        <p:nvSpPr>
          <p:cNvPr id="3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dirty="0"/>
              <a:t>비기능 요구사항 </a:t>
            </a:r>
            <a:r>
              <a:rPr kumimoji="1" lang="en-US" altLang="ko-KR" dirty="0"/>
              <a:t>coverage</a:t>
            </a:r>
            <a:endParaRPr kumimoji="1" lang="ko-KR" altLang="en-US" dirty="0"/>
          </a:p>
        </p:txBody>
      </p:sp>
      <p:sp>
        <p:nvSpPr>
          <p:cNvPr id="2" name="타원 1"/>
          <p:cNvSpPr/>
          <p:nvPr/>
        </p:nvSpPr>
        <p:spPr>
          <a:xfrm>
            <a:off x="6626306" y="2210379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8473868" y="4830011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0620825" y="5426778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3</a:t>
            </a:r>
            <a:endParaRPr kumimoji="1"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6643" y="1860630"/>
            <a:ext cx="347186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kumimoji="1" lang="ko-KR" altLang="en-US" dirty="0"/>
              <a:t>예약에 대해서는 결제가 </a:t>
            </a:r>
            <a:r>
              <a:rPr kumimoji="1" lang="ko-KR" altLang="en-US" dirty="0" err="1"/>
              <a:t>처리되어야만</a:t>
            </a:r>
            <a:r>
              <a:rPr kumimoji="1" lang="ko-KR" altLang="en-US" dirty="0"/>
              <a:t> 예약 처리하고 장애격리를 위해 </a:t>
            </a:r>
            <a:r>
              <a:rPr kumimoji="1" lang="en-US" altLang="ko-KR" dirty="0"/>
              <a:t>CB</a:t>
            </a:r>
            <a:r>
              <a:rPr kumimoji="1" lang="ko-KR" altLang="en-US" dirty="0"/>
              <a:t>를 설치함 </a:t>
            </a:r>
            <a:r>
              <a:rPr kumimoji="1" lang="en-US" altLang="ko-KR" dirty="0"/>
              <a:t>(</a:t>
            </a:r>
            <a:r>
              <a:rPr kumimoji="1" lang="ko-KR" altLang="en-US" dirty="0"/>
              <a:t>트랜잭션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1,</a:t>
            </a:r>
            <a:r>
              <a:rPr kumimoji="1" lang="ko-KR" altLang="en-US" dirty="0"/>
              <a:t> 장애격리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2)</a:t>
            </a:r>
            <a:endParaRPr kumimoji="1" lang="ko-KR" altLang="en-US" dirty="0"/>
          </a:p>
          <a:p>
            <a:pPr marL="342900" indent="-342900">
              <a:buAutoNum type="arabicPeriod"/>
            </a:pP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ko-KR" altLang="en-US" dirty="0"/>
              <a:t>결제승인 이벤트를 수신하여 대여의 대여정보 변경을 수행함</a:t>
            </a:r>
            <a:br>
              <a:rPr kumimoji="1" lang="en-US" altLang="ko-KR" dirty="0"/>
            </a:br>
            <a:r>
              <a:rPr kumimoji="1" lang="en-US" altLang="ko-KR" dirty="0"/>
              <a:t>(</a:t>
            </a:r>
            <a:r>
              <a:rPr kumimoji="1" lang="ko-KR" altLang="en-US" dirty="0"/>
              <a:t>장애전파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1)</a:t>
            </a:r>
            <a:br>
              <a:rPr kumimoji="1" lang="en-US" altLang="ko-KR" dirty="0"/>
            </a:b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ko-KR" altLang="en-US" dirty="0"/>
              <a:t>예약의 예약관련 이벤트 및 대여의 대여관련 이벤트를 대시보드에서 수신하여 </a:t>
            </a:r>
            <a:r>
              <a:rPr kumimoji="1" lang="en-US" altLang="ko-KR" dirty="0"/>
              <a:t>View Table </a:t>
            </a:r>
            <a:r>
              <a:rPr kumimoji="1" lang="ko-KR" altLang="en-US" dirty="0"/>
              <a:t>을 구성 </a:t>
            </a:r>
            <a:r>
              <a:rPr kumimoji="1" lang="en-US" altLang="ko-KR" dirty="0"/>
              <a:t>(CQRS)</a:t>
            </a:r>
            <a:br>
              <a:rPr kumimoji="1" lang="en-US" altLang="ko-KR" dirty="0"/>
            </a:br>
            <a:r>
              <a:rPr kumimoji="1" lang="en-US" altLang="ko-KR" dirty="0"/>
              <a:t>(</a:t>
            </a:r>
            <a:r>
              <a:rPr kumimoji="1" lang="ko-KR" altLang="en-US" dirty="0"/>
              <a:t>성능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1)</a:t>
            </a:r>
          </a:p>
          <a:p>
            <a:pPr marL="342900" indent="-342900">
              <a:buAutoNum type="arabicPeriod"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96089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시나리오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4570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관리자가 전자책을 등록한다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회원이 전자책을 선택하여 대여 신청한다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회원이 결제한다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대여신청이 되면 신청내역이 관리자에게 전달된다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관리자는 신청내역을 확인하고 대여승인 또는 대여거절 한다</a:t>
            </a:r>
            <a:r>
              <a:rPr kumimoji="1" lang="en-US" altLang="ko-KR" dirty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대여승인이 되면 회원은 대여가 시작된다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회원이 전자책을 반납한다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대여거절이 되면 결제가 취소된다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결제가 취소되면 대여가 취소된다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회원이 대여현황을 중간중간 조회한다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938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844D46E-2847-46E4-94F0-A103B22CD865}"/>
              </a:ext>
            </a:extLst>
          </p:cNvPr>
          <p:cNvGrpSpPr/>
          <p:nvPr/>
        </p:nvGrpSpPr>
        <p:grpSpPr>
          <a:xfrm>
            <a:off x="9560556" y="2992402"/>
            <a:ext cx="1960702" cy="2401839"/>
            <a:chOff x="9868052" y="2529224"/>
            <a:chExt cx="1960702" cy="2401839"/>
          </a:xfrm>
        </p:grpSpPr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18787121-AEB2-4130-957B-1AED136CDBD4}"/>
                </a:ext>
              </a:extLst>
            </p:cNvPr>
            <p:cNvGrpSpPr/>
            <p:nvPr/>
          </p:nvGrpSpPr>
          <p:grpSpPr>
            <a:xfrm>
              <a:off x="9868052" y="2529224"/>
              <a:ext cx="1960702" cy="1650927"/>
              <a:chOff x="9868052" y="2529224"/>
              <a:chExt cx="1960702" cy="1650927"/>
            </a:xfrm>
          </p:grpSpPr>
          <p:sp>
            <p:nvSpPr>
              <p:cNvPr id="9" name="육각형[H] 8"/>
              <p:cNvSpPr/>
              <p:nvPr/>
            </p:nvSpPr>
            <p:spPr>
              <a:xfrm>
                <a:off x="9868052" y="2529224"/>
                <a:ext cx="1960702" cy="1650927"/>
              </a:xfrm>
              <a:prstGeom prst="hexagon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/>
                  <a:t>customer</a:t>
                </a:r>
                <a:endParaRPr kumimoji="1" lang="ko-KR" altLang="en-US" dirty="0"/>
              </a:p>
            </p:txBody>
          </p:sp>
          <p:sp>
            <p:nvSpPr>
              <p:cNvPr id="13" name="육각형[H] 12"/>
              <p:cNvSpPr/>
              <p:nvPr/>
            </p:nvSpPr>
            <p:spPr>
              <a:xfrm>
                <a:off x="10299098" y="2865208"/>
                <a:ext cx="1098610" cy="978958"/>
              </a:xfrm>
              <a:prstGeom prst="hexagon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0" bIns="72000" rtlCol="0" anchor="ctr"/>
              <a:lstStyle/>
              <a:p>
                <a:pPr algn="ctr"/>
                <a:r>
                  <a:rPr kumimoji="1" lang="en-US" altLang="ko-KR" sz="1200" dirty="0">
                    <a:solidFill>
                      <a:schemeClr val="tx1"/>
                    </a:solidFill>
                    <a:latin typeface="+mj-lt"/>
                  </a:rPr>
                  <a:t>Dashboard</a:t>
                </a:r>
              </a:p>
            </p:txBody>
          </p:sp>
        </p:grpSp>
        <p:sp>
          <p:nvSpPr>
            <p:cNvPr id="55" name="원통[C] 69">
              <a:extLst>
                <a:ext uri="{FF2B5EF4-FFF2-40B4-BE49-F238E27FC236}">
                  <a16:creationId xmlns:a16="http://schemas.microsoft.com/office/drawing/2014/main" id="{884E8545-44C5-4FC0-BDF7-6884ACF16F8A}"/>
                </a:ext>
              </a:extLst>
            </p:cNvPr>
            <p:cNvSpPr/>
            <p:nvPr/>
          </p:nvSpPr>
          <p:spPr>
            <a:xfrm>
              <a:off x="10363655" y="4481884"/>
              <a:ext cx="996548" cy="449179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latin typeface="+mj-lt"/>
                </a:rPr>
                <a:t>HSQLDB</a:t>
              </a:r>
              <a:endParaRPr kumimoji="1" lang="ko-KR" altLang="en-US" sz="1200" dirty="0">
                <a:latin typeface="+mj-lt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3D8B05D-7D88-4C0E-B1C1-2D631204F358}"/>
                </a:ext>
              </a:extLst>
            </p:cNvPr>
            <p:cNvSpPr/>
            <p:nvPr/>
          </p:nvSpPr>
          <p:spPr>
            <a:xfrm>
              <a:off x="10518810" y="4040177"/>
              <a:ext cx="686239" cy="25931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/>
                <a:t>JPA</a:t>
              </a:r>
              <a:endParaRPr kumimoji="1" lang="ko-KR" altLang="en-US" sz="1000" dirty="0"/>
            </a:p>
          </p:txBody>
        </p:sp>
        <p:cxnSp>
          <p:nvCxnSpPr>
            <p:cNvPr id="58" name="꺾인 연결선[E] 78">
              <a:extLst>
                <a:ext uri="{FF2B5EF4-FFF2-40B4-BE49-F238E27FC236}">
                  <a16:creationId xmlns:a16="http://schemas.microsoft.com/office/drawing/2014/main" id="{017ED528-DB17-430C-AD1F-718C1802C791}"/>
                </a:ext>
              </a:extLst>
            </p:cNvPr>
            <p:cNvCxnSpPr>
              <a:cxnSpLocks/>
              <a:stCxn id="57" idx="2"/>
              <a:endCxn id="55" idx="1"/>
            </p:cNvCxnSpPr>
            <p:nvPr/>
          </p:nvCxnSpPr>
          <p:spPr>
            <a:xfrm rot="5400000">
              <a:off x="10770733" y="4390686"/>
              <a:ext cx="182395" cy="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F470CDAB-7542-4CD3-B02B-DABA37E1C784}"/>
              </a:ext>
            </a:extLst>
          </p:cNvPr>
          <p:cNvGrpSpPr/>
          <p:nvPr/>
        </p:nvGrpSpPr>
        <p:grpSpPr>
          <a:xfrm>
            <a:off x="6629543" y="2992401"/>
            <a:ext cx="1962000" cy="2401840"/>
            <a:chOff x="5332742" y="2510315"/>
            <a:chExt cx="1962000" cy="2401840"/>
          </a:xfrm>
        </p:grpSpPr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6C508732-57A4-4234-9371-17F11CE1DA16}"/>
                </a:ext>
              </a:extLst>
            </p:cNvPr>
            <p:cNvGrpSpPr/>
            <p:nvPr/>
          </p:nvGrpSpPr>
          <p:grpSpPr>
            <a:xfrm>
              <a:off x="5332742" y="2510315"/>
              <a:ext cx="1962000" cy="1652400"/>
              <a:chOff x="6992653" y="2529223"/>
              <a:chExt cx="1962000" cy="1652400"/>
            </a:xfrm>
          </p:grpSpPr>
          <p:sp>
            <p:nvSpPr>
              <p:cNvPr id="8" name="육각형[H] 7"/>
              <p:cNvSpPr/>
              <p:nvPr/>
            </p:nvSpPr>
            <p:spPr>
              <a:xfrm>
                <a:off x="6992653" y="2529223"/>
                <a:ext cx="1962000" cy="1652400"/>
              </a:xfrm>
              <a:prstGeom prst="hexagon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/>
                  <a:t>store</a:t>
                </a:r>
                <a:endParaRPr kumimoji="1" lang="ko-KR" altLang="en-US" dirty="0"/>
              </a:p>
            </p:txBody>
          </p:sp>
          <p:sp>
            <p:nvSpPr>
              <p:cNvPr id="12" name="육각형[H] 11"/>
              <p:cNvSpPr/>
              <p:nvPr/>
            </p:nvSpPr>
            <p:spPr>
              <a:xfrm>
                <a:off x="7424653" y="2865823"/>
                <a:ext cx="1098000" cy="979200"/>
              </a:xfrm>
              <a:prstGeom prst="hexagon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0" bIns="72000" rtlCol="0" anchor="ctr"/>
              <a:lstStyle/>
              <a:p>
                <a:pPr algn="ctr"/>
                <a:r>
                  <a:rPr kumimoji="1" lang="en-US" altLang="ko-KR" sz="1200" dirty="0">
                    <a:solidFill>
                      <a:schemeClr val="tx1"/>
                    </a:solidFill>
                    <a:latin typeface="+mj-lt"/>
                  </a:rPr>
                  <a:t>Book</a:t>
                </a:r>
                <a:endParaRPr kumimoji="1" lang="ko-KR" altLang="en-US" sz="12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70" name="원통[C] 69"/>
            <p:cNvSpPr/>
            <p:nvPr/>
          </p:nvSpPr>
          <p:spPr>
            <a:xfrm>
              <a:off x="5815468" y="4462976"/>
              <a:ext cx="996548" cy="449179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latin typeface="+mj-lt"/>
                </a:rPr>
                <a:t>H2</a:t>
              </a:r>
              <a:endParaRPr kumimoji="1" lang="ko-KR" altLang="en-US" sz="1200" dirty="0">
                <a:latin typeface="+mj-lt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5970623" y="4021269"/>
              <a:ext cx="686239" cy="25931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/>
                <a:t>JPA</a:t>
              </a:r>
              <a:endParaRPr kumimoji="1" lang="ko-KR" altLang="en-US" sz="1000" dirty="0"/>
            </a:p>
          </p:txBody>
        </p:sp>
        <p:cxnSp>
          <p:nvCxnSpPr>
            <p:cNvPr id="79" name="꺾인 연결선[E] 78"/>
            <p:cNvCxnSpPr>
              <a:cxnSpLocks/>
              <a:stCxn id="78" idx="2"/>
              <a:endCxn id="70" idx="1"/>
            </p:cNvCxnSpPr>
            <p:nvPr/>
          </p:nvCxnSpPr>
          <p:spPr>
            <a:xfrm rot="5400000">
              <a:off x="6222546" y="4371778"/>
              <a:ext cx="182395" cy="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236BD923-7620-49A8-9E52-29E091880EF7}"/>
              </a:ext>
            </a:extLst>
          </p:cNvPr>
          <p:cNvGrpSpPr/>
          <p:nvPr/>
        </p:nvGrpSpPr>
        <p:grpSpPr>
          <a:xfrm>
            <a:off x="743781" y="2992401"/>
            <a:ext cx="2744321" cy="2401840"/>
            <a:chOff x="815613" y="2529223"/>
            <a:chExt cx="2744321" cy="2401840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8584D989-ED8C-4953-A0BE-042C99D87127}"/>
                </a:ext>
              </a:extLst>
            </p:cNvPr>
            <p:cNvGrpSpPr/>
            <p:nvPr/>
          </p:nvGrpSpPr>
          <p:grpSpPr>
            <a:xfrm>
              <a:off x="815613" y="2529223"/>
              <a:ext cx="1962000" cy="1652400"/>
              <a:chOff x="815613" y="2529223"/>
              <a:chExt cx="1962000" cy="1652400"/>
            </a:xfrm>
          </p:grpSpPr>
          <p:sp>
            <p:nvSpPr>
              <p:cNvPr id="6" name="육각형[H] 5"/>
              <p:cNvSpPr/>
              <p:nvPr/>
            </p:nvSpPr>
            <p:spPr>
              <a:xfrm>
                <a:off x="815613" y="2529223"/>
                <a:ext cx="1962000" cy="1652400"/>
              </a:xfrm>
              <a:prstGeom prst="hexagon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200" dirty="0"/>
                  <a:t>app</a:t>
                </a:r>
                <a:endParaRPr kumimoji="1" lang="ko-KR" altLang="en-US" sz="1200" dirty="0"/>
              </a:p>
            </p:txBody>
          </p:sp>
          <p:sp>
            <p:nvSpPr>
              <p:cNvPr id="10" name="육각형[H] 9"/>
              <p:cNvSpPr/>
              <p:nvPr/>
            </p:nvSpPr>
            <p:spPr>
              <a:xfrm>
                <a:off x="1247613" y="2865823"/>
                <a:ext cx="1098000" cy="979200"/>
              </a:xfrm>
              <a:prstGeom prst="hexagon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0" bIns="72000" rtlCol="0" anchor="ctr"/>
              <a:lstStyle/>
              <a:p>
                <a:pPr algn="ctr"/>
                <a:r>
                  <a:rPr kumimoji="1" lang="en-US" altLang="ko-KR" sz="1200" dirty="0">
                    <a:solidFill>
                      <a:schemeClr val="tx1"/>
                    </a:solidFill>
                    <a:latin typeface="+mj-lt"/>
                  </a:rPr>
                  <a:t>Rent</a:t>
                </a:r>
                <a:endParaRPr kumimoji="1" lang="ko-KR" altLang="en-US" sz="12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cxnSp>
          <p:nvCxnSpPr>
            <p:cNvPr id="47" name="꺾인 연결선[E] 46"/>
            <p:cNvCxnSpPr>
              <a:stCxn id="53" idx="3"/>
              <a:endCxn id="16" idx="1"/>
            </p:cNvCxnSpPr>
            <p:nvPr/>
          </p:nvCxnSpPr>
          <p:spPr>
            <a:xfrm flipV="1">
              <a:off x="2902997" y="3340321"/>
              <a:ext cx="656937" cy="59301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원통[C] 67"/>
            <p:cNvSpPr/>
            <p:nvPr/>
          </p:nvSpPr>
          <p:spPr>
            <a:xfrm>
              <a:off x="1298339" y="4481884"/>
              <a:ext cx="996548" cy="449179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latin typeface="+mj-lt"/>
                </a:rPr>
                <a:t>H2</a:t>
              </a:r>
              <a:endParaRPr kumimoji="1" lang="ko-KR" altLang="en-US" sz="1200" dirty="0">
                <a:latin typeface="+mj-lt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453494" y="4040177"/>
              <a:ext cx="686239" cy="25931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/>
                <a:t>JPA</a:t>
              </a:r>
              <a:endParaRPr kumimoji="1" lang="ko-KR" altLang="en-US" sz="1000" dirty="0"/>
            </a:p>
          </p:txBody>
        </p:sp>
        <p:cxnSp>
          <p:nvCxnSpPr>
            <p:cNvPr id="72" name="꺾인 연결선[E] 71"/>
            <p:cNvCxnSpPr>
              <a:cxnSpLocks/>
              <a:stCxn id="71" idx="2"/>
              <a:endCxn id="68" idx="1"/>
            </p:cNvCxnSpPr>
            <p:nvPr/>
          </p:nvCxnSpPr>
          <p:spPr>
            <a:xfrm rot="5400000">
              <a:off x="1705417" y="4390686"/>
              <a:ext cx="182395" cy="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헥사고날 아키텍처 </a:t>
            </a:r>
          </a:p>
        </p:txBody>
      </p:sp>
      <p:sp>
        <p:nvSpPr>
          <p:cNvPr id="4" name="원통[C] 3"/>
          <p:cNvSpPr/>
          <p:nvPr/>
        </p:nvSpPr>
        <p:spPr>
          <a:xfrm rot="5400000">
            <a:off x="5855368" y="-3632894"/>
            <a:ext cx="481263" cy="1157352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07276" y="1951612"/>
            <a:ext cx="3414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분산 이벤트 스트림</a:t>
            </a:r>
            <a:r>
              <a:rPr kumimoji="1" lang="en-US" altLang="ko-KR" dirty="0">
                <a:solidFill>
                  <a:schemeClr val="bg1"/>
                </a:solidFill>
              </a:rPr>
              <a:t> (Kafka)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DAE6FB8F-F78A-442E-9820-8931647A2641}"/>
              </a:ext>
            </a:extLst>
          </p:cNvPr>
          <p:cNvGrpSpPr/>
          <p:nvPr/>
        </p:nvGrpSpPr>
        <p:grpSpPr>
          <a:xfrm>
            <a:off x="3834571" y="3003362"/>
            <a:ext cx="1962000" cy="1652400"/>
            <a:chOff x="3886924" y="2529224"/>
            <a:chExt cx="1962000" cy="1652400"/>
          </a:xfrm>
        </p:grpSpPr>
        <p:sp>
          <p:nvSpPr>
            <p:cNvPr id="7" name="육각형[H] 6"/>
            <p:cNvSpPr/>
            <p:nvPr/>
          </p:nvSpPr>
          <p:spPr>
            <a:xfrm>
              <a:off x="3886924" y="2529224"/>
              <a:ext cx="1962000" cy="1652400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pay</a:t>
              </a:r>
              <a:endParaRPr kumimoji="1" lang="ko-KR" altLang="en-US" dirty="0"/>
            </a:p>
          </p:txBody>
        </p:sp>
        <p:sp>
          <p:nvSpPr>
            <p:cNvPr id="11" name="육각형[H] 10"/>
            <p:cNvSpPr/>
            <p:nvPr/>
          </p:nvSpPr>
          <p:spPr>
            <a:xfrm>
              <a:off x="4318924" y="2865824"/>
              <a:ext cx="1098000" cy="97920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bIns="72000"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  <a:latin typeface="+mj-lt"/>
                </a:rPr>
                <a:t>Payment</a:t>
              </a:r>
              <a:endParaRPr kumimoji="1"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3488102" y="3623499"/>
            <a:ext cx="72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latin typeface="+mj-lt"/>
              </a:rPr>
              <a:t>REST Adaptor</a:t>
            </a:r>
            <a:endParaRPr kumimoji="1" lang="ko-KR" altLang="en-US" sz="1000" dirty="0">
              <a:latin typeface="+mj-lt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273575" y="3697712"/>
            <a:ext cx="720000" cy="360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Kafka Publisher</a:t>
            </a:r>
            <a:endParaRPr kumimoji="1"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2766" y="3587279"/>
            <a:ext cx="72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latin typeface="+mj-lt"/>
              </a:rPr>
              <a:t>REST </a:t>
            </a:r>
          </a:p>
          <a:p>
            <a:pPr algn="ctr"/>
            <a:r>
              <a:rPr kumimoji="1" lang="en-US" altLang="ko-KR" sz="1000" dirty="0">
                <a:latin typeface="+mj-lt"/>
              </a:rPr>
              <a:t>Adaptor</a:t>
            </a:r>
            <a:r>
              <a:rPr kumimoji="1" lang="ko-KR" altLang="en-US" sz="1000" dirty="0">
                <a:latin typeface="+mj-lt"/>
              </a:rPr>
              <a:t> 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59752" y="3087219"/>
            <a:ext cx="720000" cy="360000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Kafka </a:t>
            </a:r>
          </a:p>
          <a:p>
            <a:pPr algn="ctr"/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Listener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177891" y="3704222"/>
            <a:ext cx="720000" cy="360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Kafka </a:t>
            </a:r>
            <a:r>
              <a:rPr kumimoji="1" lang="en-US" altLang="ko-KR" sz="1000" dirty="0" err="1">
                <a:solidFill>
                  <a:schemeClr val="tx1"/>
                </a:solidFill>
                <a:latin typeface="+mj-lt"/>
              </a:rPr>
              <a:t>publiser</a:t>
            </a:r>
            <a:endParaRPr kumimoji="1" lang="en-US" altLang="ko-KR" sz="1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7" name="직선 화살표 연결선 26"/>
          <p:cNvCxnSpPr>
            <a:cxnSpLocks/>
            <a:stCxn id="25" idx="0"/>
          </p:cNvCxnSpPr>
          <p:nvPr/>
        </p:nvCxnSpPr>
        <p:spPr>
          <a:xfrm flipV="1">
            <a:off x="2537891" y="2394498"/>
            <a:ext cx="0" cy="130972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cxnSpLocks/>
            <a:endCxn id="24" idx="0"/>
          </p:cNvCxnSpPr>
          <p:nvPr/>
        </p:nvCxnSpPr>
        <p:spPr>
          <a:xfrm>
            <a:off x="819752" y="2394498"/>
            <a:ext cx="0" cy="69272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9324039" y="3405188"/>
            <a:ext cx="720000" cy="360000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>
                <a:solidFill>
                  <a:schemeClr val="tx1"/>
                </a:solidFill>
                <a:latin typeface="+mj-lt"/>
              </a:rPr>
              <a:t>이벤트 </a:t>
            </a:r>
            <a:endParaRPr kumimoji="1" lang="en-US" altLang="ko-KR" sz="10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kumimoji="1" lang="ko-KR" altLang="en-US" sz="1000" dirty="0">
                <a:solidFill>
                  <a:schemeClr val="tx1"/>
                </a:solidFill>
                <a:latin typeface="+mj-lt"/>
              </a:rPr>
              <a:t>리스너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407678" y="3168086"/>
            <a:ext cx="720000" cy="360000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Kafka Listener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030556" y="3524560"/>
            <a:ext cx="720000" cy="360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Kafka Publisher</a:t>
            </a:r>
            <a:endParaRPr kumimoji="1"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111165" y="4216510"/>
            <a:ext cx="720000" cy="36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REST Invoker</a:t>
            </a:r>
          </a:p>
        </p:txBody>
      </p:sp>
      <p:cxnSp>
        <p:nvCxnSpPr>
          <p:cNvPr id="56" name="직선 화살표 연결선 55"/>
          <p:cNvCxnSpPr>
            <a:cxnSpLocks/>
            <a:stCxn id="19" idx="0"/>
          </p:cNvCxnSpPr>
          <p:nvPr/>
        </p:nvCxnSpPr>
        <p:spPr>
          <a:xfrm flipV="1">
            <a:off x="5633575" y="2409331"/>
            <a:ext cx="0" cy="128838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cxnSpLocks/>
            <a:endCxn id="22" idx="0"/>
          </p:cNvCxnSpPr>
          <p:nvPr/>
        </p:nvCxnSpPr>
        <p:spPr>
          <a:xfrm>
            <a:off x="6767678" y="2409331"/>
            <a:ext cx="0" cy="758755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cxnSpLocks/>
            <a:endCxn id="40" idx="0"/>
          </p:cNvCxnSpPr>
          <p:nvPr/>
        </p:nvCxnSpPr>
        <p:spPr>
          <a:xfrm>
            <a:off x="9684039" y="2409331"/>
            <a:ext cx="0" cy="99585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cxnSpLocks/>
            <a:stCxn id="41" idx="0"/>
          </p:cNvCxnSpPr>
          <p:nvPr/>
        </p:nvCxnSpPr>
        <p:spPr>
          <a:xfrm flipV="1">
            <a:off x="8390556" y="2394498"/>
            <a:ext cx="0" cy="113006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원통[C] 68"/>
          <p:cNvSpPr/>
          <p:nvPr/>
        </p:nvSpPr>
        <p:spPr>
          <a:xfrm>
            <a:off x="4317297" y="4956022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latin typeface="+mj-lt"/>
              </a:rPr>
              <a:t>H2</a:t>
            </a:r>
            <a:endParaRPr kumimoji="1" lang="ko-KR" altLang="en-US" sz="1200" dirty="0">
              <a:latin typeface="+mj-lt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472452" y="4514315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JPA</a:t>
            </a:r>
            <a:endParaRPr kumimoji="1" lang="ko-KR" altLang="en-US" sz="1000" dirty="0"/>
          </a:p>
        </p:txBody>
      </p:sp>
      <p:cxnSp>
        <p:nvCxnSpPr>
          <p:cNvPr id="76" name="꺾인 연결선[E] 75"/>
          <p:cNvCxnSpPr>
            <a:cxnSpLocks/>
            <a:stCxn id="75" idx="2"/>
            <a:endCxn id="69" idx="1"/>
          </p:cNvCxnSpPr>
          <p:nvPr/>
        </p:nvCxnSpPr>
        <p:spPr>
          <a:xfrm rot="5400000">
            <a:off x="4724375" y="4864824"/>
            <a:ext cx="18239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39F4B8E-557F-422D-8F3F-BD488EEA8DDA}"/>
              </a:ext>
            </a:extLst>
          </p:cNvPr>
          <p:cNvSpPr/>
          <p:nvPr/>
        </p:nvSpPr>
        <p:spPr>
          <a:xfrm>
            <a:off x="3650698" y="3106899"/>
            <a:ext cx="720000" cy="360000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Kafka </a:t>
            </a:r>
          </a:p>
          <a:p>
            <a:pPr algn="ctr"/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Listener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5CC2780-5197-4693-9344-E5AF123DAD55}"/>
              </a:ext>
            </a:extLst>
          </p:cNvPr>
          <p:cNvCxnSpPr>
            <a:cxnSpLocks/>
          </p:cNvCxnSpPr>
          <p:nvPr/>
        </p:nvCxnSpPr>
        <p:spPr>
          <a:xfrm>
            <a:off x="4010698" y="2394498"/>
            <a:ext cx="0" cy="69272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38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창업시기 조직구조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Horizontal </a:t>
            </a:r>
            <a:endParaRPr kumimoji="1"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1162373" y="1892166"/>
            <a:ext cx="5765370" cy="4325398"/>
            <a:chOff x="1503333" y="1142306"/>
            <a:chExt cx="7873142" cy="5879797"/>
          </a:xfrm>
        </p:grpSpPr>
        <p:sp>
          <p:nvSpPr>
            <p:cNvPr id="22" name="직사각형 21"/>
            <p:cNvSpPr/>
            <p:nvPr/>
          </p:nvSpPr>
          <p:spPr>
            <a:xfrm>
              <a:off x="1503333" y="1142306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/>
                <a:t>Business</a:t>
              </a:r>
              <a:endParaRPr kumimoji="1"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503336" y="5673751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/>
                <a:t>DBA </a:t>
              </a:r>
              <a:endParaRPr kumimoji="1"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503335" y="4121338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/>
                <a:t>Backend Developer</a:t>
              </a:r>
              <a:endParaRPr kumimoji="1"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503334" y="2568925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/>
                <a:t>UI Developer</a:t>
              </a:r>
              <a:endParaRPr kumimoji="1" lang="ko-KR" altLang="en-US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326" y="2837748"/>
              <a:ext cx="920097" cy="912736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1438381"/>
              <a:ext cx="920097" cy="912736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7279824" y="1710083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/>
                <a:t>CEO</a:t>
              </a:r>
              <a:endParaRPr kumimoji="1" lang="ko-KR" altLang="en-US" dirty="0"/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325" y="4348037"/>
              <a:ext cx="920097" cy="912736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324" y="5840544"/>
              <a:ext cx="920097" cy="912736"/>
            </a:xfrm>
            <a:prstGeom prst="rect">
              <a:avLst/>
            </a:prstGeom>
          </p:spPr>
        </p:pic>
      </p:grp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006" y="4250420"/>
            <a:ext cx="673772" cy="671443"/>
          </a:xfrm>
          <a:prstGeom prst="rect">
            <a:avLst/>
          </a:prstGeom>
        </p:spPr>
      </p:pic>
      <p:sp>
        <p:nvSpPr>
          <p:cNvPr id="25" name="타원형 설명선[O] 24"/>
          <p:cNvSpPr/>
          <p:nvPr/>
        </p:nvSpPr>
        <p:spPr>
          <a:xfrm>
            <a:off x="7830216" y="1587171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서비스 이익률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신규고객창출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상점 친화 이미지 </a:t>
            </a:r>
            <a:r>
              <a:rPr kumimoji="1" lang="en-US" altLang="ko-KR" dirty="0"/>
              <a:t>….</a:t>
            </a:r>
            <a:r>
              <a:rPr kumimoji="1" lang="ko-KR" altLang="en-US" dirty="0"/>
              <a:t> </a:t>
            </a:r>
          </a:p>
        </p:txBody>
      </p:sp>
      <p:sp>
        <p:nvSpPr>
          <p:cNvPr id="26" name="타원형 설명선[O] 25"/>
          <p:cNvSpPr/>
          <p:nvPr/>
        </p:nvSpPr>
        <p:spPr>
          <a:xfrm>
            <a:off x="7733654" y="2735503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예쁘고 편리한 </a:t>
            </a:r>
            <a:r>
              <a:rPr kumimoji="1" lang="en-US" altLang="ko-KR" dirty="0"/>
              <a:t>UI</a:t>
            </a:r>
            <a:endParaRPr kumimoji="1" lang="ko-KR" altLang="en-US" dirty="0"/>
          </a:p>
        </p:txBody>
      </p:sp>
      <p:sp>
        <p:nvSpPr>
          <p:cNvPr id="27" name="타원형 설명선[O] 26"/>
          <p:cNvSpPr/>
          <p:nvPr/>
        </p:nvSpPr>
        <p:spPr>
          <a:xfrm>
            <a:off x="7901799" y="3810839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안정된 서버 시스템</a:t>
            </a:r>
          </a:p>
        </p:txBody>
      </p:sp>
      <p:sp>
        <p:nvSpPr>
          <p:cNvPr id="28" name="타원형 설명선[O] 27"/>
          <p:cNvSpPr/>
          <p:nvPr/>
        </p:nvSpPr>
        <p:spPr>
          <a:xfrm>
            <a:off x="7901798" y="4940748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안정된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1792125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8267206" y="1730210"/>
            <a:ext cx="1178517" cy="480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dirty="0"/>
              <a:t>영업마케팅팀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897607" y="1730210"/>
            <a:ext cx="1178517" cy="480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dirty="0"/>
              <a:t>예약결제팀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30433" y="346590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CEO</a:t>
            </a:r>
            <a:endParaRPr kumimoji="1"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4543812" y="2074236"/>
            <a:ext cx="5796366" cy="4069678"/>
            <a:chOff x="1069382" y="961438"/>
            <a:chExt cx="7873140" cy="5866938"/>
          </a:xfrm>
        </p:grpSpPr>
        <p:sp>
          <p:nvSpPr>
            <p:cNvPr id="5" name="직사각형 4"/>
            <p:cNvSpPr/>
            <p:nvPr/>
          </p:nvSpPr>
          <p:spPr>
            <a:xfrm>
              <a:off x="1069383" y="5480024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DBA 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069382" y="3927611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Backend Developer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069382" y="961438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PO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6854" y="2695036"/>
              <a:ext cx="920097" cy="912736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14582" y="2650352"/>
              <a:ext cx="920097" cy="912736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6851" y="1336351"/>
              <a:ext cx="920097" cy="912736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6853" y="4205324"/>
              <a:ext cx="920097" cy="912736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47363" y="4156218"/>
              <a:ext cx="920097" cy="912736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6851" y="5697831"/>
              <a:ext cx="920097" cy="912736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47363" y="5653147"/>
              <a:ext cx="920097" cy="912736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14581" y="1291666"/>
              <a:ext cx="920097" cy="912736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>
            <a:xfrm>
              <a:off x="1069382" y="2440402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UI Developer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931" y="2553170"/>
            <a:ext cx="920097" cy="91273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290833" y="5248849"/>
            <a:ext cx="62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CTO</a:t>
            </a:r>
            <a:endParaRPr kumimoji="1"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331" y="4336113"/>
            <a:ext cx="920097" cy="912736"/>
          </a:xfrm>
          <a:prstGeom prst="rect">
            <a:avLst/>
          </a:prstGeom>
        </p:spPr>
      </p:pic>
      <p:sp>
        <p:nvSpPr>
          <p:cNvPr id="4" name="타원형 설명선[O] 3"/>
          <p:cNvSpPr/>
          <p:nvPr/>
        </p:nvSpPr>
        <p:spPr>
          <a:xfrm>
            <a:off x="6814565" y="381961"/>
            <a:ext cx="1664491" cy="107621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24</a:t>
            </a:r>
            <a:r>
              <a:rPr kumimoji="1" lang="ko-KR" altLang="en-US" dirty="0"/>
              <a:t>시간 예약</a:t>
            </a:r>
            <a:r>
              <a:rPr kumimoji="1" lang="en-US" altLang="ko-KR" dirty="0"/>
              <a:t>/</a:t>
            </a:r>
            <a:br>
              <a:rPr kumimoji="1" lang="en-US" altLang="ko-KR" dirty="0"/>
            </a:br>
            <a:r>
              <a:rPr kumimoji="1" lang="ko-KR" altLang="en-US" dirty="0"/>
              <a:t>결제</a:t>
            </a:r>
          </a:p>
        </p:txBody>
      </p:sp>
      <p:sp>
        <p:nvSpPr>
          <p:cNvPr id="31" name="타원형 설명선[O] 30"/>
          <p:cNvSpPr/>
          <p:nvPr/>
        </p:nvSpPr>
        <p:spPr>
          <a:xfrm>
            <a:off x="8525362" y="365125"/>
            <a:ext cx="1664491" cy="107621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이용객</a:t>
            </a:r>
            <a:br>
              <a:rPr kumimoji="1" lang="en-US" altLang="ko-KR" dirty="0"/>
            </a:br>
            <a:r>
              <a:rPr kumimoji="1" lang="ko-KR" altLang="en-US" dirty="0"/>
              <a:t>증가</a:t>
            </a:r>
          </a:p>
        </p:txBody>
      </p:sp>
    </p:spTree>
    <p:extLst>
      <p:ext uri="{BB962C8B-B14F-4D97-AF65-F5344CB8AC3E}">
        <p14:creationId xmlns:p14="http://schemas.microsoft.com/office/powerpoint/2010/main" val="287105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비기능적 요구사항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0977563" cy="4351338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ko-KR" altLang="en-US" dirty="0"/>
              <a:t>트랜잭션</a:t>
            </a:r>
            <a:endParaRPr kumimoji="1" lang="en-US" altLang="ko-KR" dirty="0"/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ko-KR" altLang="en-US" dirty="0"/>
              <a:t>결제가 되지 않은 대여신청 건은 아예 승인이 성립되지 않아야 한다 </a:t>
            </a:r>
            <a:r>
              <a:rPr kumimoji="1" lang="ko-KR" altLang="en-US" dirty="0">
                <a:sym typeface="Wingdings"/>
              </a:rPr>
              <a:t> </a:t>
            </a:r>
            <a:r>
              <a:rPr kumimoji="1" lang="en-US" altLang="ko-KR" dirty="0">
                <a:sym typeface="Wingdings"/>
              </a:rPr>
              <a:t>Sync </a:t>
            </a:r>
            <a:r>
              <a:rPr kumimoji="1" lang="ko-KR" altLang="en-US" dirty="0">
                <a:sym typeface="Wingdings"/>
              </a:rPr>
              <a:t>호출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endParaRPr kumimoji="1" lang="en-US" altLang="ko-KR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ko-KR" altLang="en-US" dirty="0"/>
              <a:t>장애격리</a:t>
            </a:r>
            <a:endParaRPr kumimoji="1" lang="en-US" altLang="ko-KR" dirty="0"/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kumimoji="1" lang="ko-KR" altLang="en-US" dirty="0"/>
              <a:t>관리자 기능이 수행되지 않더라도 대여신청은 </a:t>
            </a:r>
            <a:r>
              <a:rPr kumimoji="1" lang="en-US" altLang="ko-KR" dirty="0"/>
              <a:t>365</a:t>
            </a:r>
            <a:r>
              <a:rPr kumimoji="1" lang="ko-KR" altLang="en-US" dirty="0"/>
              <a:t>일 </a:t>
            </a:r>
            <a:r>
              <a:rPr kumimoji="1" lang="en-US" altLang="ko-KR" dirty="0"/>
              <a:t>24</a:t>
            </a:r>
            <a:r>
              <a:rPr kumimoji="1" lang="ko-KR" altLang="en-US" dirty="0"/>
              <a:t>시간 가능해야 한다 </a:t>
            </a:r>
            <a:r>
              <a:rPr kumimoji="1" lang="ko-KR" altLang="en-US" dirty="0">
                <a:sym typeface="Wingdings"/>
              </a:rPr>
              <a:t> </a:t>
            </a:r>
            <a:r>
              <a:rPr kumimoji="1" lang="en-US" altLang="ko-KR" dirty="0" err="1">
                <a:sym typeface="Wingdings"/>
              </a:rPr>
              <a:t>Async</a:t>
            </a:r>
            <a:r>
              <a:rPr kumimoji="1" lang="en-US" altLang="ko-KR" dirty="0">
                <a:sym typeface="Wingdings"/>
              </a:rPr>
              <a:t> (event-driven), Eventual Consistency</a:t>
            </a:r>
            <a:endParaRPr kumimoji="1" lang="en-US" altLang="ko-KR" dirty="0"/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kumimoji="1" lang="ko-KR" altLang="en-US" dirty="0"/>
              <a:t>결제시스템이 </a:t>
            </a:r>
            <a:r>
              <a:rPr kumimoji="1" lang="ko-KR" altLang="en-US" dirty="0" err="1"/>
              <a:t>과중되면</a:t>
            </a:r>
            <a:r>
              <a:rPr kumimoji="1" lang="ko-KR" altLang="en-US" dirty="0"/>
              <a:t> 회원을 잠시동안 받지 않고 결제를 잠시후에 하도록 유도한다 </a:t>
            </a:r>
            <a:r>
              <a:rPr kumimoji="1" lang="ko-KR" altLang="en-US" dirty="0">
                <a:sym typeface="Wingdings"/>
              </a:rPr>
              <a:t> </a:t>
            </a:r>
            <a:r>
              <a:rPr kumimoji="1" lang="en-US" altLang="ko-KR" dirty="0">
                <a:sym typeface="Wingdings"/>
              </a:rPr>
              <a:t>Circuit breaker, fallback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endParaRPr kumimoji="1" lang="en-US" altLang="ko-KR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ko-KR" altLang="en-US" dirty="0"/>
              <a:t>성능</a:t>
            </a:r>
            <a:endParaRPr kumimoji="1" lang="en-US" altLang="ko-KR" dirty="0"/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kumimoji="1" lang="ko-KR" altLang="en-US" dirty="0"/>
              <a:t>회원이 대여상태를 자주 대여관리 시스템</a:t>
            </a:r>
            <a:r>
              <a:rPr kumimoji="1" lang="en-US" altLang="ko-KR" dirty="0"/>
              <a:t>(</a:t>
            </a:r>
            <a:r>
              <a:rPr kumimoji="1" lang="ko-KR" altLang="en-US" dirty="0"/>
              <a:t>프론트엔드</a:t>
            </a:r>
            <a:r>
              <a:rPr kumimoji="1" lang="en-US" altLang="ko-KR" dirty="0"/>
              <a:t>)</a:t>
            </a:r>
            <a:r>
              <a:rPr kumimoji="1" lang="ko-KR" altLang="en-US" dirty="0"/>
              <a:t>에서 확인할 수 있어야 한다 </a:t>
            </a:r>
            <a:r>
              <a:rPr kumimoji="1" lang="ko-KR" altLang="en-US" dirty="0">
                <a:sym typeface="Wingdings"/>
              </a:rPr>
              <a:t> </a:t>
            </a:r>
            <a:r>
              <a:rPr kumimoji="1" lang="en-US" altLang="ko-KR" dirty="0">
                <a:sym typeface="Wingdings"/>
              </a:rPr>
              <a:t>CQRS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756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이벤트스토밍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Event</a:t>
            </a:r>
            <a:endParaRPr kumimoji="1"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217780" y="202782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전자책 등록됨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107369" y="5170592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대여신청됨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935653" y="338855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결제승인됨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218061F-9D6C-4426-9BFF-410E1C2F93BF}"/>
              </a:ext>
            </a:extLst>
          </p:cNvPr>
          <p:cNvSpPr/>
          <p:nvPr/>
        </p:nvSpPr>
        <p:spPr>
          <a:xfrm>
            <a:off x="1456551" y="3575961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>
                <a:solidFill>
                  <a:schemeClr val="tx1"/>
                </a:solidFill>
              </a:rPr>
              <a:t>전자책 선택됨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0696867-816A-4CA8-A26D-9EDDCD1252DF}"/>
              </a:ext>
            </a:extLst>
          </p:cNvPr>
          <p:cNvSpPr/>
          <p:nvPr/>
        </p:nvSpPr>
        <p:spPr>
          <a:xfrm>
            <a:off x="3557040" y="5170592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신청내역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전달됨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CF10143-40D7-45F8-A234-5E8A5901E031}"/>
              </a:ext>
            </a:extLst>
          </p:cNvPr>
          <p:cNvSpPr/>
          <p:nvPr/>
        </p:nvSpPr>
        <p:spPr>
          <a:xfrm>
            <a:off x="6036395" y="177697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대여승인됨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3551CE1-86F4-4404-876A-65CABCF5F9DF}"/>
              </a:ext>
            </a:extLst>
          </p:cNvPr>
          <p:cNvSpPr/>
          <p:nvPr/>
        </p:nvSpPr>
        <p:spPr>
          <a:xfrm>
            <a:off x="6303370" y="3502766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solidFill>
                  <a:schemeClr val="tx1"/>
                </a:solidFill>
              </a:rPr>
              <a:t>대여거절됨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6C896DD-52A5-4ACA-8DAA-C1513F908832}"/>
              </a:ext>
            </a:extLst>
          </p:cNvPr>
          <p:cNvSpPr/>
          <p:nvPr/>
        </p:nvSpPr>
        <p:spPr>
          <a:xfrm>
            <a:off x="6096000" y="5170592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대여됨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D0B61DD-0F81-477A-8D1F-A8320F94C711}"/>
              </a:ext>
            </a:extLst>
          </p:cNvPr>
          <p:cNvSpPr/>
          <p:nvPr/>
        </p:nvSpPr>
        <p:spPr>
          <a:xfrm>
            <a:off x="3375256" y="1767046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결제선택됨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B13353E-B74D-493C-8061-890D314BB41B}"/>
              </a:ext>
            </a:extLst>
          </p:cNvPr>
          <p:cNvSpPr/>
          <p:nvPr/>
        </p:nvSpPr>
        <p:spPr>
          <a:xfrm>
            <a:off x="8347215" y="3928896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대여취소됨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6517700-E334-49D4-A337-CC7EDB48EBC7}"/>
              </a:ext>
            </a:extLst>
          </p:cNvPr>
          <p:cNvSpPr/>
          <p:nvPr/>
        </p:nvSpPr>
        <p:spPr>
          <a:xfrm>
            <a:off x="9850026" y="2245466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반납됨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088C703-82A5-485F-820E-92C24D7B1DA4}"/>
              </a:ext>
            </a:extLst>
          </p:cNvPr>
          <p:cNvSpPr/>
          <p:nvPr/>
        </p:nvSpPr>
        <p:spPr>
          <a:xfrm>
            <a:off x="8041493" y="214878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반납신청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선택됨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0B7973E-B595-4D7F-9449-F133BE069505}"/>
              </a:ext>
            </a:extLst>
          </p:cNvPr>
          <p:cNvSpPr/>
          <p:nvPr/>
        </p:nvSpPr>
        <p:spPr>
          <a:xfrm>
            <a:off x="9948348" y="5186196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결제취소됨</a:t>
            </a:r>
          </a:p>
        </p:txBody>
      </p:sp>
    </p:spTree>
    <p:extLst>
      <p:ext uri="{BB962C8B-B14F-4D97-AF65-F5344CB8AC3E}">
        <p14:creationId xmlns:p14="http://schemas.microsoft.com/office/powerpoint/2010/main" val="505617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17780" y="202782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전자책 등록됨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107369" y="523557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대여신청됨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935653" y="338855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결제승인됨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218061F-9D6C-4426-9BFF-410E1C2F93BF}"/>
              </a:ext>
            </a:extLst>
          </p:cNvPr>
          <p:cNvSpPr/>
          <p:nvPr/>
        </p:nvSpPr>
        <p:spPr>
          <a:xfrm rot="20531367">
            <a:off x="1406808" y="3597712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>
                <a:solidFill>
                  <a:schemeClr val="tx1"/>
                </a:solidFill>
              </a:rPr>
              <a:t>전자책 선택됨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0696867-816A-4CA8-A26D-9EDDCD1252DF}"/>
              </a:ext>
            </a:extLst>
          </p:cNvPr>
          <p:cNvSpPr/>
          <p:nvPr/>
        </p:nvSpPr>
        <p:spPr>
          <a:xfrm rot="20712579">
            <a:off x="3416176" y="5042051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신청내역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전달됨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CF10143-40D7-45F8-A234-5E8A5901E031}"/>
              </a:ext>
            </a:extLst>
          </p:cNvPr>
          <p:cNvSpPr/>
          <p:nvPr/>
        </p:nvSpPr>
        <p:spPr>
          <a:xfrm>
            <a:off x="6036395" y="177697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대여승인됨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3551CE1-86F4-4404-876A-65CABCF5F9DF}"/>
              </a:ext>
            </a:extLst>
          </p:cNvPr>
          <p:cNvSpPr/>
          <p:nvPr/>
        </p:nvSpPr>
        <p:spPr>
          <a:xfrm>
            <a:off x="6303370" y="3502766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solidFill>
                  <a:schemeClr val="tx1"/>
                </a:solidFill>
              </a:rPr>
              <a:t>대여거절됨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6C896DD-52A5-4ACA-8DAA-C1513F908832}"/>
              </a:ext>
            </a:extLst>
          </p:cNvPr>
          <p:cNvSpPr/>
          <p:nvPr/>
        </p:nvSpPr>
        <p:spPr>
          <a:xfrm rot="20671648">
            <a:off x="6036393" y="5152156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대여됨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D0B61DD-0F81-477A-8D1F-A8320F94C711}"/>
              </a:ext>
            </a:extLst>
          </p:cNvPr>
          <p:cNvSpPr/>
          <p:nvPr/>
        </p:nvSpPr>
        <p:spPr>
          <a:xfrm rot="20482387">
            <a:off x="3375256" y="1767046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결제선택됨</a:t>
            </a: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B72D9776-B6DE-4CB8-948F-B2E37744E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 err="1"/>
              <a:t>이벤트스토밍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비적격</a:t>
            </a:r>
            <a:r>
              <a:rPr kumimoji="1" lang="ko-KR" altLang="en-US" dirty="0"/>
              <a:t> 이벤트 제거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9EC721F-6685-4024-AF97-852E2065F671}"/>
              </a:ext>
            </a:extLst>
          </p:cNvPr>
          <p:cNvSpPr/>
          <p:nvPr/>
        </p:nvSpPr>
        <p:spPr>
          <a:xfrm rot="20463273">
            <a:off x="7926918" y="2245466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반납신청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선택됨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BB795D0-1EF2-489D-A8B4-D3409711CFDE}"/>
              </a:ext>
            </a:extLst>
          </p:cNvPr>
          <p:cNvSpPr/>
          <p:nvPr/>
        </p:nvSpPr>
        <p:spPr>
          <a:xfrm>
            <a:off x="8347215" y="3928896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대여취소됨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8BD3972-6766-457C-90B8-D63ADF027F16}"/>
              </a:ext>
            </a:extLst>
          </p:cNvPr>
          <p:cNvSpPr/>
          <p:nvPr/>
        </p:nvSpPr>
        <p:spPr>
          <a:xfrm>
            <a:off x="9850026" y="2245466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반납됨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61EE3BD-5F9A-4184-8EB1-D15D74176AC0}"/>
              </a:ext>
            </a:extLst>
          </p:cNvPr>
          <p:cNvSpPr/>
          <p:nvPr/>
        </p:nvSpPr>
        <p:spPr>
          <a:xfrm>
            <a:off x="9948348" y="5186196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결제취소됨</a:t>
            </a:r>
          </a:p>
        </p:txBody>
      </p:sp>
    </p:spTree>
    <p:extLst>
      <p:ext uri="{BB962C8B-B14F-4D97-AF65-F5344CB8AC3E}">
        <p14:creationId xmlns:p14="http://schemas.microsoft.com/office/powerpoint/2010/main" val="2593787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이벤트스토밍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Actor, Command</a:t>
            </a:r>
            <a:endParaRPr kumimoji="1"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E8A4C2F-F31A-4625-9EBE-6680207D1A05}"/>
              </a:ext>
            </a:extLst>
          </p:cNvPr>
          <p:cNvSpPr/>
          <p:nvPr/>
        </p:nvSpPr>
        <p:spPr>
          <a:xfrm>
            <a:off x="2031500" y="233433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전자책 등록됨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A6B01C31-2E34-4286-9B93-400CD137A010}"/>
              </a:ext>
            </a:extLst>
          </p:cNvPr>
          <p:cNvSpPr/>
          <p:nvPr/>
        </p:nvSpPr>
        <p:spPr>
          <a:xfrm>
            <a:off x="2075203" y="4856104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대여신청됨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61AC580-CDDB-40AC-A60F-3D24A71516F4}"/>
              </a:ext>
            </a:extLst>
          </p:cNvPr>
          <p:cNvSpPr/>
          <p:nvPr/>
        </p:nvSpPr>
        <p:spPr>
          <a:xfrm>
            <a:off x="10280190" y="1839624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결제승인됨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8261C3A-CF49-4678-9F65-38E773D584A2}"/>
              </a:ext>
            </a:extLst>
          </p:cNvPr>
          <p:cNvSpPr/>
          <p:nvPr/>
        </p:nvSpPr>
        <p:spPr>
          <a:xfrm>
            <a:off x="5324062" y="4864327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대여승인됨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DEAF3C9-831E-4E9E-834A-AB4646C65476}"/>
              </a:ext>
            </a:extLst>
          </p:cNvPr>
          <p:cNvSpPr/>
          <p:nvPr/>
        </p:nvSpPr>
        <p:spPr>
          <a:xfrm>
            <a:off x="10257034" y="3532287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solidFill>
                  <a:schemeClr val="tx1"/>
                </a:solidFill>
              </a:rPr>
              <a:t>대여거절됨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25EF3D8-6AB3-4893-B795-13578B71602A}"/>
              </a:ext>
            </a:extLst>
          </p:cNvPr>
          <p:cNvSpPr/>
          <p:nvPr/>
        </p:nvSpPr>
        <p:spPr>
          <a:xfrm>
            <a:off x="5526078" y="2610074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반납됨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972317D-DD11-42B9-B998-0671F2E0B19C}"/>
              </a:ext>
            </a:extLst>
          </p:cNvPr>
          <p:cNvSpPr/>
          <p:nvPr/>
        </p:nvSpPr>
        <p:spPr>
          <a:xfrm>
            <a:off x="864189" y="2108087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전자책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1DDB325B-8B76-4D7C-8179-87A85FA5F5FD}"/>
              </a:ext>
            </a:extLst>
          </p:cNvPr>
          <p:cNvSpPr/>
          <p:nvPr/>
        </p:nvSpPr>
        <p:spPr>
          <a:xfrm>
            <a:off x="1027367" y="4523507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CB684303-5B3E-4117-9416-A5042A913EAC}"/>
              </a:ext>
            </a:extLst>
          </p:cNvPr>
          <p:cNvSpPr/>
          <p:nvPr/>
        </p:nvSpPr>
        <p:spPr>
          <a:xfrm>
            <a:off x="9189480" y="1662200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승인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793EC14-E374-4876-B41A-1AF823CB2ABD}"/>
              </a:ext>
            </a:extLst>
          </p:cNvPr>
          <p:cNvSpPr/>
          <p:nvPr/>
        </p:nvSpPr>
        <p:spPr>
          <a:xfrm>
            <a:off x="4455921" y="2288253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신청</a:t>
            </a: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4CE32E84-0049-40E3-B7F6-8A8303F0551A}"/>
              </a:ext>
            </a:extLst>
          </p:cNvPr>
          <p:cNvGrpSpPr/>
          <p:nvPr/>
        </p:nvGrpSpPr>
        <p:grpSpPr>
          <a:xfrm>
            <a:off x="480210" y="4340523"/>
            <a:ext cx="814952" cy="1257300"/>
            <a:chOff x="194792" y="1921761"/>
            <a:chExt cx="1300163" cy="1257300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F292B25C-0C61-416F-9702-5F81D3E91A11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회원</a:t>
              </a:r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9A649E9C-E85C-4CFE-9C64-CEB5CFB7FC40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05" name="직선 연결선[R] 5">
              <a:extLst>
                <a:ext uri="{FF2B5EF4-FFF2-40B4-BE49-F238E27FC236}">
                  <a16:creationId xmlns:a16="http://schemas.microsoft.com/office/drawing/2014/main" id="{259011D9-94ED-4BB7-AB62-3F4A642C3C5C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[R] 20">
              <a:extLst>
                <a:ext uri="{FF2B5EF4-FFF2-40B4-BE49-F238E27FC236}">
                  <a16:creationId xmlns:a16="http://schemas.microsoft.com/office/drawing/2014/main" id="{F2C6A258-3B3F-47FF-8CDD-B68B0663DF8A}"/>
                </a:ext>
              </a:extLst>
            </p:cNvPr>
            <p:cNvCxnSpPr>
              <a:stCxn id="104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[R] 22">
              <a:extLst>
                <a:ext uri="{FF2B5EF4-FFF2-40B4-BE49-F238E27FC236}">
                  <a16:creationId xmlns:a16="http://schemas.microsoft.com/office/drawing/2014/main" id="{FDA7E91E-1A69-490E-8EE3-64D3A9D0793F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[R] 24">
              <a:extLst>
                <a:ext uri="{FF2B5EF4-FFF2-40B4-BE49-F238E27FC236}">
                  <a16:creationId xmlns:a16="http://schemas.microsoft.com/office/drawing/2014/main" id="{BABA125F-45E7-4D01-B3FB-506DE5722F4C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7BB2E869-A1DF-4049-ADF2-6616AB417EA1}"/>
              </a:ext>
            </a:extLst>
          </p:cNvPr>
          <p:cNvGrpSpPr/>
          <p:nvPr/>
        </p:nvGrpSpPr>
        <p:grpSpPr>
          <a:xfrm>
            <a:off x="4004703" y="1995977"/>
            <a:ext cx="814952" cy="1257300"/>
            <a:chOff x="194792" y="1921761"/>
            <a:chExt cx="1300163" cy="1257300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D3FBF411-D9C2-4DB8-8682-E00BE24AF325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회원</a:t>
              </a: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E1866015-D519-406E-9854-5A22E275B2C0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19" name="직선 연결선[R] 5">
              <a:extLst>
                <a:ext uri="{FF2B5EF4-FFF2-40B4-BE49-F238E27FC236}">
                  <a16:creationId xmlns:a16="http://schemas.microsoft.com/office/drawing/2014/main" id="{A439AFF1-2D37-43E6-A7BE-E0F65CC4E9F6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[R] 20">
              <a:extLst>
                <a:ext uri="{FF2B5EF4-FFF2-40B4-BE49-F238E27FC236}">
                  <a16:creationId xmlns:a16="http://schemas.microsoft.com/office/drawing/2014/main" id="{8122A0DF-FCEB-4670-9F0E-F8B9F43885EF}"/>
                </a:ext>
              </a:extLst>
            </p:cNvPr>
            <p:cNvCxnSpPr>
              <a:stCxn id="118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[R] 22">
              <a:extLst>
                <a:ext uri="{FF2B5EF4-FFF2-40B4-BE49-F238E27FC236}">
                  <a16:creationId xmlns:a16="http://schemas.microsoft.com/office/drawing/2014/main" id="{034078F6-573B-4E79-91F8-6C63854F2675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[R] 24">
              <a:extLst>
                <a:ext uri="{FF2B5EF4-FFF2-40B4-BE49-F238E27FC236}">
                  <a16:creationId xmlns:a16="http://schemas.microsoft.com/office/drawing/2014/main" id="{E1EE621D-F261-4200-B2B6-EDB50F88F509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BBD5CC33-DBB1-49C1-93C2-7320A4873665}"/>
              </a:ext>
            </a:extLst>
          </p:cNvPr>
          <p:cNvGrpSpPr/>
          <p:nvPr/>
        </p:nvGrpSpPr>
        <p:grpSpPr>
          <a:xfrm>
            <a:off x="368485" y="1911524"/>
            <a:ext cx="814952" cy="1257300"/>
            <a:chOff x="194792" y="1921761"/>
            <a:chExt cx="1300163" cy="1257300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B07A0F64-9A2A-4565-9CBD-9D9DFA439B72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관리자</a:t>
              </a: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20FA6C4E-E682-471C-835B-B6D62F9E282D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26" name="직선 연결선[R] 5">
              <a:extLst>
                <a:ext uri="{FF2B5EF4-FFF2-40B4-BE49-F238E27FC236}">
                  <a16:creationId xmlns:a16="http://schemas.microsoft.com/office/drawing/2014/main" id="{A429B4AC-9DC0-4938-93E3-9CE2F6578877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[R] 20">
              <a:extLst>
                <a:ext uri="{FF2B5EF4-FFF2-40B4-BE49-F238E27FC236}">
                  <a16:creationId xmlns:a16="http://schemas.microsoft.com/office/drawing/2014/main" id="{44E71910-5183-40B9-9591-6C280478ADF6}"/>
                </a:ext>
              </a:extLst>
            </p:cNvPr>
            <p:cNvCxnSpPr>
              <a:stCxn id="125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[R] 22">
              <a:extLst>
                <a:ext uri="{FF2B5EF4-FFF2-40B4-BE49-F238E27FC236}">
                  <a16:creationId xmlns:a16="http://schemas.microsoft.com/office/drawing/2014/main" id="{A1E8D8B6-0C17-4FF8-BAD9-3F41F4CC8588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[R] 24">
              <a:extLst>
                <a:ext uri="{FF2B5EF4-FFF2-40B4-BE49-F238E27FC236}">
                  <a16:creationId xmlns:a16="http://schemas.microsoft.com/office/drawing/2014/main" id="{07C6687E-9451-47FD-B913-F297D9F7F3B5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FB772F6-CD0D-41F7-B690-1F0EECC7BF4B}"/>
              </a:ext>
            </a:extLst>
          </p:cNvPr>
          <p:cNvSpPr/>
          <p:nvPr/>
        </p:nvSpPr>
        <p:spPr>
          <a:xfrm>
            <a:off x="4256717" y="4643134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09A4D7A-B969-4F7C-B335-C39DACED9355}"/>
              </a:ext>
            </a:extLst>
          </p:cNvPr>
          <p:cNvSpPr/>
          <p:nvPr/>
        </p:nvSpPr>
        <p:spPr>
          <a:xfrm>
            <a:off x="9204375" y="3165028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거절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FD17419B-BEEA-47BD-8675-827AC87CAB04}"/>
              </a:ext>
            </a:extLst>
          </p:cNvPr>
          <p:cNvGrpSpPr/>
          <p:nvPr/>
        </p:nvGrpSpPr>
        <p:grpSpPr>
          <a:xfrm>
            <a:off x="8643968" y="2358954"/>
            <a:ext cx="814952" cy="1257300"/>
            <a:chOff x="194792" y="1921761"/>
            <a:chExt cx="1300163" cy="1257300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FC4797D2-BEB8-4B0D-81A4-AAB886524D8A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관리자</a:t>
              </a: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82556F6E-1180-4D7E-B0E8-ECC3185D7933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54" name="직선 연결선[R] 5">
              <a:extLst>
                <a:ext uri="{FF2B5EF4-FFF2-40B4-BE49-F238E27FC236}">
                  <a16:creationId xmlns:a16="http://schemas.microsoft.com/office/drawing/2014/main" id="{8B99D941-0D1E-49F0-BF92-940721BBA0D1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[R] 20">
              <a:extLst>
                <a:ext uri="{FF2B5EF4-FFF2-40B4-BE49-F238E27FC236}">
                  <a16:creationId xmlns:a16="http://schemas.microsoft.com/office/drawing/2014/main" id="{F7A8E537-299E-49EF-B879-0017ED4FF86E}"/>
                </a:ext>
              </a:extLst>
            </p:cNvPr>
            <p:cNvCxnSpPr>
              <a:stCxn id="53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[R] 22">
              <a:extLst>
                <a:ext uri="{FF2B5EF4-FFF2-40B4-BE49-F238E27FC236}">
                  <a16:creationId xmlns:a16="http://schemas.microsoft.com/office/drawing/2014/main" id="{50DD3EBE-7FD6-4CEF-B770-A88A994053F0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24">
              <a:extLst>
                <a:ext uri="{FF2B5EF4-FFF2-40B4-BE49-F238E27FC236}">
                  <a16:creationId xmlns:a16="http://schemas.microsoft.com/office/drawing/2014/main" id="{4E5D1B99-DE0B-43DE-9D57-9ED471E1CD14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3E5DF90-0FE1-4935-BDFF-62F090CCE703}"/>
              </a:ext>
            </a:extLst>
          </p:cNvPr>
          <p:cNvSpPr/>
          <p:nvPr/>
        </p:nvSpPr>
        <p:spPr>
          <a:xfrm>
            <a:off x="7634617" y="5152157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대여취소됨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A9478EA-FF97-4593-979A-11DE219F2557}"/>
              </a:ext>
            </a:extLst>
          </p:cNvPr>
          <p:cNvSpPr/>
          <p:nvPr/>
        </p:nvSpPr>
        <p:spPr>
          <a:xfrm>
            <a:off x="9656749" y="5210686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결제취소됨</a:t>
            </a:r>
          </a:p>
        </p:txBody>
      </p:sp>
    </p:spTree>
    <p:extLst>
      <p:ext uri="{BB962C8B-B14F-4D97-AF65-F5344CB8AC3E}">
        <p14:creationId xmlns:p14="http://schemas.microsoft.com/office/powerpoint/2010/main" val="2109258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제목 1">
            <a:extLst>
              <a:ext uri="{FF2B5EF4-FFF2-40B4-BE49-F238E27FC236}">
                <a16:creationId xmlns:a16="http://schemas.microsoft.com/office/drawing/2014/main" id="{E6E726FB-FDE8-4E62-B28B-56D9B20DB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이벤트스토밍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Aggregate</a:t>
            </a:r>
            <a:endParaRPr kumimoji="1"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564F425-EB99-4510-9A91-09F88D6CF76C}"/>
              </a:ext>
            </a:extLst>
          </p:cNvPr>
          <p:cNvSpPr/>
          <p:nvPr/>
        </p:nvSpPr>
        <p:spPr>
          <a:xfrm>
            <a:off x="10390365" y="1911668"/>
            <a:ext cx="1159305" cy="782566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전자책 등록됨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284F892-A976-468C-A00D-5F1CFDB810C5}"/>
              </a:ext>
            </a:extLst>
          </p:cNvPr>
          <p:cNvSpPr/>
          <p:nvPr/>
        </p:nvSpPr>
        <p:spPr>
          <a:xfrm>
            <a:off x="8709245" y="1911668"/>
            <a:ext cx="994399" cy="7825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전자책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FA52E86-7814-46CE-96BF-ED7296E38F2E}"/>
              </a:ext>
            </a:extLst>
          </p:cNvPr>
          <p:cNvSpPr/>
          <p:nvPr/>
        </p:nvSpPr>
        <p:spPr>
          <a:xfrm>
            <a:off x="2728857" y="2073724"/>
            <a:ext cx="1123565" cy="681333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대여신청됨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432E66C-A94C-4952-A588-FDF1A73E64B9}"/>
              </a:ext>
            </a:extLst>
          </p:cNvPr>
          <p:cNvSpPr/>
          <p:nvPr/>
        </p:nvSpPr>
        <p:spPr>
          <a:xfrm>
            <a:off x="1236001" y="2485188"/>
            <a:ext cx="891642" cy="7825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FC91A98-4F4C-4702-AF03-11DE10D91585}"/>
              </a:ext>
            </a:extLst>
          </p:cNvPr>
          <p:cNvSpPr/>
          <p:nvPr/>
        </p:nvSpPr>
        <p:spPr>
          <a:xfrm>
            <a:off x="2740099" y="3029227"/>
            <a:ext cx="1123565" cy="681333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반납됨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837484C-2AA4-4D6F-8887-A234B2E54B13}"/>
              </a:ext>
            </a:extLst>
          </p:cNvPr>
          <p:cNvSpPr/>
          <p:nvPr/>
        </p:nvSpPr>
        <p:spPr>
          <a:xfrm>
            <a:off x="1209630" y="3507672"/>
            <a:ext cx="891642" cy="7825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신청</a:t>
            </a: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3C642EF4-A9B4-4C78-8803-7FB2C089AA25}"/>
              </a:ext>
            </a:extLst>
          </p:cNvPr>
          <p:cNvGrpSpPr/>
          <p:nvPr/>
        </p:nvGrpSpPr>
        <p:grpSpPr>
          <a:xfrm>
            <a:off x="584289" y="2715698"/>
            <a:ext cx="814952" cy="1257300"/>
            <a:chOff x="194792" y="1921761"/>
            <a:chExt cx="1300163" cy="1257300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4F5B96EA-1C24-452D-8C50-803DD2E35AC3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회원</a:t>
              </a: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B5A3AE8A-EEF8-4B80-98D6-41429A9A6B4B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84" name="직선 연결선[R] 5">
              <a:extLst>
                <a:ext uri="{FF2B5EF4-FFF2-40B4-BE49-F238E27FC236}">
                  <a16:creationId xmlns:a16="http://schemas.microsoft.com/office/drawing/2014/main" id="{541D85C9-1C38-42CA-808E-0EFE1B7CE70C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[R] 20">
              <a:extLst>
                <a:ext uri="{FF2B5EF4-FFF2-40B4-BE49-F238E27FC236}">
                  <a16:creationId xmlns:a16="http://schemas.microsoft.com/office/drawing/2014/main" id="{E6C096DE-1EA1-4C63-9895-3A728E2A0695}"/>
                </a:ext>
              </a:extLst>
            </p:cNvPr>
            <p:cNvCxnSpPr>
              <a:stCxn id="83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[R] 22">
              <a:extLst>
                <a:ext uri="{FF2B5EF4-FFF2-40B4-BE49-F238E27FC236}">
                  <a16:creationId xmlns:a16="http://schemas.microsoft.com/office/drawing/2014/main" id="{4E8D03AB-419D-4202-B8D8-6E38D6A521B7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[R] 24">
              <a:extLst>
                <a:ext uri="{FF2B5EF4-FFF2-40B4-BE49-F238E27FC236}">
                  <a16:creationId xmlns:a16="http://schemas.microsoft.com/office/drawing/2014/main" id="{702F1445-5A59-4C52-8F84-5949D700F6FF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6E67C3CC-E5D5-48B0-A726-36CA33B8A8AC}"/>
              </a:ext>
            </a:extLst>
          </p:cNvPr>
          <p:cNvSpPr/>
          <p:nvPr/>
        </p:nvSpPr>
        <p:spPr>
          <a:xfrm>
            <a:off x="10329590" y="3055287"/>
            <a:ext cx="1159305" cy="782566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대여승인됨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760DBA3-8197-4E9A-A732-52CC21471EEB}"/>
              </a:ext>
            </a:extLst>
          </p:cNvPr>
          <p:cNvSpPr/>
          <p:nvPr/>
        </p:nvSpPr>
        <p:spPr>
          <a:xfrm>
            <a:off x="8696988" y="2957484"/>
            <a:ext cx="994399" cy="7825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승인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C64C283E-7282-46D1-A257-BAED91C6AB6F}"/>
              </a:ext>
            </a:extLst>
          </p:cNvPr>
          <p:cNvSpPr/>
          <p:nvPr/>
        </p:nvSpPr>
        <p:spPr>
          <a:xfrm>
            <a:off x="10330184" y="4065840"/>
            <a:ext cx="1159305" cy="782566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solidFill>
                  <a:schemeClr val="tx1"/>
                </a:solidFill>
              </a:rPr>
              <a:t>대여거절됨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A5C15BC-3529-44C4-AF94-466085AA74ED}"/>
              </a:ext>
            </a:extLst>
          </p:cNvPr>
          <p:cNvSpPr/>
          <p:nvPr/>
        </p:nvSpPr>
        <p:spPr>
          <a:xfrm>
            <a:off x="8803437" y="4029687"/>
            <a:ext cx="994399" cy="7825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거절</a:t>
            </a: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0C3E1C07-FB7E-4DC9-821E-89C97BE7B7F4}"/>
              </a:ext>
            </a:extLst>
          </p:cNvPr>
          <p:cNvGrpSpPr/>
          <p:nvPr/>
        </p:nvGrpSpPr>
        <p:grpSpPr>
          <a:xfrm>
            <a:off x="8139971" y="2517901"/>
            <a:ext cx="814952" cy="1712304"/>
            <a:chOff x="194792" y="1921761"/>
            <a:chExt cx="1300163" cy="1257300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6937DBCA-EC54-44C8-ADD7-12FA5CC91786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관리자</a:t>
              </a:r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19296BD2-BDDF-4A9F-9133-6E3465A9754B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10" name="직선 연결선[R] 5">
              <a:extLst>
                <a:ext uri="{FF2B5EF4-FFF2-40B4-BE49-F238E27FC236}">
                  <a16:creationId xmlns:a16="http://schemas.microsoft.com/office/drawing/2014/main" id="{DB9D8FC9-2F40-4595-8FD8-FA4CBC412730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[R] 20">
              <a:extLst>
                <a:ext uri="{FF2B5EF4-FFF2-40B4-BE49-F238E27FC236}">
                  <a16:creationId xmlns:a16="http://schemas.microsoft.com/office/drawing/2014/main" id="{1EE4F28E-DF9D-4BB2-9091-321CD909A2A7}"/>
                </a:ext>
              </a:extLst>
            </p:cNvPr>
            <p:cNvCxnSpPr>
              <a:stCxn id="109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[R] 22">
              <a:extLst>
                <a:ext uri="{FF2B5EF4-FFF2-40B4-BE49-F238E27FC236}">
                  <a16:creationId xmlns:a16="http://schemas.microsoft.com/office/drawing/2014/main" id="{2E557406-D8A2-4290-823C-BF0EF6EA227D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[R] 24">
              <a:extLst>
                <a:ext uri="{FF2B5EF4-FFF2-40B4-BE49-F238E27FC236}">
                  <a16:creationId xmlns:a16="http://schemas.microsoft.com/office/drawing/2014/main" id="{A32DCA04-DFA6-4BBC-9068-295BBD97C2F0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6C195416-E59A-4259-BD7C-4ED535782CDC}"/>
              </a:ext>
            </a:extLst>
          </p:cNvPr>
          <p:cNvSpPr/>
          <p:nvPr/>
        </p:nvSpPr>
        <p:spPr>
          <a:xfrm>
            <a:off x="2755880" y="3910271"/>
            <a:ext cx="1123564" cy="681333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대여취소됨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8F1E036E-9117-4C0D-ADB7-5F1EBCA16CE2}"/>
              </a:ext>
            </a:extLst>
          </p:cNvPr>
          <p:cNvSpPr/>
          <p:nvPr/>
        </p:nvSpPr>
        <p:spPr>
          <a:xfrm>
            <a:off x="9532875" y="2261391"/>
            <a:ext cx="931282" cy="218947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ysClr val="windowText" lastClr="000000"/>
                </a:solidFill>
              </a:rPr>
              <a:t>전자책</a:t>
            </a:r>
            <a:endParaRPr kumimoji="1" lang="en-US" altLang="ko-KR" sz="1600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1600" dirty="0">
                <a:solidFill>
                  <a:sysClr val="windowText" lastClr="000000"/>
                </a:solidFill>
              </a:rPr>
              <a:t>정보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B21260D2-B555-4C8A-99E7-3533B59BCF68}"/>
              </a:ext>
            </a:extLst>
          </p:cNvPr>
          <p:cNvSpPr/>
          <p:nvPr/>
        </p:nvSpPr>
        <p:spPr>
          <a:xfrm>
            <a:off x="1938104" y="2350226"/>
            <a:ext cx="931282" cy="20190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ysClr val="windowText" lastClr="000000"/>
                </a:solidFill>
              </a:rPr>
              <a:t>대여</a:t>
            </a:r>
            <a:endParaRPr kumimoji="1" lang="en-US" altLang="ko-KR" sz="1600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1600" dirty="0">
                <a:solidFill>
                  <a:sysClr val="windowText" lastClr="000000"/>
                </a:solidFill>
              </a:rPr>
              <a:t>정보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CEB0CC1A-201B-497D-B63B-BFD8BC1D41D2}"/>
              </a:ext>
            </a:extLst>
          </p:cNvPr>
          <p:cNvSpPr/>
          <p:nvPr/>
        </p:nvSpPr>
        <p:spPr>
          <a:xfrm>
            <a:off x="6381575" y="4388089"/>
            <a:ext cx="1159305" cy="724367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결제승인됨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3F1D692-43B0-4C40-BD1E-670D4389683D}"/>
              </a:ext>
            </a:extLst>
          </p:cNvPr>
          <p:cNvSpPr/>
          <p:nvPr/>
        </p:nvSpPr>
        <p:spPr>
          <a:xfrm>
            <a:off x="4955044" y="4522102"/>
            <a:ext cx="902444" cy="7915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</a:t>
            </a:r>
          </a:p>
        </p:txBody>
      </p: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732C930C-EDC5-49D8-8CE8-C56A8CCFC40D}"/>
              </a:ext>
            </a:extLst>
          </p:cNvPr>
          <p:cNvGrpSpPr/>
          <p:nvPr/>
        </p:nvGrpSpPr>
        <p:grpSpPr>
          <a:xfrm>
            <a:off x="4294559" y="4328721"/>
            <a:ext cx="814952" cy="1257300"/>
            <a:chOff x="194792" y="1921761"/>
            <a:chExt cx="1300163" cy="1257300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1B3C3E2C-26F4-43AD-B003-2A9D151321B1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회원</a:t>
              </a:r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3A22AD07-F482-4D03-86BF-E6857B6599F9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28" name="직선 연결선[R] 5">
              <a:extLst>
                <a:ext uri="{FF2B5EF4-FFF2-40B4-BE49-F238E27FC236}">
                  <a16:creationId xmlns:a16="http://schemas.microsoft.com/office/drawing/2014/main" id="{94CDB611-B64A-45E8-8089-12B3408494C6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[R] 20">
              <a:extLst>
                <a:ext uri="{FF2B5EF4-FFF2-40B4-BE49-F238E27FC236}">
                  <a16:creationId xmlns:a16="http://schemas.microsoft.com/office/drawing/2014/main" id="{D2FF956C-48D6-4F41-8CBC-F1EAF70A60D0}"/>
                </a:ext>
              </a:extLst>
            </p:cNvPr>
            <p:cNvCxnSpPr>
              <a:stCxn id="127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[R] 22">
              <a:extLst>
                <a:ext uri="{FF2B5EF4-FFF2-40B4-BE49-F238E27FC236}">
                  <a16:creationId xmlns:a16="http://schemas.microsoft.com/office/drawing/2014/main" id="{FCB2E656-9BAB-49C6-91B5-82A0150855E6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[R] 24">
              <a:extLst>
                <a:ext uri="{FF2B5EF4-FFF2-40B4-BE49-F238E27FC236}">
                  <a16:creationId xmlns:a16="http://schemas.microsoft.com/office/drawing/2014/main" id="{688ACCB8-A93C-4EDC-B975-70264E10F9FD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00D6DEDD-D431-49ED-A5FA-5A716EEB20D1}"/>
              </a:ext>
            </a:extLst>
          </p:cNvPr>
          <p:cNvSpPr/>
          <p:nvPr/>
        </p:nvSpPr>
        <p:spPr>
          <a:xfrm>
            <a:off x="6381574" y="5362794"/>
            <a:ext cx="1159305" cy="724367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결제취소됨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842ABDB2-BD62-4FA1-B221-54B69D722F29}"/>
              </a:ext>
            </a:extLst>
          </p:cNvPr>
          <p:cNvSpPr/>
          <p:nvPr/>
        </p:nvSpPr>
        <p:spPr>
          <a:xfrm>
            <a:off x="5618216" y="4716033"/>
            <a:ext cx="931282" cy="10819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ysClr val="windowText" lastClr="000000"/>
                </a:solidFill>
              </a:rPr>
              <a:t>결제</a:t>
            </a:r>
            <a:endParaRPr kumimoji="1" lang="en-US" altLang="ko-KR" sz="1600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1600" dirty="0">
                <a:solidFill>
                  <a:sysClr val="windowText" lastClr="000000"/>
                </a:solidFill>
              </a:rPr>
              <a:t>정보</a:t>
            </a:r>
          </a:p>
        </p:txBody>
      </p:sp>
    </p:spTree>
    <p:extLst>
      <p:ext uri="{BB962C8B-B14F-4D97-AF65-F5344CB8AC3E}">
        <p14:creationId xmlns:p14="http://schemas.microsoft.com/office/powerpoint/2010/main" val="3570610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3069</TotalTime>
  <Words>622</Words>
  <Application>Microsoft Office PowerPoint</Application>
  <PresentationFormat>와이드스크린</PresentationFormat>
  <Paragraphs>298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분석/설계</vt:lpstr>
      <vt:lpstr>시나리오</vt:lpstr>
      <vt:lpstr>창업시기 조직구조 – Horizontal </vt:lpstr>
      <vt:lpstr>PowerPoint 프레젠테이션</vt:lpstr>
      <vt:lpstr>비기능적 요구사항</vt:lpstr>
      <vt:lpstr>이벤트스토밍 - Event</vt:lpstr>
      <vt:lpstr>이벤트스토밍 – 비적격 이벤트 제거</vt:lpstr>
      <vt:lpstr>이벤트스토밍 – Actor, Command</vt:lpstr>
      <vt:lpstr>이벤트스토밍 – Aggregate</vt:lpstr>
      <vt:lpstr>이벤트스토밍 – Bounded Context</vt:lpstr>
      <vt:lpstr>이벤트스토밍 – Policy (괄호 - 수행주체)</vt:lpstr>
      <vt:lpstr>이벤트스토밍 – Policy 를 수행주체로 이동</vt:lpstr>
      <vt:lpstr>PowerPoint 프레젠테이션</vt:lpstr>
      <vt:lpstr>시나리오 Coverage Check (1)</vt:lpstr>
      <vt:lpstr>시나리오 Coverage Check (2)</vt:lpstr>
      <vt:lpstr>시나리오 Coverage Check (3)</vt:lpstr>
      <vt:lpstr>시나리오 Coverage Check (4)</vt:lpstr>
      <vt:lpstr>시나리오 Coverage Check (5)</vt:lpstr>
      <vt:lpstr>PowerPoint 프레젠테이션</vt:lpstr>
      <vt:lpstr>헥사고날 아키텍처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창업시기 시나리오</dc:title>
  <dc:creator>Microsoft Office 사용자</dc:creator>
  <cp:lastModifiedBy>SJINLEE</cp:lastModifiedBy>
  <cp:revision>95</cp:revision>
  <dcterms:created xsi:type="dcterms:W3CDTF">2020-04-17T09:21:25Z</dcterms:created>
  <dcterms:modified xsi:type="dcterms:W3CDTF">2021-07-24T14:01:52Z</dcterms:modified>
</cp:coreProperties>
</file>