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77" r:id="rId9"/>
    <p:sldId id="279" r:id="rId10"/>
    <p:sldId id="274" r:id="rId11"/>
    <p:sldId id="276" r:id="rId12"/>
    <p:sldId id="273" r:id="rId13"/>
    <p:sldId id="280" r:id="rId14"/>
    <p:sldId id="281" r:id="rId15"/>
    <p:sldId id="282" r:id="rId16"/>
    <p:sldId id="284" r:id="rId17"/>
    <p:sldId id="285" r:id="rId18"/>
    <p:sldId id="291" r:id="rId19"/>
    <p:sldId id="292" r:id="rId20"/>
    <p:sldId id="289" r:id="rId21"/>
    <p:sldId id="265" r:id="rId22"/>
    <p:sldId id="272" r:id="rId23"/>
    <p:sldId id="287" r:id="rId24"/>
    <p:sldId id="271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2C6AC-DB78-4093-B27B-99D577509255}" v="42" dt="2021-09-10T18:06:49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.L My.L" userId="79c393b82b8ebdee" providerId="LiveId" clId="{8752C6AC-DB78-4093-B27B-99D577509255}"/>
    <pc:docChg chg="undo redo custSel addSld delSld modSld sldOrd">
      <pc:chgData name="My.L My.L" userId="79c393b82b8ebdee" providerId="LiveId" clId="{8752C6AC-DB78-4093-B27B-99D577509255}" dt="2021-09-13T14:11:07.100" v="1472"/>
      <pc:docMkLst>
        <pc:docMk/>
      </pc:docMkLst>
      <pc:sldChg chg="modSp mod">
        <pc:chgData name="My.L My.L" userId="79c393b82b8ebdee" providerId="LiveId" clId="{8752C6AC-DB78-4093-B27B-99D577509255}" dt="2021-09-10T18:06:17.472" v="1426" actId="20577"/>
        <pc:sldMkLst>
          <pc:docMk/>
          <pc:sldMk cId="3343793625" sldId="258"/>
        </pc:sldMkLst>
        <pc:spChg chg="mod">
          <ac:chgData name="My.L My.L" userId="79c393b82b8ebdee" providerId="LiveId" clId="{8752C6AC-DB78-4093-B27B-99D577509255}" dt="2021-09-10T18:06:17.472" v="1426" actId="20577"/>
          <ac:spMkLst>
            <pc:docMk/>
            <pc:sldMk cId="3343793625" sldId="258"/>
            <ac:spMk id="4" creationId="{959459B2-A3B8-4E90-9DC5-9DB31015CDDB}"/>
          </ac:spMkLst>
        </pc:spChg>
      </pc:sldChg>
      <pc:sldChg chg="addSp delSp modSp mod">
        <pc:chgData name="My.L My.L" userId="79c393b82b8ebdee" providerId="LiveId" clId="{8752C6AC-DB78-4093-B27B-99D577509255}" dt="2021-09-10T18:00:16.154" v="647"/>
        <pc:sldMkLst>
          <pc:docMk/>
          <pc:sldMk cId="1786149108" sldId="259"/>
        </pc:sldMkLst>
        <pc:spChg chg="del">
          <ac:chgData name="My.L My.L" userId="79c393b82b8ebdee" providerId="LiveId" clId="{8752C6AC-DB78-4093-B27B-99D577509255}" dt="2021-09-10T18:00:15.176" v="646" actId="478"/>
          <ac:spMkLst>
            <pc:docMk/>
            <pc:sldMk cId="1786149108" sldId="259"/>
            <ac:spMk id="4" creationId="{90919A5C-5363-4CEA-9426-687B2F52F478}"/>
          </ac:spMkLst>
        </pc:spChg>
        <pc:spChg chg="mod">
          <ac:chgData name="My.L My.L" userId="79c393b82b8ebdee" providerId="LiveId" clId="{8752C6AC-DB78-4093-B27B-99D577509255}" dt="2021-09-10T17:56:28.665" v="546" actId="20577"/>
          <ac:spMkLst>
            <pc:docMk/>
            <pc:sldMk cId="1786149108" sldId="259"/>
            <ac:spMk id="5" creationId="{CBC89DD3-BD6F-4572-8A85-7B3C4555F198}"/>
          </ac:spMkLst>
        </pc:spChg>
        <pc:spChg chg="mod">
          <ac:chgData name="My.L My.L" userId="79c393b82b8ebdee" providerId="LiveId" clId="{8752C6AC-DB78-4093-B27B-99D577509255}" dt="2021-09-10T17:53:07.677" v="465" actId="13822"/>
          <ac:spMkLst>
            <pc:docMk/>
            <pc:sldMk cId="1786149108" sldId="259"/>
            <ac:spMk id="7" creationId="{B3FE1E1D-D111-4793-8709-AC547EBB49BB}"/>
          </ac:spMkLst>
        </pc:spChg>
        <pc:spChg chg="mod">
          <ac:chgData name="My.L My.L" userId="79c393b82b8ebdee" providerId="LiveId" clId="{8752C6AC-DB78-4093-B27B-99D577509255}" dt="2021-09-10T17:56:23.437" v="540" actId="1076"/>
          <ac:spMkLst>
            <pc:docMk/>
            <pc:sldMk cId="1786149108" sldId="259"/>
            <ac:spMk id="14" creationId="{45902C34-A8CE-4948-9D63-52610D5CEA6C}"/>
          </ac:spMkLst>
        </pc:spChg>
        <pc:spChg chg="del mod">
          <ac:chgData name="My.L My.L" userId="79c393b82b8ebdee" providerId="LiveId" clId="{8752C6AC-DB78-4093-B27B-99D577509255}" dt="2021-09-10T17:55:27.065" v="515" actId="478"/>
          <ac:spMkLst>
            <pc:docMk/>
            <pc:sldMk cId="1786149108" sldId="259"/>
            <ac:spMk id="15" creationId="{55A1EC3B-066B-47C8-95D6-7F627D867E35}"/>
          </ac:spMkLst>
        </pc:spChg>
        <pc:spChg chg="mod">
          <ac:chgData name="My.L My.L" userId="79c393b82b8ebdee" providerId="LiveId" clId="{8752C6AC-DB78-4093-B27B-99D577509255}" dt="2021-09-10T17:59:42.716" v="636" actId="13822"/>
          <ac:spMkLst>
            <pc:docMk/>
            <pc:sldMk cId="1786149108" sldId="259"/>
            <ac:spMk id="16" creationId="{94414E45-8127-4480-B656-E188565BB541}"/>
          </ac:spMkLst>
        </pc:spChg>
        <pc:spChg chg="mod">
          <ac:chgData name="My.L My.L" userId="79c393b82b8ebdee" providerId="LiveId" clId="{8752C6AC-DB78-4093-B27B-99D577509255}" dt="2021-09-10T17:55:07.942" v="510" actId="1076"/>
          <ac:spMkLst>
            <pc:docMk/>
            <pc:sldMk cId="1786149108" sldId="259"/>
            <ac:spMk id="34" creationId="{92615BBF-48D3-4DC6-82DD-89952473F4BF}"/>
          </ac:spMkLst>
        </pc:spChg>
        <pc:spChg chg="add mod">
          <ac:chgData name="My.L My.L" userId="79c393b82b8ebdee" providerId="LiveId" clId="{8752C6AC-DB78-4093-B27B-99D577509255}" dt="2021-09-10T17:59:40.800" v="633" actId="1076"/>
          <ac:spMkLst>
            <pc:docMk/>
            <pc:sldMk cId="1786149108" sldId="259"/>
            <ac:spMk id="35" creationId="{D0DE1FF0-C072-47D4-B620-EA0C68E77A29}"/>
          </ac:spMkLst>
        </pc:spChg>
        <pc:spChg chg="add mod">
          <ac:chgData name="My.L My.L" userId="79c393b82b8ebdee" providerId="LiveId" clId="{8752C6AC-DB78-4093-B27B-99D577509255}" dt="2021-09-10T17:39:13.780" v="90" actId="1076"/>
          <ac:spMkLst>
            <pc:docMk/>
            <pc:sldMk cId="1786149108" sldId="259"/>
            <ac:spMk id="56" creationId="{7EEC3C9F-6B92-4F07-BEFD-69176FFA7EED}"/>
          </ac:spMkLst>
        </pc:spChg>
        <pc:spChg chg="add mod">
          <ac:chgData name="My.L My.L" userId="79c393b82b8ebdee" providerId="LiveId" clId="{8752C6AC-DB78-4093-B27B-99D577509255}" dt="2021-09-10T17:55:30.992" v="517" actId="20577"/>
          <ac:spMkLst>
            <pc:docMk/>
            <pc:sldMk cId="1786149108" sldId="259"/>
            <ac:spMk id="57" creationId="{0F131FB5-3490-45D2-8340-8C7FE1C7E1FC}"/>
          </ac:spMkLst>
        </pc:spChg>
        <pc:spChg chg="add mod">
          <ac:chgData name="My.L My.L" userId="79c393b82b8ebdee" providerId="LiveId" clId="{8752C6AC-DB78-4093-B27B-99D577509255}" dt="2021-09-10T17:55:22.735" v="514" actId="1076"/>
          <ac:spMkLst>
            <pc:docMk/>
            <pc:sldMk cId="1786149108" sldId="259"/>
            <ac:spMk id="58" creationId="{8DCC874D-E267-4705-BEDC-FA527F6E14FC}"/>
          </ac:spMkLst>
        </pc:spChg>
        <pc:spChg chg="add del mod">
          <ac:chgData name="My.L My.L" userId="79c393b82b8ebdee" providerId="LiveId" clId="{8752C6AC-DB78-4093-B27B-99D577509255}" dt="2021-09-10T17:55:17.092" v="511" actId="20577"/>
          <ac:spMkLst>
            <pc:docMk/>
            <pc:sldMk cId="1786149108" sldId="259"/>
            <ac:spMk id="59" creationId="{6BE75CF1-1F36-4492-8D76-AD8176F5DFD3}"/>
          </ac:spMkLst>
        </pc:spChg>
        <pc:spChg chg="add mod">
          <ac:chgData name="My.L My.L" userId="79c393b82b8ebdee" providerId="LiveId" clId="{8752C6AC-DB78-4093-B27B-99D577509255}" dt="2021-09-10T17:55:39.485" v="519" actId="114"/>
          <ac:spMkLst>
            <pc:docMk/>
            <pc:sldMk cId="1786149108" sldId="259"/>
            <ac:spMk id="63" creationId="{1A5F5AD0-2AA6-4500-9A36-F1596E4AB6D3}"/>
          </ac:spMkLst>
        </pc:spChg>
        <pc:spChg chg="add mod ord">
          <ac:chgData name="My.L My.L" userId="79c393b82b8ebdee" providerId="LiveId" clId="{8752C6AC-DB78-4093-B27B-99D577509255}" dt="2021-09-10T17:53:30.230" v="467" actId="1076"/>
          <ac:spMkLst>
            <pc:docMk/>
            <pc:sldMk cId="1786149108" sldId="259"/>
            <ac:spMk id="66" creationId="{AEF61E23-ED42-4C5A-8CA9-4F85B4701302}"/>
          </ac:spMkLst>
        </pc:spChg>
        <pc:spChg chg="add mod ord">
          <ac:chgData name="My.L My.L" userId="79c393b82b8ebdee" providerId="LiveId" clId="{8752C6AC-DB78-4093-B27B-99D577509255}" dt="2021-09-10T17:59:43.111" v="637" actId="13822"/>
          <ac:spMkLst>
            <pc:docMk/>
            <pc:sldMk cId="1786149108" sldId="259"/>
            <ac:spMk id="70" creationId="{64B2F58D-E6FC-46B2-991C-D61869896FED}"/>
          </ac:spMkLst>
        </pc:spChg>
        <pc:spChg chg="add del mod">
          <ac:chgData name="My.L My.L" userId="79c393b82b8ebdee" providerId="LiveId" clId="{8752C6AC-DB78-4093-B27B-99D577509255}" dt="2021-09-10T18:00:15.176" v="646" actId="478"/>
          <ac:spMkLst>
            <pc:docMk/>
            <pc:sldMk cId="1786149108" sldId="259"/>
            <ac:spMk id="72" creationId="{7ECD635A-D5F1-4E07-B85F-C23C588061E0}"/>
          </ac:spMkLst>
        </pc:spChg>
        <pc:spChg chg="add del mod">
          <ac:chgData name="My.L My.L" userId="79c393b82b8ebdee" providerId="LiveId" clId="{8752C6AC-DB78-4093-B27B-99D577509255}" dt="2021-09-10T18:00:15.176" v="646" actId="478"/>
          <ac:spMkLst>
            <pc:docMk/>
            <pc:sldMk cId="1786149108" sldId="259"/>
            <ac:spMk id="73" creationId="{77752C6A-E45E-4ADC-B70F-7D44E08737E3}"/>
          </ac:spMkLst>
        </pc:spChg>
        <pc:spChg chg="add mod">
          <ac:chgData name="My.L My.L" userId="79c393b82b8ebdee" providerId="LiveId" clId="{8752C6AC-DB78-4093-B27B-99D577509255}" dt="2021-09-10T18:00:15.176" v="646" actId="478"/>
          <ac:spMkLst>
            <pc:docMk/>
            <pc:sldMk cId="1786149108" sldId="259"/>
            <ac:spMk id="89" creationId="{0B36C12C-747D-41EB-A878-81138CA3C212}"/>
          </ac:spMkLst>
        </pc:spChg>
        <pc:spChg chg="add mod">
          <ac:chgData name="My.L My.L" userId="79c393b82b8ebdee" providerId="LiveId" clId="{8752C6AC-DB78-4093-B27B-99D577509255}" dt="2021-09-10T18:00:16.154" v="647"/>
          <ac:spMkLst>
            <pc:docMk/>
            <pc:sldMk cId="1786149108" sldId="259"/>
            <ac:spMk id="90" creationId="{8070F300-3249-4C22-BE51-AC0373D71FA5}"/>
          </ac:spMkLst>
        </pc:spChg>
        <pc:spChg chg="add mod">
          <ac:chgData name="My.L My.L" userId="79c393b82b8ebdee" providerId="LiveId" clId="{8752C6AC-DB78-4093-B27B-99D577509255}" dt="2021-09-10T18:00:16.154" v="647"/>
          <ac:spMkLst>
            <pc:docMk/>
            <pc:sldMk cId="1786149108" sldId="259"/>
            <ac:spMk id="92" creationId="{8D6F9324-CCE0-44F6-8ED6-044995DAA01C}"/>
          </ac:spMkLst>
        </pc:spChg>
        <pc:spChg chg="add mod">
          <ac:chgData name="My.L My.L" userId="79c393b82b8ebdee" providerId="LiveId" clId="{8752C6AC-DB78-4093-B27B-99D577509255}" dt="2021-09-10T18:00:16.154" v="647"/>
          <ac:spMkLst>
            <pc:docMk/>
            <pc:sldMk cId="1786149108" sldId="259"/>
            <ac:spMk id="93" creationId="{8632D8C8-2278-4B47-B9AA-EEED80E3FD94}"/>
          </ac:spMkLst>
        </pc:spChg>
        <pc:spChg chg="add mod">
          <ac:chgData name="My.L My.L" userId="79c393b82b8ebdee" providerId="LiveId" clId="{8752C6AC-DB78-4093-B27B-99D577509255}" dt="2021-09-10T18:00:16.154" v="647"/>
          <ac:spMkLst>
            <pc:docMk/>
            <pc:sldMk cId="1786149108" sldId="259"/>
            <ac:spMk id="95" creationId="{403140FD-BE5C-41B1-912C-9C1F3E0AFF75}"/>
          </ac:spMkLst>
        </pc:spChg>
        <pc:picChg chg="mod">
          <ac:chgData name="My.L My.L" userId="79c393b82b8ebdee" providerId="LiveId" clId="{8752C6AC-DB78-4093-B27B-99D577509255}" dt="2021-09-10T17:55:04.319" v="509" actId="1076"/>
          <ac:picMkLst>
            <pc:docMk/>
            <pc:sldMk cId="1786149108" sldId="259"/>
            <ac:picMk id="11" creationId="{8E75F739-12D1-4BC0-ACEE-583F5708D128}"/>
          </ac:picMkLst>
        </pc:picChg>
        <pc:picChg chg="mod">
          <ac:chgData name="My.L My.L" userId="79c393b82b8ebdee" providerId="LiveId" clId="{8752C6AC-DB78-4093-B27B-99D577509255}" dt="2021-09-10T17:56:18.650" v="539" actId="1076"/>
          <ac:picMkLst>
            <pc:docMk/>
            <pc:sldMk cId="1786149108" sldId="259"/>
            <ac:picMk id="13" creationId="{48026E42-50A1-4651-831A-D6A08351A5C7}"/>
          </ac:picMkLst>
        </pc:picChg>
        <pc:cxnChg chg="mod">
          <ac:chgData name="My.L My.L" userId="79c393b82b8ebdee" providerId="LiveId" clId="{8752C6AC-DB78-4093-B27B-99D577509255}" dt="2021-09-10T17:55:04.319" v="509" actId="1076"/>
          <ac:cxnSpMkLst>
            <pc:docMk/>
            <pc:sldMk cId="1786149108" sldId="259"/>
            <ac:cxnSpMk id="18" creationId="{C5151000-069F-4C76-8256-1CFBBB583C8B}"/>
          </ac:cxnSpMkLst>
        </pc:cxnChg>
        <pc:cxnChg chg="add mod">
          <ac:chgData name="My.L My.L" userId="79c393b82b8ebdee" providerId="LiveId" clId="{8752C6AC-DB78-4093-B27B-99D577509255}" dt="2021-09-10T17:56:18.650" v="539" actId="1076"/>
          <ac:cxnSpMkLst>
            <pc:docMk/>
            <pc:sldMk cId="1786149108" sldId="259"/>
            <ac:cxnSpMk id="40" creationId="{7A890B4D-16B9-4820-AFDC-8719F448C285}"/>
          </ac:cxnSpMkLst>
        </pc:cxnChg>
        <pc:cxnChg chg="add mod">
          <ac:chgData name="My.L My.L" userId="79c393b82b8ebdee" providerId="LiveId" clId="{8752C6AC-DB78-4093-B27B-99D577509255}" dt="2021-09-10T17:59:40.800" v="633" actId="1076"/>
          <ac:cxnSpMkLst>
            <pc:docMk/>
            <pc:sldMk cId="1786149108" sldId="259"/>
            <ac:cxnSpMk id="41" creationId="{1D9DC1E0-DFD2-4180-BF84-2C6BB9DF2738}"/>
          </ac:cxnSpMkLst>
        </pc:cxnChg>
        <pc:cxnChg chg="add del mod">
          <ac:chgData name="My.L My.L" userId="79c393b82b8ebdee" providerId="LiveId" clId="{8752C6AC-DB78-4093-B27B-99D577509255}" dt="2021-09-10T17:38:00.385" v="67" actId="478"/>
          <ac:cxnSpMkLst>
            <pc:docMk/>
            <pc:sldMk cId="1786149108" sldId="259"/>
            <ac:cxnSpMk id="48" creationId="{7F431023-DC7B-4787-945B-54930CF6E7A4}"/>
          </ac:cxnSpMkLst>
        </pc:cxnChg>
        <pc:cxnChg chg="add mod">
          <ac:chgData name="My.L My.L" userId="79c393b82b8ebdee" providerId="LiveId" clId="{8752C6AC-DB78-4093-B27B-99D577509255}" dt="2021-09-10T17:59:40.800" v="633" actId="1076"/>
          <ac:cxnSpMkLst>
            <pc:docMk/>
            <pc:sldMk cId="1786149108" sldId="259"/>
            <ac:cxnSpMk id="53" creationId="{A10ACD5C-31EE-4BFA-8F68-C9DF0ACF62FC}"/>
          </ac:cxnSpMkLst>
        </pc:cxnChg>
        <pc:cxnChg chg="add mod">
          <ac:chgData name="My.L My.L" userId="79c393b82b8ebdee" providerId="LiveId" clId="{8752C6AC-DB78-4093-B27B-99D577509255}" dt="2021-09-10T17:56:23.437" v="540" actId="1076"/>
          <ac:cxnSpMkLst>
            <pc:docMk/>
            <pc:sldMk cId="1786149108" sldId="259"/>
            <ac:cxnSpMk id="60" creationId="{06C3D4BA-6EA2-4F25-8BA5-F2B20A455FD1}"/>
          </ac:cxnSpMkLst>
        </pc:cxnChg>
        <pc:cxnChg chg="add del mod">
          <ac:chgData name="My.L My.L" userId="79c393b82b8ebdee" providerId="LiveId" clId="{8752C6AC-DB78-4093-B27B-99D577509255}" dt="2021-09-10T18:00:15.176" v="646" actId="478"/>
          <ac:cxnSpMkLst>
            <pc:docMk/>
            <pc:sldMk cId="1786149108" sldId="259"/>
            <ac:cxnSpMk id="71" creationId="{B114AE3E-10D7-4CF6-BBE1-AB264AD6DD12}"/>
          </ac:cxnSpMkLst>
        </pc:cxnChg>
        <pc:cxnChg chg="add del mod">
          <ac:chgData name="My.L My.L" userId="79c393b82b8ebdee" providerId="LiveId" clId="{8752C6AC-DB78-4093-B27B-99D577509255}" dt="2021-09-10T18:00:15.176" v="646" actId="478"/>
          <ac:cxnSpMkLst>
            <pc:docMk/>
            <pc:sldMk cId="1786149108" sldId="259"/>
            <ac:cxnSpMk id="74" creationId="{25156348-9FCC-43B5-A473-08C8B946ABEA}"/>
          </ac:cxnSpMkLst>
        </pc:cxnChg>
        <pc:cxnChg chg="add mod">
          <ac:chgData name="My.L My.L" userId="79c393b82b8ebdee" providerId="LiveId" clId="{8752C6AC-DB78-4093-B27B-99D577509255}" dt="2021-09-10T18:00:16.154" v="647"/>
          <ac:cxnSpMkLst>
            <pc:docMk/>
            <pc:sldMk cId="1786149108" sldId="259"/>
            <ac:cxnSpMk id="91" creationId="{C61F0019-99BB-45E9-AF73-AA9DBA3487DA}"/>
          </ac:cxnSpMkLst>
        </pc:cxnChg>
        <pc:cxnChg chg="add mod">
          <ac:chgData name="My.L My.L" userId="79c393b82b8ebdee" providerId="LiveId" clId="{8752C6AC-DB78-4093-B27B-99D577509255}" dt="2021-09-10T18:00:16.154" v="647"/>
          <ac:cxnSpMkLst>
            <pc:docMk/>
            <pc:sldMk cId="1786149108" sldId="259"/>
            <ac:cxnSpMk id="94" creationId="{234681B5-7A56-49AA-8E3F-784CE61AA53A}"/>
          </ac:cxnSpMkLst>
        </pc:cxnChg>
        <pc:cxnChg chg="add mod">
          <ac:chgData name="My.L My.L" userId="79c393b82b8ebdee" providerId="LiveId" clId="{8752C6AC-DB78-4093-B27B-99D577509255}" dt="2021-09-10T18:00:16.154" v="647"/>
          <ac:cxnSpMkLst>
            <pc:docMk/>
            <pc:sldMk cId="1786149108" sldId="259"/>
            <ac:cxnSpMk id="96" creationId="{49160E5C-ABD5-46F8-9F17-3F5B43CB8F13}"/>
          </ac:cxnSpMkLst>
        </pc:cxnChg>
      </pc:sldChg>
      <pc:sldChg chg="addSp delSp modSp add del mod">
        <pc:chgData name="My.L My.L" userId="79c393b82b8ebdee" providerId="LiveId" clId="{8752C6AC-DB78-4093-B27B-99D577509255}" dt="2021-09-10T18:00:20.258" v="648" actId="47"/>
        <pc:sldMkLst>
          <pc:docMk/>
          <pc:sldMk cId="35253806" sldId="260"/>
        </pc:sldMkLst>
        <pc:spChg chg="mod">
          <ac:chgData name="My.L My.L" userId="79c393b82b8ebdee" providerId="LiveId" clId="{8752C6AC-DB78-4093-B27B-99D577509255}" dt="2021-09-10T17:40:56.462" v="125" actId="1076"/>
          <ac:spMkLst>
            <pc:docMk/>
            <pc:sldMk cId="35253806" sldId="260"/>
            <ac:spMk id="5" creationId="{CBC89DD3-BD6F-4572-8A85-7B3C4555F198}"/>
          </ac:spMkLst>
        </pc:spChg>
        <pc:spChg chg="mod">
          <ac:chgData name="My.L My.L" userId="79c393b82b8ebdee" providerId="LiveId" clId="{8752C6AC-DB78-4093-B27B-99D577509255}" dt="2021-09-10T17:44:52.475" v="308" actId="1076"/>
          <ac:spMkLst>
            <pc:docMk/>
            <pc:sldMk cId="35253806" sldId="260"/>
            <ac:spMk id="7" creationId="{B3FE1E1D-D111-4793-8709-AC547EBB49BB}"/>
          </ac:spMkLst>
        </pc:spChg>
        <pc:spChg chg="del mod">
          <ac:chgData name="My.L My.L" userId="79c393b82b8ebdee" providerId="LiveId" clId="{8752C6AC-DB78-4093-B27B-99D577509255}" dt="2021-09-10T17:43:08.319" v="202" actId="478"/>
          <ac:spMkLst>
            <pc:docMk/>
            <pc:sldMk cId="35253806" sldId="260"/>
            <ac:spMk id="15" creationId="{55A1EC3B-066B-47C8-95D6-7F627D867E35}"/>
          </ac:spMkLst>
        </pc:spChg>
        <pc:spChg chg="mod">
          <ac:chgData name="My.L My.L" userId="79c393b82b8ebdee" providerId="LiveId" clId="{8752C6AC-DB78-4093-B27B-99D577509255}" dt="2021-09-10T17:40:56.462" v="125" actId="1076"/>
          <ac:spMkLst>
            <pc:docMk/>
            <pc:sldMk cId="35253806" sldId="260"/>
            <ac:spMk id="16" creationId="{94414E45-8127-4480-B656-E188565BB541}"/>
          </ac:spMkLst>
        </pc:spChg>
        <pc:spChg chg="del">
          <ac:chgData name="My.L My.L" userId="79c393b82b8ebdee" providerId="LiveId" clId="{8752C6AC-DB78-4093-B27B-99D577509255}" dt="2021-09-10T17:40:44.078" v="124" actId="478"/>
          <ac:spMkLst>
            <pc:docMk/>
            <pc:sldMk cId="35253806" sldId="260"/>
            <ac:spMk id="34" creationId="{92615BBF-48D3-4DC6-82DD-89952473F4BF}"/>
          </ac:spMkLst>
        </pc:spChg>
        <pc:spChg chg="mod">
          <ac:chgData name="My.L My.L" userId="79c393b82b8ebdee" providerId="LiveId" clId="{8752C6AC-DB78-4093-B27B-99D577509255}" dt="2021-09-10T17:45:06.751" v="314" actId="1076"/>
          <ac:spMkLst>
            <pc:docMk/>
            <pc:sldMk cId="35253806" sldId="260"/>
            <ac:spMk id="35" creationId="{D0DE1FF0-C072-47D4-B620-EA0C68E77A29}"/>
          </ac:spMkLst>
        </pc:spChg>
        <pc:spChg chg="del">
          <ac:chgData name="My.L My.L" userId="79c393b82b8ebdee" providerId="LiveId" clId="{8752C6AC-DB78-4093-B27B-99D577509255}" dt="2021-09-10T17:40:41.466" v="122" actId="478"/>
          <ac:spMkLst>
            <pc:docMk/>
            <pc:sldMk cId="35253806" sldId="260"/>
            <ac:spMk id="56" creationId="{7EEC3C9F-6B92-4F07-BEFD-69176FFA7EED}"/>
          </ac:spMkLst>
        </pc:spChg>
        <pc:spChg chg="del mod">
          <ac:chgData name="My.L My.L" userId="79c393b82b8ebdee" providerId="LiveId" clId="{8752C6AC-DB78-4093-B27B-99D577509255}" dt="2021-09-10T17:41:15.761" v="144" actId="478"/>
          <ac:spMkLst>
            <pc:docMk/>
            <pc:sldMk cId="35253806" sldId="260"/>
            <ac:spMk id="57" creationId="{0F131FB5-3490-45D2-8340-8C7FE1C7E1FC}"/>
          </ac:spMkLst>
        </pc:spChg>
        <pc:spChg chg="del mod">
          <ac:chgData name="My.L My.L" userId="79c393b82b8ebdee" providerId="LiveId" clId="{8752C6AC-DB78-4093-B27B-99D577509255}" dt="2021-09-10T17:41:18.447" v="146" actId="478"/>
          <ac:spMkLst>
            <pc:docMk/>
            <pc:sldMk cId="35253806" sldId="260"/>
            <ac:spMk id="58" creationId="{8DCC874D-E267-4705-BEDC-FA527F6E14FC}"/>
          </ac:spMkLst>
        </pc:spChg>
        <pc:spChg chg="del mod">
          <ac:chgData name="My.L My.L" userId="79c393b82b8ebdee" providerId="LiveId" clId="{8752C6AC-DB78-4093-B27B-99D577509255}" dt="2021-09-10T17:41:02.773" v="126" actId="478"/>
          <ac:spMkLst>
            <pc:docMk/>
            <pc:sldMk cId="35253806" sldId="260"/>
            <ac:spMk id="59" creationId="{6BE75CF1-1F36-4492-8D76-AD8176F5DFD3}"/>
          </ac:spMkLst>
        </pc:spChg>
        <pc:spChg chg="del mod">
          <ac:chgData name="My.L My.L" userId="79c393b82b8ebdee" providerId="LiveId" clId="{8752C6AC-DB78-4093-B27B-99D577509255}" dt="2021-09-10T17:41:04.263" v="127" actId="478"/>
          <ac:spMkLst>
            <pc:docMk/>
            <pc:sldMk cId="35253806" sldId="260"/>
            <ac:spMk id="63" creationId="{1A5F5AD0-2AA6-4500-9A36-F1596E4AB6D3}"/>
          </ac:spMkLst>
        </pc:spChg>
        <pc:picChg chg="del">
          <ac:chgData name="My.L My.L" userId="79c393b82b8ebdee" providerId="LiveId" clId="{8752C6AC-DB78-4093-B27B-99D577509255}" dt="2021-09-10T17:40:40.125" v="121" actId="478"/>
          <ac:picMkLst>
            <pc:docMk/>
            <pc:sldMk cId="35253806" sldId="260"/>
            <ac:picMk id="11" creationId="{8E75F739-12D1-4BC0-ACEE-583F5708D128}"/>
          </ac:picMkLst>
        </pc:picChg>
        <pc:picChg chg="add del mod">
          <ac:chgData name="My.L My.L" userId="79c393b82b8ebdee" providerId="LiveId" clId="{8752C6AC-DB78-4093-B27B-99D577509255}" dt="2021-09-10T17:42:03.480" v="149" actId="478"/>
          <ac:picMkLst>
            <pc:docMk/>
            <pc:sldMk cId="35253806" sldId="260"/>
            <ac:picMk id="21" creationId="{71294023-EE6E-46B8-ADE4-968D8E30A9D7}"/>
          </ac:picMkLst>
        </pc:picChg>
        <pc:picChg chg="add mod">
          <ac:chgData name="My.L My.L" userId="79c393b82b8ebdee" providerId="LiveId" clId="{8752C6AC-DB78-4093-B27B-99D577509255}" dt="2021-09-10T17:45:11.488" v="315" actId="1076"/>
          <ac:picMkLst>
            <pc:docMk/>
            <pc:sldMk cId="35253806" sldId="260"/>
            <ac:picMk id="23" creationId="{A3569CE7-4D8A-4E21-9AA4-A036F3ED2FAF}"/>
          </ac:picMkLst>
        </pc:picChg>
        <pc:cxnChg chg="del mod">
          <ac:chgData name="My.L My.L" userId="79c393b82b8ebdee" providerId="LiveId" clId="{8752C6AC-DB78-4093-B27B-99D577509255}" dt="2021-09-10T17:40:42.545" v="123" actId="478"/>
          <ac:cxnSpMkLst>
            <pc:docMk/>
            <pc:sldMk cId="35253806" sldId="260"/>
            <ac:cxnSpMk id="18" creationId="{C5151000-069F-4C76-8256-1CFBBB583C8B}"/>
          </ac:cxnSpMkLst>
        </pc:cxnChg>
        <pc:cxnChg chg="mod">
          <ac:chgData name="My.L My.L" userId="79c393b82b8ebdee" providerId="LiveId" clId="{8752C6AC-DB78-4093-B27B-99D577509255}" dt="2021-09-10T17:44:52.475" v="308" actId="1076"/>
          <ac:cxnSpMkLst>
            <pc:docMk/>
            <pc:sldMk cId="35253806" sldId="260"/>
            <ac:cxnSpMk id="40" creationId="{7A890B4D-16B9-4820-AFDC-8719F448C285}"/>
          </ac:cxnSpMkLst>
        </pc:cxnChg>
        <pc:cxnChg chg="mod">
          <ac:chgData name="My.L My.L" userId="79c393b82b8ebdee" providerId="LiveId" clId="{8752C6AC-DB78-4093-B27B-99D577509255}" dt="2021-09-10T17:45:06.751" v="314" actId="1076"/>
          <ac:cxnSpMkLst>
            <pc:docMk/>
            <pc:sldMk cId="35253806" sldId="260"/>
            <ac:cxnSpMk id="41" creationId="{1D9DC1E0-DFD2-4180-BF84-2C6BB9DF2738}"/>
          </ac:cxnSpMkLst>
        </pc:cxnChg>
        <pc:cxnChg chg="mod">
          <ac:chgData name="My.L My.L" userId="79c393b82b8ebdee" providerId="LiveId" clId="{8752C6AC-DB78-4093-B27B-99D577509255}" dt="2021-09-10T17:45:06.751" v="314" actId="1076"/>
          <ac:cxnSpMkLst>
            <pc:docMk/>
            <pc:sldMk cId="35253806" sldId="260"/>
            <ac:cxnSpMk id="53" creationId="{A10ACD5C-31EE-4BFA-8F68-C9DF0ACF62FC}"/>
          </ac:cxnSpMkLst>
        </pc:cxnChg>
        <pc:cxnChg chg="mod">
          <ac:chgData name="My.L My.L" userId="79c393b82b8ebdee" providerId="LiveId" clId="{8752C6AC-DB78-4093-B27B-99D577509255}" dt="2021-09-10T17:40:56.462" v="125" actId="1076"/>
          <ac:cxnSpMkLst>
            <pc:docMk/>
            <pc:sldMk cId="35253806" sldId="260"/>
            <ac:cxnSpMk id="60" creationId="{06C3D4BA-6EA2-4F25-8BA5-F2B20A455FD1}"/>
          </ac:cxnSpMkLst>
        </pc:cxnChg>
      </pc:sldChg>
      <pc:sldChg chg="add del">
        <pc:chgData name="My.L My.L" userId="79c393b82b8ebdee" providerId="LiveId" clId="{8752C6AC-DB78-4093-B27B-99D577509255}" dt="2021-09-10T18:00:22.254" v="649" actId="47"/>
        <pc:sldMkLst>
          <pc:docMk/>
          <pc:sldMk cId="1318277139" sldId="261"/>
        </pc:sldMkLst>
      </pc:sldChg>
      <pc:sldChg chg="addSp delSp modSp new mod modClrScheme chgLayout">
        <pc:chgData name="My.L My.L" userId="79c393b82b8ebdee" providerId="LiveId" clId="{8752C6AC-DB78-4093-B27B-99D577509255}" dt="2021-09-10T17:59:44.170" v="638" actId="13822"/>
        <pc:sldMkLst>
          <pc:docMk/>
          <pc:sldMk cId="430110733" sldId="262"/>
        </pc:sldMkLst>
        <pc:spChg chg="del mod ord">
          <ac:chgData name="My.L My.L" userId="79c393b82b8ebdee" providerId="LiveId" clId="{8752C6AC-DB78-4093-B27B-99D577509255}" dt="2021-09-10T17:46:00.874" v="318" actId="700"/>
          <ac:spMkLst>
            <pc:docMk/>
            <pc:sldMk cId="430110733" sldId="262"/>
            <ac:spMk id="2" creationId="{A989B82F-CBB0-4C57-BE58-C9E14FEBD152}"/>
          </ac:spMkLst>
        </pc:spChg>
        <pc:spChg chg="del">
          <ac:chgData name="My.L My.L" userId="79c393b82b8ebdee" providerId="LiveId" clId="{8752C6AC-DB78-4093-B27B-99D577509255}" dt="2021-09-10T17:46:00.874" v="318" actId="700"/>
          <ac:spMkLst>
            <pc:docMk/>
            <pc:sldMk cId="430110733" sldId="262"/>
            <ac:spMk id="3" creationId="{A0C3D752-7074-45EB-87E4-D44626071C77}"/>
          </ac:spMkLst>
        </pc:spChg>
        <pc:spChg chg="add mod">
          <ac:chgData name="My.L My.L" userId="79c393b82b8ebdee" providerId="LiveId" clId="{8752C6AC-DB78-4093-B27B-99D577509255}" dt="2021-09-10T17:52:33.503" v="456" actId="13822"/>
          <ac:spMkLst>
            <pc:docMk/>
            <pc:sldMk cId="430110733" sldId="262"/>
            <ac:spMk id="4" creationId="{A828451A-8424-40A9-BA41-21ED686E5594}"/>
          </ac:spMkLst>
        </pc:spChg>
        <pc:spChg chg="add mod">
          <ac:chgData name="My.L My.L" userId="79c393b82b8ebdee" providerId="LiveId" clId="{8752C6AC-DB78-4093-B27B-99D577509255}" dt="2021-09-10T17:59:44.170" v="638" actId="13822"/>
          <ac:spMkLst>
            <pc:docMk/>
            <pc:sldMk cId="430110733" sldId="262"/>
            <ac:spMk id="5" creationId="{6F977943-F3C4-49B0-A112-D6A8ED386EC9}"/>
          </ac:spMkLst>
        </pc:spChg>
        <pc:spChg chg="add mod">
          <ac:chgData name="My.L My.L" userId="79c393b82b8ebdee" providerId="LiveId" clId="{8752C6AC-DB78-4093-B27B-99D577509255}" dt="2021-09-10T17:52:30.628" v="455" actId="13822"/>
          <ac:spMkLst>
            <pc:docMk/>
            <pc:sldMk cId="430110733" sldId="262"/>
            <ac:spMk id="6" creationId="{372AF39D-7141-4CD2-96D5-DAFDC51B80A2}"/>
          </ac:spMkLst>
        </pc:spChg>
        <pc:spChg chg="add del mod">
          <ac:chgData name="My.L My.L" userId="79c393b82b8ebdee" providerId="LiveId" clId="{8752C6AC-DB78-4093-B27B-99D577509255}" dt="2021-09-10T17:46:19.446" v="319" actId="478"/>
          <ac:spMkLst>
            <pc:docMk/>
            <pc:sldMk cId="430110733" sldId="262"/>
            <ac:spMk id="7" creationId="{52367B71-6567-422B-A31D-50358654A4CC}"/>
          </ac:spMkLst>
        </pc:spChg>
        <pc:spChg chg="add mod">
          <ac:chgData name="My.L My.L" userId="79c393b82b8ebdee" providerId="LiveId" clId="{8752C6AC-DB78-4093-B27B-99D577509255}" dt="2021-09-10T17:49:25.347" v="398" actId="14100"/>
          <ac:spMkLst>
            <pc:docMk/>
            <pc:sldMk cId="430110733" sldId="262"/>
            <ac:spMk id="8" creationId="{AEA8015E-24A1-4F49-8D76-16F243FF345C}"/>
          </ac:spMkLst>
        </pc:spChg>
        <pc:spChg chg="add mod">
          <ac:chgData name="My.L My.L" userId="79c393b82b8ebdee" providerId="LiveId" clId="{8752C6AC-DB78-4093-B27B-99D577509255}" dt="2021-09-10T17:49:15.499" v="397" actId="1076"/>
          <ac:spMkLst>
            <pc:docMk/>
            <pc:sldMk cId="430110733" sldId="262"/>
            <ac:spMk id="9" creationId="{BE60EC96-ABFE-4133-B3C9-7D341CC36E1D}"/>
          </ac:spMkLst>
        </pc:spChg>
        <pc:spChg chg="add mod">
          <ac:chgData name="My.L My.L" userId="79c393b82b8ebdee" providerId="LiveId" clId="{8752C6AC-DB78-4093-B27B-99D577509255}" dt="2021-09-10T17:49:54.837" v="407" actId="20577"/>
          <ac:spMkLst>
            <pc:docMk/>
            <pc:sldMk cId="430110733" sldId="262"/>
            <ac:spMk id="10" creationId="{F2CDC953-C600-4FF5-8215-A2C2198F21A7}"/>
          </ac:spMkLst>
        </pc:spChg>
        <pc:spChg chg="add mod">
          <ac:chgData name="My.L My.L" userId="79c393b82b8ebdee" providerId="LiveId" clId="{8752C6AC-DB78-4093-B27B-99D577509255}" dt="2021-09-10T17:46:53.342" v="361" actId="1076"/>
          <ac:spMkLst>
            <pc:docMk/>
            <pc:sldMk cId="430110733" sldId="262"/>
            <ac:spMk id="12" creationId="{74A2A23E-0992-4FF5-93D2-4EA72C6D497A}"/>
          </ac:spMkLst>
        </pc:spChg>
        <pc:spChg chg="add mod">
          <ac:chgData name="My.L My.L" userId="79c393b82b8ebdee" providerId="LiveId" clId="{8752C6AC-DB78-4093-B27B-99D577509255}" dt="2021-09-10T17:52:51.734" v="462" actId="1035"/>
          <ac:spMkLst>
            <pc:docMk/>
            <pc:sldMk cId="430110733" sldId="262"/>
            <ac:spMk id="15" creationId="{78B6B085-B8DD-4D22-B33D-147A809CA4AD}"/>
          </ac:spMkLst>
        </pc:spChg>
        <pc:spChg chg="add mod">
          <ac:chgData name="My.L My.L" userId="79c393b82b8ebdee" providerId="LiveId" clId="{8752C6AC-DB78-4093-B27B-99D577509255}" dt="2021-09-10T17:49:03.522" v="394" actId="1076"/>
          <ac:spMkLst>
            <pc:docMk/>
            <pc:sldMk cId="430110733" sldId="262"/>
            <ac:spMk id="17" creationId="{30E53C36-A0D9-4AA7-B02B-2CACFF7A6075}"/>
          </ac:spMkLst>
        </pc:spChg>
        <pc:spChg chg="add mod">
          <ac:chgData name="My.L My.L" userId="79c393b82b8ebdee" providerId="LiveId" clId="{8752C6AC-DB78-4093-B27B-99D577509255}" dt="2021-09-10T17:49:15.499" v="397" actId="1076"/>
          <ac:spMkLst>
            <pc:docMk/>
            <pc:sldMk cId="430110733" sldId="262"/>
            <ac:spMk id="18" creationId="{1AAA83B1-AB1A-49DB-A24E-C438185B237D}"/>
          </ac:spMkLst>
        </pc:spChg>
        <pc:spChg chg="add mod">
          <ac:chgData name="My.L My.L" userId="79c393b82b8ebdee" providerId="LiveId" clId="{8752C6AC-DB78-4093-B27B-99D577509255}" dt="2021-09-10T17:49:15.499" v="397" actId="1076"/>
          <ac:spMkLst>
            <pc:docMk/>
            <pc:sldMk cId="430110733" sldId="262"/>
            <ac:spMk id="19" creationId="{ECD0D4B1-2633-4642-B9FE-49D03626743E}"/>
          </ac:spMkLst>
        </pc:spChg>
        <pc:spChg chg="add mod ord">
          <ac:chgData name="My.L My.L" userId="79c393b82b8ebdee" providerId="LiveId" clId="{8752C6AC-DB78-4093-B27B-99D577509255}" dt="2021-09-10T17:50:13.401" v="436" actId="20577"/>
          <ac:spMkLst>
            <pc:docMk/>
            <pc:sldMk cId="430110733" sldId="262"/>
            <ac:spMk id="23" creationId="{DB4E8DF6-30FA-4000-9F3D-E411D54656BC}"/>
          </ac:spMkLst>
        </pc:spChg>
        <pc:spChg chg="add mod">
          <ac:chgData name="My.L My.L" userId="79c393b82b8ebdee" providerId="LiveId" clId="{8752C6AC-DB78-4093-B27B-99D577509255}" dt="2021-09-10T17:54:18.279" v="474"/>
          <ac:spMkLst>
            <pc:docMk/>
            <pc:sldMk cId="430110733" sldId="262"/>
            <ac:spMk id="42" creationId="{9994DD6B-D30D-4D59-96D4-BD92A46D1B14}"/>
          </ac:spMkLst>
        </pc:spChg>
        <pc:spChg chg="add mod">
          <ac:chgData name="My.L My.L" userId="79c393b82b8ebdee" providerId="LiveId" clId="{8752C6AC-DB78-4093-B27B-99D577509255}" dt="2021-09-10T17:54:18.279" v="474"/>
          <ac:spMkLst>
            <pc:docMk/>
            <pc:sldMk cId="430110733" sldId="262"/>
            <ac:spMk id="43" creationId="{73EC2763-D26A-4BBF-BABD-56B2051D1F52}"/>
          </ac:spMkLst>
        </pc:spChg>
        <pc:picChg chg="add mod">
          <ac:chgData name="My.L My.L" userId="79c393b82b8ebdee" providerId="LiveId" clId="{8752C6AC-DB78-4093-B27B-99D577509255}" dt="2021-09-10T17:49:03.522" v="394" actId="1076"/>
          <ac:picMkLst>
            <pc:docMk/>
            <pc:sldMk cId="430110733" sldId="262"/>
            <ac:picMk id="24" creationId="{77E104A6-7770-4CC5-A53C-F14B833B22A0}"/>
          </ac:picMkLst>
        </pc:picChg>
        <pc:picChg chg="add mod">
          <ac:chgData name="My.L My.L" userId="79c393b82b8ebdee" providerId="LiveId" clId="{8752C6AC-DB78-4093-B27B-99D577509255}" dt="2021-09-10T17:50:00.896" v="408" actId="1076"/>
          <ac:picMkLst>
            <pc:docMk/>
            <pc:sldMk cId="430110733" sldId="262"/>
            <ac:picMk id="25" creationId="{482A7C7D-A542-4ED2-A201-62A6A7BB0421}"/>
          </ac:picMkLst>
        </pc:picChg>
        <pc:cxnChg chg="add mod">
          <ac:chgData name="My.L My.L" userId="79c393b82b8ebdee" providerId="LiveId" clId="{8752C6AC-DB78-4093-B27B-99D577509255}" dt="2021-09-10T17:52:57.129" v="463" actId="208"/>
          <ac:cxnSpMkLst>
            <pc:docMk/>
            <pc:sldMk cId="430110733" sldId="262"/>
            <ac:cxnSpMk id="11" creationId="{7E83D9C1-4A5E-420F-839B-25EAC0E6EE50}"/>
          </ac:cxnSpMkLst>
        </pc:cxnChg>
        <pc:cxnChg chg="add del mod">
          <ac:chgData name="My.L My.L" userId="79c393b82b8ebdee" providerId="LiveId" clId="{8752C6AC-DB78-4093-B27B-99D577509255}" dt="2021-09-10T17:46:22.049" v="321" actId="478"/>
          <ac:cxnSpMkLst>
            <pc:docMk/>
            <pc:sldMk cId="430110733" sldId="262"/>
            <ac:cxnSpMk id="13" creationId="{A952A91D-484C-425A-93C7-6044B87CB46E}"/>
          </ac:cxnSpMkLst>
        </pc:cxnChg>
        <pc:cxnChg chg="add mod">
          <ac:chgData name="My.L My.L" userId="79c393b82b8ebdee" providerId="LiveId" clId="{8752C6AC-DB78-4093-B27B-99D577509255}" dt="2021-09-10T17:50:21.619" v="438" actId="14100"/>
          <ac:cxnSpMkLst>
            <pc:docMk/>
            <pc:sldMk cId="430110733" sldId="262"/>
            <ac:cxnSpMk id="14" creationId="{636F0AE3-3E99-424C-968E-B005B2572636}"/>
          </ac:cxnSpMkLst>
        </pc:cxnChg>
        <pc:cxnChg chg="add del mod">
          <ac:chgData name="My.L My.L" userId="79c393b82b8ebdee" providerId="LiveId" clId="{8752C6AC-DB78-4093-B27B-99D577509255}" dt="2021-09-10T17:46:20.782" v="320" actId="478"/>
          <ac:cxnSpMkLst>
            <pc:docMk/>
            <pc:sldMk cId="430110733" sldId="262"/>
            <ac:cxnSpMk id="16" creationId="{7416F4A6-C1B7-49C9-BAE1-F1410CEBBDD0}"/>
          </ac:cxnSpMkLst>
        </pc:cxnChg>
        <pc:cxnChg chg="add mod">
          <ac:chgData name="My.L My.L" userId="79c393b82b8ebdee" providerId="LiveId" clId="{8752C6AC-DB78-4093-B27B-99D577509255}" dt="2021-09-10T17:49:42.859" v="402" actId="1076"/>
          <ac:cxnSpMkLst>
            <pc:docMk/>
            <pc:sldMk cId="430110733" sldId="262"/>
            <ac:cxnSpMk id="20" creationId="{FE9E5730-3CE8-41EB-B93A-BC1DFBAB373E}"/>
          </ac:cxnSpMkLst>
        </pc:cxnChg>
        <pc:cxnChg chg="add mod">
          <ac:chgData name="My.L My.L" userId="79c393b82b8ebdee" providerId="LiveId" clId="{8752C6AC-DB78-4093-B27B-99D577509255}" dt="2021-09-10T17:49:15.499" v="397" actId="1076"/>
          <ac:cxnSpMkLst>
            <pc:docMk/>
            <pc:sldMk cId="430110733" sldId="262"/>
            <ac:cxnSpMk id="21" creationId="{41123C23-A940-4598-A0E2-2EFC9393C22B}"/>
          </ac:cxnSpMkLst>
        </pc:cxnChg>
        <pc:cxnChg chg="add mod">
          <ac:chgData name="My.L My.L" userId="79c393b82b8ebdee" providerId="LiveId" clId="{8752C6AC-DB78-4093-B27B-99D577509255}" dt="2021-09-10T17:52:44.771" v="459" actId="208"/>
          <ac:cxnSpMkLst>
            <pc:docMk/>
            <pc:sldMk cId="430110733" sldId="262"/>
            <ac:cxnSpMk id="22" creationId="{49E36F2F-4620-4E79-B9FB-BA897037BA83}"/>
          </ac:cxnSpMkLst>
        </pc:cxnChg>
        <pc:cxnChg chg="add mod">
          <ac:chgData name="My.L My.L" userId="79c393b82b8ebdee" providerId="LiveId" clId="{8752C6AC-DB78-4093-B27B-99D577509255}" dt="2021-09-10T17:54:25.692" v="476" actId="208"/>
          <ac:cxnSpMkLst>
            <pc:docMk/>
            <pc:sldMk cId="430110733" sldId="262"/>
            <ac:cxnSpMk id="41" creationId="{5A7DBC7A-294C-474F-B0D1-C5A543C70769}"/>
          </ac:cxnSpMkLst>
        </pc:cxnChg>
        <pc:cxnChg chg="add mod">
          <ac:chgData name="My.L My.L" userId="79c393b82b8ebdee" providerId="LiveId" clId="{8752C6AC-DB78-4093-B27B-99D577509255}" dt="2021-09-10T17:54:18.279" v="474"/>
          <ac:cxnSpMkLst>
            <pc:docMk/>
            <pc:sldMk cId="430110733" sldId="262"/>
            <ac:cxnSpMk id="44" creationId="{9B4873D0-3483-4AAF-98CB-35634A4E532A}"/>
          </ac:cxnSpMkLst>
        </pc:cxnChg>
      </pc:sldChg>
      <pc:sldChg chg="addSp delSp modSp add mod">
        <pc:chgData name="My.L My.L" userId="79c393b82b8ebdee" providerId="LiveId" clId="{8752C6AC-DB78-4093-B27B-99D577509255}" dt="2021-09-10T18:00:04.347" v="645" actId="1076"/>
        <pc:sldMkLst>
          <pc:docMk/>
          <pc:sldMk cId="1423380035" sldId="263"/>
        </pc:sldMkLst>
        <pc:spChg chg="mod">
          <ac:chgData name="My.L My.L" userId="79c393b82b8ebdee" providerId="LiveId" clId="{8752C6AC-DB78-4093-B27B-99D577509255}" dt="2021-09-10T18:00:04.347" v="645" actId="1076"/>
          <ac:spMkLst>
            <pc:docMk/>
            <pc:sldMk cId="1423380035" sldId="263"/>
            <ac:spMk id="4" creationId="{90919A5C-5363-4CEA-9426-687B2F52F478}"/>
          </ac:spMkLst>
        </pc:spChg>
        <pc:spChg chg="mod">
          <ac:chgData name="My.L My.L" userId="79c393b82b8ebdee" providerId="LiveId" clId="{8752C6AC-DB78-4093-B27B-99D577509255}" dt="2021-09-10T17:57:22.415" v="563" actId="20577"/>
          <ac:spMkLst>
            <pc:docMk/>
            <pc:sldMk cId="1423380035" sldId="263"/>
            <ac:spMk id="5" creationId="{CBC89DD3-BD6F-4572-8A85-7B3C4555F198}"/>
          </ac:spMkLst>
        </pc:spChg>
        <pc:spChg chg="mod">
          <ac:chgData name="My.L My.L" userId="79c393b82b8ebdee" providerId="LiveId" clId="{8752C6AC-DB78-4093-B27B-99D577509255}" dt="2021-09-10T17:57:04.350" v="553" actId="14100"/>
          <ac:spMkLst>
            <pc:docMk/>
            <pc:sldMk cId="1423380035" sldId="263"/>
            <ac:spMk id="7" creationId="{B3FE1E1D-D111-4793-8709-AC547EBB49BB}"/>
          </ac:spMkLst>
        </pc:spChg>
        <pc:spChg chg="mod">
          <ac:chgData name="My.L My.L" userId="79c393b82b8ebdee" providerId="LiveId" clId="{8752C6AC-DB78-4093-B27B-99D577509255}" dt="2021-09-10T17:59:42.191" v="635" actId="13822"/>
          <ac:spMkLst>
            <pc:docMk/>
            <pc:sldMk cId="1423380035" sldId="263"/>
            <ac:spMk id="16" creationId="{94414E45-8127-4480-B656-E188565BB541}"/>
          </ac:spMkLst>
        </pc:spChg>
        <pc:spChg chg="mod">
          <ac:chgData name="My.L My.L" userId="79c393b82b8ebdee" providerId="LiveId" clId="{8752C6AC-DB78-4093-B27B-99D577509255}" dt="2021-09-10T17:57:54.134" v="584" actId="20577"/>
          <ac:spMkLst>
            <pc:docMk/>
            <pc:sldMk cId="1423380035" sldId="263"/>
            <ac:spMk id="35" creationId="{D0DE1FF0-C072-47D4-B620-EA0C68E77A29}"/>
          </ac:spMkLst>
        </pc:spChg>
        <pc:spChg chg="add del mod">
          <ac:chgData name="My.L My.L" userId="79c393b82b8ebdee" providerId="LiveId" clId="{8752C6AC-DB78-4093-B27B-99D577509255}" dt="2021-09-10T17:58:08.945" v="587"/>
          <ac:spMkLst>
            <pc:docMk/>
            <pc:sldMk cId="1423380035" sldId="263"/>
            <ac:spMk id="43" creationId="{A6491AEB-1E0B-4072-BDEE-B8763C6DF3F4}"/>
          </ac:spMkLst>
        </pc:spChg>
        <pc:spChg chg="add del mod">
          <ac:chgData name="My.L My.L" userId="79c393b82b8ebdee" providerId="LiveId" clId="{8752C6AC-DB78-4093-B27B-99D577509255}" dt="2021-09-10T17:58:20.535" v="591"/>
          <ac:spMkLst>
            <pc:docMk/>
            <pc:sldMk cId="1423380035" sldId="263"/>
            <ac:spMk id="44" creationId="{E2BAC181-CB8B-4CA5-91BF-4D09C464BBBA}"/>
          </ac:spMkLst>
        </pc:spChg>
        <pc:spChg chg="add mod">
          <ac:chgData name="My.L My.L" userId="79c393b82b8ebdee" providerId="LiveId" clId="{8752C6AC-DB78-4093-B27B-99D577509255}" dt="2021-09-10T17:59:49.087" v="641" actId="14100"/>
          <ac:spMkLst>
            <pc:docMk/>
            <pc:sldMk cId="1423380035" sldId="263"/>
            <ac:spMk id="46" creationId="{76D20216-92DC-447C-B9DC-FC33A2DB087E}"/>
          </ac:spMkLst>
        </pc:spChg>
        <pc:spChg chg="del mod">
          <ac:chgData name="My.L My.L" userId="79c393b82b8ebdee" providerId="LiveId" clId="{8752C6AC-DB78-4093-B27B-99D577509255}" dt="2021-09-10T17:57:11.585" v="557" actId="478"/>
          <ac:spMkLst>
            <pc:docMk/>
            <pc:sldMk cId="1423380035" sldId="263"/>
            <ac:spMk id="57" creationId="{0F131FB5-3490-45D2-8340-8C7FE1C7E1FC}"/>
          </ac:spMkLst>
        </pc:spChg>
        <pc:spChg chg="del">
          <ac:chgData name="My.L My.L" userId="79c393b82b8ebdee" providerId="LiveId" clId="{8752C6AC-DB78-4093-B27B-99D577509255}" dt="2021-09-10T17:56:59.432" v="552" actId="478"/>
          <ac:spMkLst>
            <pc:docMk/>
            <pc:sldMk cId="1423380035" sldId="263"/>
            <ac:spMk id="58" creationId="{8DCC874D-E267-4705-BEDC-FA527F6E14FC}"/>
          </ac:spMkLst>
        </pc:spChg>
        <pc:spChg chg="del">
          <ac:chgData name="My.L My.L" userId="79c393b82b8ebdee" providerId="LiveId" clId="{8752C6AC-DB78-4093-B27B-99D577509255}" dt="2021-09-10T17:57:06.672" v="554" actId="478"/>
          <ac:spMkLst>
            <pc:docMk/>
            <pc:sldMk cId="1423380035" sldId="263"/>
            <ac:spMk id="59" creationId="{6BE75CF1-1F36-4492-8D76-AD8176F5DFD3}"/>
          </ac:spMkLst>
        </pc:spChg>
        <pc:spChg chg="del">
          <ac:chgData name="My.L My.L" userId="79c393b82b8ebdee" providerId="LiveId" clId="{8752C6AC-DB78-4093-B27B-99D577509255}" dt="2021-09-10T17:57:08.241" v="555" actId="478"/>
          <ac:spMkLst>
            <pc:docMk/>
            <pc:sldMk cId="1423380035" sldId="263"/>
            <ac:spMk id="63" creationId="{1A5F5AD0-2AA6-4500-9A36-F1596E4AB6D3}"/>
          </ac:spMkLst>
        </pc:spChg>
        <pc:spChg chg="mod">
          <ac:chgData name="My.L My.L" userId="79c393b82b8ebdee" providerId="LiveId" clId="{8752C6AC-DB78-4093-B27B-99D577509255}" dt="2021-09-10T17:59:41.180" v="634" actId="13822"/>
          <ac:spMkLst>
            <pc:docMk/>
            <pc:sldMk cId="1423380035" sldId="263"/>
            <ac:spMk id="70" creationId="{64B2F58D-E6FC-46B2-991C-D61869896FED}"/>
          </ac:spMkLst>
        </pc:spChg>
        <pc:spChg chg="mod">
          <ac:chgData name="My.L My.L" userId="79c393b82b8ebdee" providerId="LiveId" clId="{8752C6AC-DB78-4093-B27B-99D577509255}" dt="2021-09-10T18:00:01.908" v="643" actId="1076"/>
          <ac:spMkLst>
            <pc:docMk/>
            <pc:sldMk cId="1423380035" sldId="263"/>
            <ac:spMk id="72" creationId="{7ECD635A-D5F1-4E07-B85F-C23C588061E0}"/>
          </ac:spMkLst>
        </pc:spChg>
        <pc:cxnChg chg="mod">
          <ac:chgData name="My.L My.L" userId="79c393b82b8ebdee" providerId="LiveId" clId="{8752C6AC-DB78-4093-B27B-99D577509255}" dt="2021-09-10T17:57:04.350" v="553" actId="14100"/>
          <ac:cxnSpMkLst>
            <pc:docMk/>
            <pc:sldMk cId="1423380035" sldId="263"/>
            <ac:cxnSpMk id="40" creationId="{7A890B4D-16B9-4820-AFDC-8719F448C285}"/>
          </ac:cxnSpMkLst>
        </pc:cxnChg>
        <pc:cxnChg chg="mod">
          <ac:chgData name="My.L My.L" userId="79c393b82b8ebdee" providerId="LiveId" clId="{8752C6AC-DB78-4093-B27B-99D577509255}" dt="2021-09-10T17:57:51.718" v="579" actId="14100"/>
          <ac:cxnSpMkLst>
            <pc:docMk/>
            <pc:sldMk cId="1423380035" sldId="263"/>
            <ac:cxnSpMk id="41" creationId="{1D9DC1E0-DFD2-4180-BF84-2C6BB9DF2738}"/>
          </ac:cxnSpMkLst>
        </pc:cxnChg>
        <pc:cxnChg chg="add del mod">
          <ac:chgData name="My.L My.L" userId="79c393b82b8ebdee" providerId="LiveId" clId="{8752C6AC-DB78-4093-B27B-99D577509255}" dt="2021-09-10T17:58:08.945" v="587"/>
          <ac:cxnSpMkLst>
            <pc:docMk/>
            <pc:sldMk cId="1423380035" sldId="263"/>
            <ac:cxnSpMk id="42" creationId="{EF2B596B-7989-4E5E-AB41-D219CE5748F5}"/>
          </ac:cxnSpMkLst>
        </pc:cxnChg>
        <pc:cxnChg chg="add del mod">
          <ac:chgData name="My.L My.L" userId="79c393b82b8ebdee" providerId="LiveId" clId="{8752C6AC-DB78-4093-B27B-99D577509255}" dt="2021-09-10T17:58:20.535" v="591"/>
          <ac:cxnSpMkLst>
            <pc:docMk/>
            <pc:sldMk cId="1423380035" sldId="263"/>
            <ac:cxnSpMk id="45" creationId="{D9D4B3B7-69C2-45C8-B17D-8228D5FBE0BA}"/>
          </ac:cxnSpMkLst>
        </pc:cxnChg>
        <pc:cxnChg chg="add mod">
          <ac:chgData name="My.L My.L" userId="79c393b82b8ebdee" providerId="LiveId" clId="{8752C6AC-DB78-4093-B27B-99D577509255}" dt="2021-09-10T17:59:50.523" v="642" actId="208"/>
          <ac:cxnSpMkLst>
            <pc:docMk/>
            <pc:sldMk cId="1423380035" sldId="263"/>
            <ac:cxnSpMk id="47" creationId="{7F8B59B9-C290-4951-B8CC-08AADC6E7120}"/>
          </ac:cxnSpMkLst>
        </pc:cxnChg>
        <pc:cxnChg chg="mod">
          <ac:chgData name="My.L My.L" userId="79c393b82b8ebdee" providerId="LiveId" clId="{8752C6AC-DB78-4093-B27B-99D577509255}" dt="2021-09-10T17:57:51.718" v="579" actId="14100"/>
          <ac:cxnSpMkLst>
            <pc:docMk/>
            <pc:sldMk cId="1423380035" sldId="263"/>
            <ac:cxnSpMk id="53" creationId="{A10ACD5C-31EE-4BFA-8F68-C9DF0ACF62FC}"/>
          </ac:cxnSpMkLst>
        </pc:cxnChg>
        <pc:cxnChg chg="del mod">
          <ac:chgData name="My.L My.L" userId="79c393b82b8ebdee" providerId="LiveId" clId="{8752C6AC-DB78-4093-B27B-99D577509255}" dt="2021-09-10T17:57:19.932" v="559" actId="478"/>
          <ac:cxnSpMkLst>
            <pc:docMk/>
            <pc:sldMk cId="1423380035" sldId="263"/>
            <ac:cxnSpMk id="60" creationId="{06C3D4BA-6EA2-4F25-8BA5-F2B20A455FD1}"/>
          </ac:cxnSpMkLst>
        </pc:cxnChg>
        <pc:cxnChg chg="mod">
          <ac:chgData name="My.L My.L" userId="79c393b82b8ebdee" providerId="LiveId" clId="{8752C6AC-DB78-4093-B27B-99D577509255}" dt="2021-09-10T17:58:04.460" v="585" actId="14100"/>
          <ac:cxnSpMkLst>
            <pc:docMk/>
            <pc:sldMk cId="1423380035" sldId="263"/>
            <ac:cxnSpMk id="71" creationId="{B114AE3E-10D7-4CF6-BBE1-AB264AD6DD12}"/>
          </ac:cxnSpMkLst>
        </pc:cxnChg>
      </pc:sldChg>
      <pc:sldChg chg="addSp delSp modSp new mod ord modClrScheme chgLayout">
        <pc:chgData name="My.L My.L" userId="79c393b82b8ebdee" providerId="LiveId" clId="{8752C6AC-DB78-4093-B27B-99D577509255}" dt="2021-09-13T14:11:07.100" v="1472"/>
        <pc:sldMkLst>
          <pc:docMk/>
          <pc:sldMk cId="3638824354" sldId="264"/>
        </pc:sldMkLst>
        <pc:spChg chg="del mod ord">
          <ac:chgData name="My.L My.L" userId="79c393b82b8ebdee" providerId="LiveId" clId="{8752C6AC-DB78-4093-B27B-99D577509255}" dt="2021-09-10T18:00:34.744" v="651" actId="700"/>
          <ac:spMkLst>
            <pc:docMk/>
            <pc:sldMk cId="3638824354" sldId="264"/>
            <ac:spMk id="2" creationId="{60CD3757-7E39-4119-AB39-07B324B88E71}"/>
          </ac:spMkLst>
        </pc:spChg>
        <pc:spChg chg="add del mod ord">
          <ac:chgData name="My.L My.L" userId="79c393b82b8ebdee" providerId="LiveId" clId="{8752C6AC-DB78-4093-B27B-99D577509255}" dt="2021-09-10T18:00:38.816" v="652" actId="700"/>
          <ac:spMkLst>
            <pc:docMk/>
            <pc:sldMk cId="3638824354" sldId="264"/>
            <ac:spMk id="3" creationId="{F5160F67-3FA5-4E05-9820-B0C2A4019036}"/>
          </ac:spMkLst>
        </pc:spChg>
        <pc:spChg chg="add del mod ord">
          <ac:chgData name="My.L My.L" userId="79c393b82b8ebdee" providerId="LiveId" clId="{8752C6AC-DB78-4093-B27B-99D577509255}" dt="2021-09-10T18:00:38.816" v="652" actId="700"/>
          <ac:spMkLst>
            <pc:docMk/>
            <pc:sldMk cId="3638824354" sldId="264"/>
            <ac:spMk id="4" creationId="{9FCCC59E-CB1A-4DD4-9FEC-250321416F89}"/>
          </ac:spMkLst>
        </pc:spChg>
        <pc:spChg chg="add mod ord">
          <ac:chgData name="My.L My.L" userId="79c393b82b8ebdee" providerId="LiveId" clId="{8752C6AC-DB78-4093-B27B-99D577509255}" dt="2021-09-10T18:00:47.778" v="682" actId="20577"/>
          <ac:spMkLst>
            <pc:docMk/>
            <pc:sldMk cId="3638824354" sldId="264"/>
            <ac:spMk id="5" creationId="{EADF41FD-1B2E-45F1-AB88-E26BDC378D81}"/>
          </ac:spMkLst>
        </pc:spChg>
        <pc:spChg chg="add mod ord">
          <ac:chgData name="My.L My.L" userId="79c393b82b8ebdee" providerId="LiveId" clId="{8752C6AC-DB78-4093-B27B-99D577509255}" dt="2021-09-10T18:01:46.424" v="896" actId="20577"/>
          <ac:spMkLst>
            <pc:docMk/>
            <pc:sldMk cId="3638824354" sldId="264"/>
            <ac:spMk id="6" creationId="{6B934543-1898-4AC5-9897-B705802B6B31}"/>
          </ac:spMkLst>
        </pc:spChg>
      </pc:sldChg>
      <pc:sldChg chg="modSp add mod">
        <pc:chgData name="My.L My.L" userId="79c393b82b8ebdee" providerId="LiveId" clId="{8752C6AC-DB78-4093-B27B-99D577509255}" dt="2021-09-10T18:06:24.628" v="1433" actId="20577"/>
        <pc:sldMkLst>
          <pc:docMk/>
          <pc:sldMk cId="675936065" sldId="265"/>
        </pc:sldMkLst>
        <pc:spChg chg="mod">
          <ac:chgData name="My.L My.L" userId="79c393b82b8ebdee" providerId="LiveId" clId="{8752C6AC-DB78-4093-B27B-99D577509255}" dt="2021-09-10T18:06:24.628" v="1433" actId="20577"/>
          <ac:spMkLst>
            <pc:docMk/>
            <pc:sldMk cId="675936065" sldId="265"/>
            <ac:spMk id="4" creationId="{959459B2-A3B8-4E90-9DC5-9DB31015CDDB}"/>
          </ac:spMkLst>
        </pc:spChg>
        <pc:spChg chg="mod">
          <ac:chgData name="My.L My.L" userId="79c393b82b8ebdee" providerId="LiveId" clId="{8752C6AC-DB78-4093-B27B-99D577509255}" dt="2021-09-10T18:03:04.653" v="1074" actId="20577"/>
          <ac:spMkLst>
            <pc:docMk/>
            <pc:sldMk cId="675936065" sldId="265"/>
            <ac:spMk id="5" creationId="{29BC870B-E52C-4359-8F5F-EC6117673E8A}"/>
          </ac:spMkLst>
        </pc:spChg>
      </pc:sldChg>
      <pc:sldChg chg="add del">
        <pc:chgData name="My.L My.L" userId="79c393b82b8ebdee" providerId="LiveId" clId="{8752C6AC-DB78-4093-B27B-99D577509255}" dt="2021-09-10T18:02:05.697" v="900"/>
        <pc:sldMkLst>
          <pc:docMk/>
          <pc:sldMk cId="1226308832" sldId="265"/>
        </pc:sldMkLst>
      </pc:sldChg>
      <pc:sldChg chg="add del">
        <pc:chgData name="My.L My.L" userId="79c393b82b8ebdee" providerId="LiveId" clId="{8752C6AC-DB78-4093-B27B-99D577509255}" dt="2021-09-10T18:01:57.548" v="898"/>
        <pc:sldMkLst>
          <pc:docMk/>
          <pc:sldMk cId="2448354627" sldId="265"/>
        </pc:sldMkLst>
      </pc:sldChg>
      <pc:sldChg chg="modSp new mod">
        <pc:chgData name="My.L My.L" userId="79c393b82b8ebdee" providerId="LiveId" clId="{8752C6AC-DB78-4093-B27B-99D577509255}" dt="2021-09-10T18:02:43.004" v="1025" actId="20577"/>
        <pc:sldMkLst>
          <pc:docMk/>
          <pc:sldMk cId="2860548581" sldId="266"/>
        </pc:sldMkLst>
        <pc:spChg chg="mod">
          <ac:chgData name="My.L My.L" userId="79c393b82b8ebdee" providerId="LiveId" clId="{8752C6AC-DB78-4093-B27B-99D577509255}" dt="2021-09-10T18:02:18.370" v="920" actId="20577"/>
          <ac:spMkLst>
            <pc:docMk/>
            <pc:sldMk cId="2860548581" sldId="266"/>
            <ac:spMk id="2" creationId="{368628DE-53DD-4E97-98BA-7CA6FFC39153}"/>
          </ac:spMkLst>
        </pc:spChg>
        <pc:spChg chg="mod">
          <ac:chgData name="My.L My.L" userId="79c393b82b8ebdee" providerId="LiveId" clId="{8752C6AC-DB78-4093-B27B-99D577509255}" dt="2021-09-10T18:02:43.004" v="1025" actId="20577"/>
          <ac:spMkLst>
            <pc:docMk/>
            <pc:sldMk cId="2860548581" sldId="266"/>
            <ac:spMk id="3" creationId="{DF3BA1D7-55E2-42E2-AC68-B9D42A24F015}"/>
          </ac:spMkLst>
        </pc:spChg>
      </pc:sldChg>
      <pc:sldChg chg="addSp delSp modSp new mod modClrScheme chgLayout">
        <pc:chgData name="My.L My.L" userId="79c393b82b8ebdee" providerId="LiveId" clId="{8752C6AC-DB78-4093-B27B-99D577509255}" dt="2021-09-10T18:04:43.839" v="1348" actId="20577"/>
        <pc:sldMkLst>
          <pc:docMk/>
          <pc:sldMk cId="3750898788" sldId="267"/>
        </pc:sldMkLst>
        <pc:spChg chg="del mod ord">
          <ac:chgData name="My.L My.L" userId="79c393b82b8ebdee" providerId="LiveId" clId="{8752C6AC-DB78-4093-B27B-99D577509255}" dt="2021-09-10T18:03:13.471" v="1076" actId="700"/>
          <ac:spMkLst>
            <pc:docMk/>
            <pc:sldMk cId="3750898788" sldId="267"/>
            <ac:spMk id="2" creationId="{84C95D09-5705-47BA-96DE-32B78429BEAF}"/>
          </ac:spMkLst>
        </pc:spChg>
        <pc:spChg chg="del">
          <ac:chgData name="My.L My.L" userId="79c393b82b8ebdee" providerId="LiveId" clId="{8752C6AC-DB78-4093-B27B-99D577509255}" dt="2021-09-10T18:03:13.471" v="1076" actId="700"/>
          <ac:spMkLst>
            <pc:docMk/>
            <pc:sldMk cId="3750898788" sldId="267"/>
            <ac:spMk id="3" creationId="{BB9782D6-8515-4BDF-A531-9E6A6ED69C47}"/>
          </ac:spMkLst>
        </pc:spChg>
        <pc:spChg chg="add del mod ord">
          <ac:chgData name="My.L My.L" userId="79c393b82b8ebdee" providerId="LiveId" clId="{8752C6AC-DB78-4093-B27B-99D577509255}" dt="2021-09-10T18:03:20.436" v="1077" actId="700"/>
          <ac:spMkLst>
            <pc:docMk/>
            <pc:sldMk cId="3750898788" sldId="267"/>
            <ac:spMk id="4" creationId="{EB14C363-CBBF-4E0E-B558-2036FF9705AD}"/>
          </ac:spMkLst>
        </pc:spChg>
        <pc:spChg chg="add mod ord">
          <ac:chgData name="My.L My.L" userId="79c393b82b8ebdee" providerId="LiveId" clId="{8752C6AC-DB78-4093-B27B-99D577509255}" dt="2021-09-10T18:04:43.839" v="1348" actId="20577"/>
          <ac:spMkLst>
            <pc:docMk/>
            <pc:sldMk cId="3750898788" sldId="267"/>
            <ac:spMk id="5" creationId="{1F64C80E-0704-44B2-8658-18FBF9DD741B}"/>
          </ac:spMkLst>
        </pc:spChg>
        <pc:spChg chg="add mod ord">
          <ac:chgData name="My.L My.L" userId="79c393b82b8ebdee" providerId="LiveId" clId="{8752C6AC-DB78-4093-B27B-99D577509255}" dt="2021-09-10T18:04:20.557" v="1318" actId="20577"/>
          <ac:spMkLst>
            <pc:docMk/>
            <pc:sldMk cId="3750898788" sldId="267"/>
            <ac:spMk id="6" creationId="{F5524478-D8CC-4FA2-B242-5905D80F1146}"/>
          </ac:spMkLst>
        </pc:spChg>
      </pc:sldChg>
      <pc:sldChg chg="modSp new del mod">
        <pc:chgData name="My.L My.L" userId="79c393b82b8ebdee" providerId="LiveId" clId="{8752C6AC-DB78-4093-B27B-99D577509255}" dt="2021-09-12T17:43:32.472" v="1468" actId="47"/>
        <pc:sldMkLst>
          <pc:docMk/>
          <pc:sldMk cId="325735388" sldId="268"/>
        </pc:sldMkLst>
        <pc:spChg chg="mod">
          <ac:chgData name="My.L My.L" userId="79c393b82b8ebdee" providerId="LiveId" clId="{8752C6AC-DB78-4093-B27B-99D577509255}" dt="2021-09-10T18:04:53.504" v="1370" actId="20577"/>
          <ac:spMkLst>
            <pc:docMk/>
            <pc:sldMk cId="325735388" sldId="268"/>
            <ac:spMk id="2" creationId="{B1400BF8-EC5C-45BE-B06B-BF56348FC0C7}"/>
          </ac:spMkLst>
        </pc:spChg>
      </pc:sldChg>
      <pc:sldChg chg="modSp new del mod">
        <pc:chgData name="My.L My.L" userId="79c393b82b8ebdee" providerId="LiveId" clId="{8752C6AC-DB78-4093-B27B-99D577509255}" dt="2021-09-12T17:43:33.228" v="1469" actId="47"/>
        <pc:sldMkLst>
          <pc:docMk/>
          <pc:sldMk cId="1984505354" sldId="269"/>
        </pc:sldMkLst>
        <pc:spChg chg="mod">
          <ac:chgData name="My.L My.L" userId="79c393b82b8ebdee" providerId="LiveId" clId="{8752C6AC-DB78-4093-B27B-99D577509255}" dt="2021-09-10T18:05:00.626" v="1390" actId="5793"/>
          <ac:spMkLst>
            <pc:docMk/>
            <pc:sldMk cId="1984505354" sldId="269"/>
            <ac:spMk id="2" creationId="{67F8DFB3-C6C9-44BA-87DE-2F896C481EFC}"/>
          </ac:spMkLst>
        </pc:spChg>
      </pc:sldChg>
      <pc:sldChg chg="modSp new del mod">
        <pc:chgData name="My.L My.L" userId="79c393b82b8ebdee" providerId="LiveId" clId="{8752C6AC-DB78-4093-B27B-99D577509255}" dt="2021-09-12T17:43:34.845" v="1470" actId="47"/>
        <pc:sldMkLst>
          <pc:docMk/>
          <pc:sldMk cId="3531543617" sldId="270"/>
        </pc:sldMkLst>
        <pc:spChg chg="mod">
          <ac:chgData name="My.L My.L" userId="79c393b82b8ebdee" providerId="LiveId" clId="{8752C6AC-DB78-4093-B27B-99D577509255}" dt="2021-09-10T18:05:09.683" v="1416" actId="20577"/>
          <ac:spMkLst>
            <pc:docMk/>
            <pc:sldMk cId="3531543617" sldId="270"/>
            <ac:spMk id="2" creationId="{55095CC6-897D-44BE-A798-5D22816E5AFA}"/>
          </ac:spMkLst>
        </pc:spChg>
      </pc:sldChg>
      <pc:sldChg chg="add">
        <pc:chgData name="My.L My.L" userId="79c393b82b8ebdee" providerId="LiveId" clId="{8752C6AC-DB78-4093-B27B-99D577509255}" dt="2021-09-10T18:06:05.461" v="1417"/>
        <pc:sldMkLst>
          <pc:docMk/>
          <pc:sldMk cId="2344589645" sldId="271"/>
        </pc:sldMkLst>
      </pc:sldChg>
      <pc:sldChg chg="addSp delSp modSp add mod">
        <pc:chgData name="My.L My.L" userId="79c393b82b8ebdee" providerId="LiveId" clId="{8752C6AC-DB78-4093-B27B-99D577509255}" dt="2021-09-10T18:07:15.346" v="1467" actId="22"/>
        <pc:sldMkLst>
          <pc:docMk/>
          <pc:sldMk cId="742545788" sldId="272"/>
        </pc:sldMkLst>
        <pc:spChg chg="mod">
          <ac:chgData name="My.L My.L" userId="79c393b82b8ebdee" providerId="LiveId" clId="{8752C6AC-DB78-4093-B27B-99D577509255}" dt="2021-09-10T18:06:49.548" v="1466" actId="1076"/>
          <ac:spMkLst>
            <pc:docMk/>
            <pc:sldMk cId="742545788" sldId="272"/>
            <ac:spMk id="2" creationId="{B1400BF8-EC5C-45BE-B06B-BF56348FC0C7}"/>
          </ac:spMkLst>
        </pc:spChg>
        <pc:spChg chg="del">
          <ac:chgData name="My.L My.L" userId="79c393b82b8ebdee" providerId="LiveId" clId="{8752C6AC-DB78-4093-B27B-99D577509255}" dt="2021-09-10T18:07:15.346" v="1467" actId="22"/>
          <ac:spMkLst>
            <pc:docMk/>
            <pc:sldMk cId="742545788" sldId="272"/>
            <ac:spMk id="3" creationId="{ED633753-2214-4F9F-BFC2-A7294420B08A}"/>
          </ac:spMkLst>
        </pc:spChg>
        <pc:picChg chg="add mod ord">
          <ac:chgData name="My.L My.L" userId="79c393b82b8ebdee" providerId="LiveId" clId="{8752C6AC-DB78-4093-B27B-99D577509255}" dt="2021-09-10T18:07:15.346" v="1467" actId="22"/>
          <ac:picMkLst>
            <pc:docMk/>
            <pc:sldMk cId="742545788" sldId="272"/>
            <ac:picMk id="5" creationId="{B3C99334-E37C-453C-8A70-89C72369C040}"/>
          </ac:picMkLst>
        </pc:picChg>
        <pc:picChg chg="add mod">
          <ac:chgData name="My.L My.L" userId="79c393b82b8ebdee" providerId="LiveId" clId="{8752C6AC-DB78-4093-B27B-99D577509255}" dt="2021-09-10T18:06:49.548" v="1466" actId="1076"/>
          <ac:picMkLst>
            <pc:docMk/>
            <pc:sldMk cId="742545788" sldId="272"/>
            <ac:picMk id="1026" creationId="{3091CF07-A17F-4463-83CF-92AF46964F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6BD7-CC22-43D1-B0C2-8DD4A2D702B2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06E-C761-4211-8CD8-3BABC19ACC1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9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6BD7-CC22-43D1-B0C2-8DD4A2D702B2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06E-C761-4211-8CD8-3BABC19ACC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0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6BD7-CC22-43D1-B0C2-8DD4A2D702B2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06E-C761-4211-8CD8-3BABC19ACC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70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6BD7-CC22-43D1-B0C2-8DD4A2D702B2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06E-C761-4211-8CD8-3BABC19ACC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06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6BD7-CC22-43D1-B0C2-8DD4A2D702B2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06E-C761-4211-8CD8-3BABC19ACC1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6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6BD7-CC22-43D1-B0C2-8DD4A2D702B2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06E-C761-4211-8CD8-3BABC19ACC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16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6BD7-CC22-43D1-B0C2-8DD4A2D702B2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06E-C761-4211-8CD8-3BABC19ACC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15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6BD7-CC22-43D1-B0C2-8DD4A2D702B2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06E-C761-4211-8CD8-3BABC19ACC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4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6BD7-CC22-43D1-B0C2-8DD4A2D702B2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06E-C761-4211-8CD8-3BABC19ACC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78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C66BD7-CC22-43D1-B0C2-8DD4A2D702B2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70106E-C761-4211-8CD8-3BABC19ACC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9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6BD7-CC22-43D1-B0C2-8DD4A2D702B2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06E-C761-4211-8CD8-3BABC19ACC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04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66BD7-CC22-43D1-B0C2-8DD4A2D702B2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70106E-C761-4211-8CD8-3BABC19ACC1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5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086F-2636-41CB-94F3-D0F0D3CE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FPGA caching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3309F-94EA-492B-BDE0-D13B89D5F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FYP proposal 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BE1BB70-0566-4AED-B450-02D4AA0B6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28587"/>
            <a:ext cx="5910262" cy="320107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C3B483D-6025-43FC-B066-41A6B559EACC}"/>
              </a:ext>
            </a:extLst>
          </p:cNvPr>
          <p:cNvSpPr/>
          <p:nvPr/>
        </p:nvSpPr>
        <p:spPr>
          <a:xfrm>
            <a:off x="10848512" y="372862"/>
            <a:ext cx="1343487" cy="255131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03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2360-F535-4539-A01E-C80C1A49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– dual multicore processor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78B24E-700F-44C3-A1E6-D28672ED559E}"/>
              </a:ext>
            </a:extLst>
          </p:cNvPr>
          <p:cNvSpPr/>
          <p:nvPr/>
        </p:nvSpPr>
        <p:spPr>
          <a:xfrm>
            <a:off x="1457140" y="1852399"/>
            <a:ext cx="4507107" cy="262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 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896C31-CC3F-4E69-A5DA-0A6DDD22B032}"/>
              </a:ext>
            </a:extLst>
          </p:cNvPr>
          <p:cNvSpPr/>
          <p:nvPr/>
        </p:nvSpPr>
        <p:spPr>
          <a:xfrm>
            <a:off x="1457140" y="4835993"/>
            <a:ext cx="9729018" cy="2846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bus 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EE807-9E19-48CB-820C-1F4FAC200212}"/>
              </a:ext>
            </a:extLst>
          </p:cNvPr>
          <p:cNvSpPr/>
          <p:nvPr/>
        </p:nvSpPr>
        <p:spPr>
          <a:xfrm>
            <a:off x="1958585" y="2536723"/>
            <a:ext cx="1746210" cy="672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13DD-8FB6-483B-8A5A-91FEE3BAAF5E}"/>
              </a:ext>
            </a:extLst>
          </p:cNvPr>
          <p:cNvSpPr/>
          <p:nvPr/>
        </p:nvSpPr>
        <p:spPr>
          <a:xfrm>
            <a:off x="3704795" y="2536723"/>
            <a:ext cx="1746210" cy="672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925E5-2983-4E70-8B21-3537055D19CC}"/>
              </a:ext>
            </a:extLst>
          </p:cNvPr>
          <p:cNvSpPr/>
          <p:nvPr/>
        </p:nvSpPr>
        <p:spPr>
          <a:xfrm>
            <a:off x="1958585" y="3209249"/>
            <a:ext cx="1746210" cy="4395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Cache: 4-5 cycles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56D1B0-7F06-4B91-9592-BFEAFB552641}"/>
              </a:ext>
            </a:extLst>
          </p:cNvPr>
          <p:cNvSpPr/>
          <p:nvPr/>
        </p:nvSpPr>
        <p:spPr>
          <a:xfrm>
            <a:off x="3704795" y="3209249"/>
            <a:ext cx="1746210" cy="4395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Cache: 32KB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904209-4CD6-433F-85F7-2A24D1FC97A3}"/>
              </a:ext>
            </a:extLst>
          </p:cNvPr>
          <p:cNvSpPr/>
          <p:nvPr/>
        </p:nvSpPr>
        <p:spPr>
          <a:xfrm>
            <a:off x="1958585" y="3673822"/>
            <a:ext cx="3492420" cy="6474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Cache: 12 Cycles, 256KB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EE3BE0-99D1-4D04-A779-036126A8FBAD}"/>
              </a:ext>
            </a:extLst>
          </p:cNvPr>
          <p:cNvSpPr/>
          <p:nvPr/>
        </p:nvSpPr>
        <p:spPr>
          <a:xfrm>
            <a:off x="6648573" y="1852399"/>
            <a:ext cx="4507107" cy="262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31CF96-8979-4718-A647-1F0BE9F78E31}"/>
              </a:ext>
            </a:extLst>
          </p:cNvPr>
          <p:cNvSpPr/>
          <p:nvPr/>
        </p:nvSpPr>
        <p:spPr>
          <a:xfrm>
            <a:off x="7150018" y="2536723"/>
            <a:ext cx="1746210" cy="672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7D9D0-B26F-4771-98D4-06A6037EDFFD}"/>
              </a:ext>
            </a:extLst>
          </p:cNvPr>
          <p:cNvSpPr/>
          <p:nvPr/>
        </p:nvSpPr>
        <p:spPr>
          <a:xfrm>
            <a:off x="8896228" y="2536723"/>
            <a:ext cx="1746210" cy="6725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2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9A245A-3AC0-4DDA-902B-D5528AC979F0}"/>
              </a:ext>
            </a:extLst>
          </p:cNvPr>
          <p:cNvSpPr/>
          <p:nvPr/>
        </p:nvSpPr>
        <p:spPr>
          <a:xfrm>
            <a:off x="7150018" y="3209249"/>
            <a:ext cx="1746210" cy="4395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365D9A-D798-4289-B6FB-341566511473}"/>
              </a:ext>
            </a:extLst>
          </p:cNvPr>
          <p:cNvSpPr/>
          <p:nvPr/>
        </p:nvSpPr>
        <p:spPr>
          <a:xfrm>
            <a:off x="8896228" y="3209249"/>
            <a:ext cx="1746210" cy="4395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5E4FF-18C5-4C2B-8946-79962C547401}"/>
              </a:ext>
            </a:extLst>
          </p:cNvPr>
          <p:cNvSpPr/>
          <p:nvPr/>
        </p:nvSpPr>
        <p:spPr>
          <a:xfrm>
            <a:off x="7150018" y="3673822"/>
            <a:ext cx="3492420" cy="6474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  <a:endParaRPr lang="en-GB" dirty="0"/>
          </a:p>
        </p:txBody>
      </p:sp>
      <p:sp>
        <p:nvSpPr>
          <p:cNvPr id="17" name="Flowchart: Predefined Process 16">
            <a:extLst>
              <a:ext uri="{FF2B5EF4-FFF2-40B4-BE49-F238E27FC236}">
                <a16:creationId xmlns:a16="http://schemas.microsoft.com/office/drawing/2014/main" id="{95A1E629-3616-4801-A98E-9018ACF48B48}"/>
              </a:ext>
            </a:extLst>
          </p:cNvPr>
          <p:cNvSpPr/>
          <p:nvPr/>
        </p:nvSpPr>
        <p:spPr>
          <a:xfrm>
            <a:off x="1408963" y="5479023"/>
            <a:ext cx="9698540" cy="762491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 12 cycles + RAM Latency (</a:t>
            </a:r>
            <a:r>
              <a:rPr lang="en-US" dirty="0" err="1"/>
              <a:t>e.g</a:t>
            </a:r>
            <a:r>
              <a:rPr lang="en-US" dirty="0"/>
              <a:t> 30 cycles)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070E3E-E5E1-49DC-8BA1-CA8EDDDC1048}"/>
              </a:ext>
            </a:extLst>
          </p:cNvPr>
          <p:cNvCxnSpPr>
            <a:stCxn id="4" idx="2"/>
          </p:cNvCxnSpPr>
          <p:nvPr/>
        </p:nvCxnSpPr>
        <p:spPr>
          <a:xfrm flipH="1">
            <a:off x="3704795" y="4477611"/>
            <a:ext cx="5899" cy="35912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C71DF5-DA58-4B68-B05D-1B538C42F66F}"/>
              </a:ext>
            </a:extLst>
          </p:cNvPr>
          <p:cNvCxnSpPr/>
          <p:nvPr/>
        </p:nvCxnSpPr>
        <p:spPr>
          <a:xfrm flipH="1">
            <a:off x="8954237" y="4476133"/>
            <a:ext cx="5899" cy="35912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64DFF0-567F-4C2F-B2F1-DDDF0E7EC07A}"/>
              </a:ext>
            </a:extLst>
          </p:cNvPr>
          <p:cNvCxnSpPr/>
          <p:nvPr/>
        </p:nvCxnSpPr>
        <p:spPr>
          <a:xfrm flipH="1">
            <a:off x="6258233" y="5111786"/>
            <a:ext cx="5899" cy="35912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9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A0D536E-9EDC-4A02-8B85-83E7F27B7513}"/>
              </a:ext>
            </a:extLst>
          </p:cNvPr>
          <p:cNvSpPr/>
          <p:nvPr/>
        </p:nvSpPr>
        <p:spPr>
          <a:xfrm>
            <a:off x="9762069" y="1440795"/>
            <a:ext cx="1831626" cy="1195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E2360-F535-4539-A01E-C80C1A49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exchange model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78B24E-700F-44C3-A1E6-D28672ED559E}"/>
              </a:ext>
            </a:extLst>
          </p:cNvPr>
          <p:cNvSpPr/>
          <p:nvPr/>
        </p:nvSpPr>
        <p:spPr>
          <a:xfrm>
            <a:off x="1097281" y="2787631"/>
            <a:ext cx="10058400" cy="3394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FPGA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GB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896C31-CC3F-4E69-A5DA-0A6DDD22B032}"/>
              </a:ext>
            </a:extLst>
          </p:cNvPr>
          <p:cNvSpPr/>
          <p:nvPr/>
        </p:nvSpPr>
        <p:spPr>
          <a:xfrm>
            <a:off x="1457141" y="5008553"/>
            <a:ext cx="4638859" cy="1091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Accumulated risk and risk limit (block RAM)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EE807-9E19-48CB-820C-1F4FAC200212}"/>
              </a:ext>
            </a:extLst>
          </p:cNvPr>
          <p:cNvSpPr/>
          <p:nvPr/>
        </p:nvSpPr>
        <p:spPr>
          <a:xfrm>
            <a:off x="2097434" y="2908017"/>
            <a:ext cx="3358271" cy="584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Upstream message processor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43F9DB-245C-4D40-A91F-0BAAC7FF2857}"/>
              </a:ext>
            </a:extLst>
          </p:cNvPr>
          <p:cNvSpPr/>
          <p:nvPr/>
        </p:nvSpPr>
        <p:spPr>
          <a:xfrm>
            <a:off x="6096000" y="5008553"/>
            <a:ext cx="4638859" cy="1091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Accumulated total reduced risk (block RAM) 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8DC99-10A2-4A6F-8A42-28BE39773895}"/>
              </a:ext>
            </a:extLst>
          </p:cNvPr>
          <p:cNvSpPr/>
          <p:nvPr/>
        </p:nvSpPr>
        <p:spPr>
          <a:xfrm>
            <a:off x="6589536" y="2890376"/>
            <a:ext cx="3358270" cy="615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Downstream message processor 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BF1AD1-26E0-45FC-9C3A-E70261BC588D}"/>
              </a:ext>
            </a:extLst>
          </p:cNvPr>
          <p:cNvCxnSpPr>
            <a:cxnSpLocks/>
          </p:cNvCxnSpPr>
          <p:nvPr/>
        </p:nvCxnSpPr>
        <p:spPr>
          <a:xfrm flipH="1">
            <a:off x="3577817" y="4277891"/>
            <a:ext cx="12782" cy="715663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3DFDB2-3F75-4D55-BB3A-274CD523CC85}"/>
              </a:ext>
            </a:extLst>
          </p:cNvPr>
          <p:cNvCxnSpPr>
            <a:cxnSpLocks/>
          </p:cNvCxnSpPr>
          <p:nvPr/>
        </p:nvCxnSpPr>
        <p:spPr>
          <a:xfrm flipH="1">
            <a:off x="8530840" y="4299886"/>
            <a:ext cx="4426" cy="708667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5D0ECD7-B325-4AEE-ADC8-053BE15EE3D7}"/>
              </a:ext>
            </a:extLst>
          </p:cNvPr>
          <p:cNvSpPr/>
          <p:nvPr/>
        </p:nvSpPr>
        <p:spPr>
          <a:xfrm>
            <a:off x="1487621" y="3999395"/>
            <a:ext cx="4638859" cy="2846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RD/WR arbiter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37C5DF-BA46-4DAF-B049-64715D6616F1}"/>
              </a:ext>
            </a:extLst>
          </p:cNvPr>
          <p:cNvCxnSpPr>
            <a:cxnSpLocks/>
          </p:cNvCxnSpPr>
          <p:nvPr/>
        </p:nvCxnSpPr>
        <p:spPr>
          <a:xfrm flipH="1">
            <a:off x="3605489" y="3452428"/>
            <a:ext cx="1" cy="55969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5B3446-AB94-4113-B0A9-E1C42A0A8CEE}"/>
              </a:ext>
            </a:extLst>
          </p:cNvPr>
          <p:cNvCxnSpPr>
            <a:cxnSpLocks/>
          </p:cNvCxnSpPr>
          <p:nvPr/>
        </p:nvCxnSpPr>
        <p:spPr>
          <a:xfrm flipH="1">
            <a:off x="8521990" y="3496235"/>
            <a:ext cx="8850" cy="471956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FD894C9-1E5C-49DC-B12E-DB4D3FFF108E}"/>
              </a:ext>
            </a:extLst>
          </p:cNvPr>
          <p:cNvSpPr/>
          <p:nvPr/>
        </p:nvSpPr>
        <p:spPr>
          <a:xfrm>
            <a:off x="6090101" y="4015238"/>
            <a:ext cx="4638859" cy="2846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RD/WR arbiter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69A0909-7627-485C-A028-3E347F327093}"/>
              </a:ext>
            </a:extLst>
          </p:cNvPr>
          <p:cNvSpPr/>
          <p:nvPr/>
        </p:nvSpPr>
        <p:spPr>
          <a:xfrm>
            <a:off x="1097280" y="1790669"/>
            <a:ext cx="1558346" cy="714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  <a:endParaRPr lang="en-GB" dirty="0"/>
          </a:p>
        </p:txBody>
      </p:sp>
      <p:pic>
        <p:nvPicPr>
          <p:cNvPr id="31" name="Graphic 30" descr="Upward trend with solid fill">
            <a:extLst>
              <a:ext uri="{FF2B5EF4-FFF2-40B4-BE49-F238E27FC236}">
                <a16:creationId xmlns:a16="http://schemas.microsoft.com/office/drawing/2014/main" id="{80B9EA59-2ABB-4001-AA84-A621873F6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0" y="1726230"/>
            <a:ext cx="914400" cy="91440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73C147D-3F83-4014-8151-810CE2A1F40D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rot="16200000" flipV="1">
            <a:off x="5748986" y="2342108"/>
            <a:ext cx="724510" cy="460837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5D3EE5-8848-486F-8B08-04BE1886DD2B}"/>
              </a:ext>
            </a:extLst>
          </p:cNvPr>
          <p:cNvSpPr txBox="1"/>
          <p:nvPr/>
        </p:nvSpPr>
        <p:spPr>
          <a:xfrm>
            <a:off x="5519776" y="4451057"/>
            <a:ext cx="213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Read Only</a:t>
            </a:r>
            <a:endParaRPr lang="en-GB" dirty="0">
              <a:highlight>
                <a:srgbClr val="C0C0C0"/>
              </a:highligh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C3832B-49EE-48AC-B743-80498D58858C}"/>
              </a:ext>
            </a:extLst>
          </p:cNvPr>
          <p:cNvCxnSpPr>
            <a:cxnSpLocks/>
          </p:cNvCxnSpPr>
          <p:nvPr/>
        </p:nvCxnSpPr>
        <p:spPr>
          <a:xfrm>
            <a:off x="1743288" y="2505213"/>
            <a:ext cx="0" cy="1506906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71D1A07-5543-42A4-9741-5AF0C0A57980}"/>
              </a:ext>
            </a:extLst>
          </p:cNvPr>
          <p:cNvCxnSpPr>
            <a:cxnSpLocks/>
            <a:stCxn id="24" idx="3"/>
            <a:endCxn id="30" idx="2"/>
          </p:cNvCxnSpPr>
          <p:nvPr/>
        </p:nvCxnSpPr>
        <p:spPr>
          <a:xfrm flipH="1" flipV="1">
            <a:off x="1876453" y="2505213"/>
            <a:ext cx="4250027" cy="1636506"/>
          </a:xfrm>
          <a:prstGeom prst="bentConnector4">
            <a:avLst>
              <a:gd name="adj1" fmla="val -5379"/>
              <a:gd name="adj2" fmla="val 46753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C629B89-E808-4743-9C77-18F30BAFBDAE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2926956" y="2058402"/>
            <a:ext cx="576010" cy="1123219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47C3398-1932-4EE7-A258-ED5697F9F7F8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2653352" y="2155915"/>
            <a:ext cx="3936185" cy="1042139"/>
          </a:xfrm>
          <a:prstGeom prst="bentConnector3">
            <a:avLst>
              <a:gd name="adj1" fmla="val 7598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DC1D856-6DE8-4B5C-88C9-E612DCFF313E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5455705" y="2038628"/>
            <a:ext cx="4306364" cy="1161774"/>
          </a:xfrm>
          <a:prstGeom prst="bentConnector3">
            <a:avLst>
              <a:gd name="adj1" fmla="val 6914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985ABA-D75E-495A-AED1-2DB633D611A8}"/>
              </a:ext>
            </a:extLst>
          </p:cNvPr>
          <p:cNvCxnSpPr>
            <a:cxnSpLocks/>
            <a:stCxn id="33" idx="2"/>
            <a:endCxn id="18" idx="3"/>
          </p:cNvCxnSpPr>
          <p:nvPr/>
        </p:nvCxnSpPr>
        <p:spPr>
          <a:xfrm flipH="1">
            <a:off x="9947806" y="2636460"/>
            <a:ext cx="730076" cy="56159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95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C6963-CAE1-4DC0-BF1D-A7DCFCAC2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915" y="1004765"/>
            <a:ext cx="4937760" cy="736282"/>
          </a:xfrm>
        </p:spPr>
        <p:txBody>
          <a:bodyPr/>
          <a:lstStyle/>
          <a:p>
            <a:r>
              <a:rPr lang="en-US" dirty="0"/>
              <a:t>Existing model</a:t>
            </a:r>
            <a:endParaRPr lang="en-GB" dirty="0"/>
          </a:p>
        </p:txBody>
      </p:sp>
      <p:pic>
        <p:nvPicPr>
          <p:cNvPr id="10" name="Content Placeholder 9" descr="Timeline&#10;&#10;Description automatically generated">
            <a:extLst>
              <a:ext uri="{FF2B5EF4-FFF2-40B4-BE49-F238E27FC236}">
                <a16:creationId xmlns:a16="http://schemas.microsoft.com/office/drawing/2014/main" id="{EA161AF3-D644-482B-81AC-AE3E2E2108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139979"/>
            <a:ext cx="4938712" cy="217189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8426E1-4FB8-47BF-A2FC-26FCD1625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04765"/>
            <a:ext cx="4937760" cy="736282"/>
          </a:xfrm>
        </p:spPr>
        <p:txBody>
          <a:bodyPr/>
          <a:lstStyle/>
          <a:p>
            <a:r>
              <a:rPr lang="en-US" dirty="0"/>
              <a:t>Cached model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C92E5C-3E77-4C71-9BA9-73CED100A62D}"/>
              </a:ext>
            </a:extLst>
          </p:cNvPr>
          <p:cNvSpPr/>
          <p:nvPr/>
        </p:nvSpPr>
        <p:spPr>
          <a:xfrm>
            <a:off x="1036637" y="1945103"/>
            <a:ext cx="2827267" cy="526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from </a:t>
            </a:r>
            <a:r>
              <a:rPr lang="en-US" dirty="0" err="1"/>
              <a:t>A&amp;Co</a:t>
            </a:r>
            <a:r>
              <a:rPr lang="en-US" dirty="0"/>
              <a:t>, 50k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8C61CA-E604-4383-8B13-50C5EE4144C1}"/>
              </a:ext>
            </a:extLst>
          </p:cNvPr>
          <p:cNvSpPr/>
          <p:nvPr/>
        </p:nvSpPr>
        <p:spPr>
          <a:xfrm>
            <a:off x="6327549" y="1939203"/>
            <a:ext cx="2827267" cy="526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from </a:t>
            </a:r>
            <a:r>
              <a:rPr lang="en-US" dirty="0" err="1"/>
              <a:t>A&amp;Co</a:t>
            </a:r>
            <a:r>
              <a:rPr lang="en-US" dirty="0"/>
              <a:t>, 50k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3FFEAE-A724-4CE2-AC5B-1EE866EFF8C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450271" y="2471831"/>
            <a:ext cx="0" cy="66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347381-DB1F-4525-8CE5-3A35D0C7CC11}"/>
              </a:ext>
            </a:extLst>
          </p:cNvPr>
          <p:cNvCxnSpPr>
            <a:cxnSpLocks/>
          </p:cNvCxnSpPr>
          <p:nvPr/>
        </p:nvCxnSpPr>
        <p:spPr>
          <a:xfrm>
            <a:off x="7546331" y="2471831"/>
            <a:ext cx="0" cy="66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F89770-7030-4336-B5BD-794F94AE6A48}"/>
              </a:ext>
            </a:extLst>
          </p:cNvPr>
          <p:cNvSpPr txBox="1"/>
          <p:nvPr/>
        </p:nvSpPr>
        <p:spPr>
          <a:xfrm>
            <a:off x="4591629" y="5610687"/>
            <a:ext cx="3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order sent to FPGA</a:t>
            </a:r>
            <a:endParaRPr lang="en-GB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8E0A1F4-F43F-4330-949D-FAB260415D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176311"/>
            <a:ext cx="4937125" cy="2099228"/>
          </a:xfrm>
        </p:spPr>
      </p:pic>
    </p:spTree>
    <p:extLst>
      <p:ext uri="{BB962C8B-B14F-4D97-AF65-F5344CB8AC3E}">
        <p14:creationId xmlns:p14="http://schemas.microsoft.com/office/powerpoint/2010/main" val="32211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A012957-2B31-4E08-957E-48C6866320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176311"/>
            <a:ext cx="4937125" cy="209922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C6963-CAE1-4DC0-BF1D-A7DCFCAC2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915" y="1004765"/>
            <a:ext cx="4937760" cy="736282"/>
          </a:xfrm>
        </p:spPr>
        <p:txBody>
          <a:bodyPr/>
          <a:lstStyle/>
          <a:p>
            <a:r>
              <a:rPr lang="en-US" dirty="0"/>
              <a:t>Existing model</a:t>
            </a:r>
            <a:endParaRPr lang="en-GB" dirty="0"/>
          </a:p>
        </p:txBody>
      </p:sp>
      <p:pic>
        <p:nvPicPr>
          <p:cNvPr id="10" name="Content Placeholder 9" descr="Timeline&#10;&#10;Description automatically generated">
            <a:extLst>
              <a:ext uri="{FF2B5EF4-FFF2-40B4-BE49-F238E27FC236}">
                <a16:creationId xmlns:a16="http://schemas.microsoft.com/office/drawing/2014/main" id="{EA161AF3-D644-482B-81AC-AE3E2E2108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139979"/>
            <a:ext cx="4938712" cy="217189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8426E1-4FB8-47BF-A2FC-26FCD1625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04765"/>
            <a:ext cx="4937760" cy="736282"/>
          </a:xfrm>
        </p:spPr>
        <p:txBody>
          <a:bodyPr/>
          <a:lstStyle/>
          <a:p>
            <a:r>
              <a:rPr lang="en-US" dirty="0"/>
              <a:t>Cached model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C92E5C-3E77-4C71-9BA9-73CED100A62D}"/>
              </a:ext>
            </a:extLst>
          </p:cNvPr>
          <p:cNvSpPr/>
          <p:nvPr/>
        </p:nvSpPr>
        <p:spPr>
          <a:xfrm>
            <a:off x="1036637" y="1945103"/>
            <a:ext cx="2827267" cy="526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from </a:t>
            </a:r>
            <a:r>
              <a:rPr lang="en-US" dirty="0" err="1"/>
              <a:t>A&amp;Co</a:t>
            </a:r>
            <a:r>
              <a:rPr lang="en-US" dirty="0"/>
              <a:t>, 50k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8C61CA-E604-4383-8B13-50C5EE4144C1}"/>
              </a:ext>
            </a:extLst>
          </p:cNvPr>
          <p:cNvSpPr/>
          <p:nvPr/>
        </p:nvSpPr>
        <p:spPr>
          <a:xfrm>
            <a:off x="6327549" y="1939203"/>
            <a:ext cx="2827267" cy="526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from </a:t>
            </a:r>
            <a:r>
              <a:rPr lang="en-US" dirty="0" err="1"/>
              <a:t>A&amp;Co</a:t>
            </a:r>
            <a:r>
              <a:rPr lang="en-US" dirty="0"/>
              <a:t>, 50k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3FFEAE-A724-4CE2-AC5B-1EE866EFF8C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450271" y="2471831"/>
            <a:ext cx="0" cy="66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347381-DB1F-4525-8CE5-3A35D0C7CC11}"/>
              </a:ext>
            </a:extLst>
          </p:cNvPr>
          <p:cNvCxnSpPr>
            <a:cxnSpLocks/>
          </p:cNvCxnSpPr>
          <p:nvPr/>
        </p:nvCxnSpPr>
        <p:spPr>
          <a:xfrm>
            <a:off x="7546331" y="2471831"/>
            <a:ext cx="0" cy="66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481A72-795C-49C5-BD77-CEB6414E38F2}"/>
              </a:ext>
            </a:extLst>
          </p:cNvPr>
          <p:cNvCxnSpPr>
            <a:cxnSpLocks/>
          </p:cNvCxnSpPr>
          <p:nvPr/>
        </p:nvCxnSpPr>
        <p:spPr>
          <a:xfrm>
            <a:off x="2450271" y="3780505"/>
            <a:ext cx="0" cy="89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7C5D7B-B27D-4181-A23A-EDAA394B3B3F}"/>
              </a:ext>
            </a:extLst>
          </p:cNvPr>
          <p:cNvSpPr txBox="1"/>
          <p:nvPr/>
        </p:nvSpPr>
        <p:spPr>
          <a:xfrm>
            <a:off x="1336537" y="4780152"/>
            <a:ext cx="2108686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A&amp;Co</a:t>
            </a:r>
            <a:r>
              <a:rPr lang="en-US" sz="1200" dirty="0"/>
              <a:t> line cache, limit = 100k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F33C5-329A-4CF0-B153-1D49391A2E83}"/>
              </a:ext>
            </a:extLst>
          </p:cNvPr>
          <p:cNvSpPr txBox="1"/>
          <p:nvPr/>
        </p:nvSpPr>
        <p:spPr>
          <a:xfrm>
            <a:off x="6456194" y="4805813"/>
            <a:ext cx="2108686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A&amp;Co</a:t>
            </a:r>
            <a:r>
              <a:rPr lang="en-US" sz="1200" dirty="0"/>
              <a:t> line cache, limit = 100k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71935-F520-42B0-96B9-0441770A5725}"/>
              </a:ext>
            </a:extLst>
          </p:cNvPr>
          <p:cNvSpPr txBox="1"/>
          <p:nvPr/>
        </p:nvSpPr>
        <p:spPr>
          <a:xfrm>
            <a:off x="6780565" y="4034471"/>
            <a:ext cx="15315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A&amp;Co</a:t>
            </a:r>
            <a:r>
              <a:rPr lang="en-US" sz="1200" dirty="0"/>
              <a:t> line cache copy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A06F5A-FE65-4C1F-9211-C6F6A50638C1}"/>
              </a:ext>
            </a:extLst>
          </p:cNvPr>
          <p:cNvCxnSpPr>
            <a:cxnSpLocks/>
          </p:cNvCxnSpPr>
          <p:nvPr/>
        </p:nvCxnSpPr>
        <p:spPr>
          <a:xfrm>
            <a:off x="7528308" y="3429000"/>
            <a:ext cx="0" cy="66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FB7408-4E52-4E01-9ED6-9A7ED795A55F}"/>
              </a:ext>
            </a:extLst>
          </p:cNvPr>
          <p:cNvCxnSpPr>
            <a:cxnSpLocks/>
          </p:cNvCxnSpPr>
          <p:nvPr/>
        </p:nvCxnSpPr>
        <p:spPr>
          <a:xfrm flipV="1">
            <a:off x="7540107" y="4311470"/>
            <a:ext cx="0" cy="33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0B6985-EC46-4078-BA4E-C2DA8837DC03}"/>
              </a:ext>
            </a:extLst>
          </p:cNvPr>
          <p:cNvCxnSpPr>
            <a:cxnSpLocks/>
          </p:cNvCxnSpPr>
          <p:nvPr/>
        </p:nvCxnSpPr>
        <p:spPr>
          <a:xfrm flipV="1">
            <a:off x="2808303" y="3364637"/>
            <a:ext cx="1452979" cy="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E47F22-D78D-4894-9089-30FB98FE2994}"/>
              </a:ext>
            </a:extLst>
          </p:cNvPr>
          <p:cNvCxnSpPr>
            <a:cxnSpLocks/>
          </p:cNvCxnSpPr>
          <p:nvPr/>
        </p:nvCxnSpPr>
        <p:spPr>
          <a:xfrm>
            <a:off x="7973672" y="3366954"/>
            <a:ext cx="1410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89EAA4-15A7-4A4E-A343-C48066FFE96D}"/>
              </a:ext>
            </a:extLst>
          </p:cNvPr>
          <p:cNvSpPr txBox="1"/>
          <p:nvPr/>
        </p:nvSpPr>
        <p:spPr>
          <a:xfrm>
            <a:off x="1036637" y="5419733"/>
            <a:ext cx="462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Order sent to exchange by FPGA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Wrote in memory “OPEN”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B58ECE-67BC-46F7-B4DB-520C3D60A853}"/>
              </a:ext>
            </a:extLst>
          </p:cNvPr>
          <p:cNvSpPr txBox="1"/>
          <p:nvPr/>
        </p:nvSpPr>
        <p:spPr>
          <a:xfrm>
            <a:off x="6218238" y="5389348"/>
            <a:ext cx="4627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Order sent to exchange by FPGA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Cache line loaded from OPEN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order to OPEN cache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3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493499B-134A-4CE7-9927-8F22636F94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176311"/>
            <a:ext cx="4937125" cy="209922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C6963-CAE1-4DC0-BF1D-A7DCFCAC2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915" y="1004765"/>
            <a:ext cx="4937760" cy="736282"/>
          </a:xfrm>
        </p:spPr>
        <p:txBody>
          <a:bodyPr/>
          <a:lstStyle/>
          <a:p>
            <a:r>
              <a:rPr lang="en-US" dirty="0"/>
              <a:t>Existing model</a:t>
            </a:r>
            <a:endParaRPr lang="en-GB" dirty="0"/>
          </a:p>
        </p:txBody>
      </p:sp>
      <p:pic>
        <p:nvPicPr>
          <p:cNvPr id="10" name="Content Placeholder 9" descr="Timeline&#10;&#10;Description automatically generated">
            <a:extLst>
              <a:ext uri="{FF2B5EF4-FFF2-40B4-BE49-F238E27FC236}">
                <a16:creationId xmlns:a16="http://schemas.microsoft.com/office/drawing/2014/main" id="{EA161AF3-D644-482B-81AC-AE3E2E2108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139979"/>
            <a:ext cx="4938712" cy="217189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8426E1-4FB8-47BF-A2FC-26FCD1625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04765"/>
            <a:ext cx="4937760" cy="736282"/>
          </a:xfrm>
        </p:spPr>
        <p:txBody>
          <a:bodyPr/>
          <a:lstStyle/>
          <a:p>
            <a:r>
              <a:rPr lang="en-US" dirty="0"/>
              <a:t>Cached model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C92E5C-3E77-4C71-9BA9-73CED100A62D}"/>
              </a:ext>
            </a:extLst>
          </p:cNvPr>
          <p:cNvSpPr/>
          <p:nvPr/>
        </p:nvSpPr>
        <p:spPr>
          <a:xfrm>
            <a:off x="1036637" y="1945103"/>
            <a:ext cx="2827267" cy="526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 order from </a:t>
            </a:r>
            <a:r>
              <a:rPr lang="en-US" dirty="0" err="1"/>
              <a:t>A&amp;Co</a:t>
            </a:r>
            <a:r>
              <a:rPr lang="en-US" dirty="0"/>
              <a:t>, 50k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8C61CA-E604-4383-8B13-50C5EE4144C1}"/>
              </a:ext>
            </a:extLst>
          </p:cNvPr>
          <p:cNvSpPr/>
          <p:nvPr/>
        </p:nvSpPr>
        <p:spPr>
          <a:xfrm>
            <a:off x="6327549" y="1939203"/>
            <a:ext cx="2827267" cy="526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 from </a:t>
            </a:r>
            <a:r>
              <a:rPr lang="en-US" dirty="0" err="1"/>
              <a:t>A&amp;Co</a:t>
            </a:r>
            <a:r>
              <a:rPr lang="en-US" dirty="0"/>
              <a:t>, 50k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3FFEAE-A724-4CE2-AC5B-1EE866EFF8C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450271" y="2471831"/>
            <a:ext cx="0" cy="66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347381-DB1F-4525-8CE5-3A35D0C7CC11}"/>
              </a:ext>
            </a:extLst>
          </p:cNvPr>
          <p:cNvCxnSpPr>
            <a:cxnSpLocks/>
          </p:cNvCxnSpPr>
          <p:nvPr/>
        </p:nvCxnSpPr>
        <p:spPr>
          <a:xfrm>
            <a:off x="7546331" y="2471831"/>
            <a:ext cx="0" cy="66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481A72-795C-49C5-BD77-CEB6414E38F2}"/>
              </a:ext>
            </a:extLst>
          </p:cNvPr>
          <p:cNvCxnSpPr>
            <a:cxnSpLocks/>
          </p:cNvCxnSpPr>
          <p:nvPr/>
        </p:nvCxnSpPr>
        <p:spPr>
          <a:xfrm>
            <a:off x="2450271" y="3506680"/>
            <a:ext cx="1784378" cy="114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7C5D7B-B27D-4181-A23A-EDAA394B3B3F}"/>
              </a:ext>
            </a:extLst>
          </p:cNvPr>
          <p:cNvSpPr txBox="1"/>
          <p:nvPr/>
        </p:nvSpPr>
        <p:spPr>
          <a:xfrm>
            <a:off x="1336537" y="4780152"/>
            <a:ext cx="2108686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A&amp;Co</a:t>
            </a:r>
            <a:r>
              <a:rPr lang="en-US" sz="1200" dirty="0"/>
              <a:t> line cache, limit = 100k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F33C5-329A-4CF0-B153-1D49391A2E83}"/>
              </a:ext>
            </a:extLst>
          </p:cNvPr>
          <p:cNvSpPr txBox="1"/>
          <p:nvPr/>
        </p:nvSpPr>
        <p:spPr>
          <a:xfrm>
            <a:off x="6456194" y="4805813"/>
            <a:ext cx="2108686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A&amp;Co</a:t>
            </a:r>
            <a:r>
              <a:rPr lang="en-US" sz="1200" dirty="0"/>
              <a:t> line cache, limit = 100k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71935-F520-42B0-96B9-0441770A5725}"/>
              </a:ext>
            </a:extLst>
          </p:cNvPr>
          <p:cNvSpPr txBox="1"/>
          <p:nvPr/>
        </p:nvSpPr>
        <p:spPr>
          <a:xfrm>
            <a:off x="6780565" y="4034471"/>
            <a:ext cx="15315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A&amp;Co</a:t>
            </a:r>
            <a:r>
              <a:rPr lang="en-US" sz="1200" dirty="0"/>
              <a:t> line cache copy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EB7D32-FDE1-4072-A66E-858A8266A801}"/>
              </a:ext>
            </a:extLst>
          </p:cNvPr>
          <p:cNvCxnSpPr>
            <a:cxnSpLocks/>
          </p:cNvCxnSpPr>
          <p:nvPr/>
        </p:nvCxnSpPr>
        <p:spPr>
          <a:xfrm>
            <a:off x="7540107" y="3506680"/>
            <a:ext cx="1408584" cy="62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93611D-0054-4E38-BD7B-49CF898E7A0F}"/>
              </a:ext>
            </a:extLst>
          </p:cNvPr>
          <p:cNvCxnSpPr>
            <a:cxnSpLocks/>
          </p:cNvCxnSpPr>
          <p:nvPr/>
        </p:nvCxnSpPr>
        <p:spPr>
          <a:xfrm>
            <a:off x="7966273" y="3351320"/>
            <a:ext cx="1390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DE330B-4A9B-44AC-98AA-679ACE22EA2A}"/>
              </a:ext>
            </a:extLst>
          </p:cNvPr>
          <p:cNvCxnSpPr>
            <a:cxnSpLocks/>
          </p:cNvCxnSpPr>
          <p:nvPr/>
        </p:nvCxnSpPr>
        <p:spPr>
          <a:xfrm>
            <a:off x="2858610" y="3351320"/>
            <a:ext cx="137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4EEEF5-5841-4D0C-ACB2-BE586859FE1E}"/>
              </a:ext>
            </a:extLst>
          </p:cNvPr>
          <p:cNvSpPr txBox="1"/>
          <p:nvPr/>
        </p:nvSpPr>
        <p:spPr>
          <a:xfrm>
            <a:off x="3683179" y="4802552"/>
            <a:ext cx="2108686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A&amp;Co</a:t>
            </a:r>
            <a:r>
              <a:rPr lang="en-US" sz="1200" dirty="0"/>
              <a:t> line cache, removed 50k</a:t>
            </a:r>
            <a:endParaRPr lang="en-GB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755287-F040-4546-A043-C21154309A42}"/>
              </a:ext>
            </a:extLst>
          </p:cNvPr>
          <p:cNvSpPr txBox="1"/>
          <p:nvPr/>
        </p:nvSpPr>
        <p:spPr>
          <a:xfrm>
            <a:off x="8975963" y="4019377"/>
            <a:ext cx="15315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A&amp;Co</a:t>
            </a:r>
            <a:r>
              <a:rPr lang="en-US" sz="1200" dirty="0"/>
              <a:t> line cache copy</a:t>
            </a:r>
            <a:endParaRPr lang="en-GB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60838E-8081-46C0-BBE2-D81D564AA570}"/>
              </a:ext>
            </a:extLst>
          </p:cNvPr>
          <p:cNvSpPr txBox="1"/>
          <p:nvPr/>
        </p:nvSpPr>
        <p:spPr>
          <a:xfrm>
            <a:off x="1036637" y="5419733"/>
            <a:ext cx="462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Order cancel sent to exchange by FPGA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Wrote in memory “CLOSED”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068879-18B2-4C24-9912-FAE6BF54D173}"/>
              </a:ext>
            </a:extLst>
          </p:cNvPr>
          <p:cNvSpPr txBox="1"/>
          <p:nvPr/>
        </p:nvSpPr>
        <p:spPr>
          <a:xfrm>
            <a:off x="6218238" y="5389348"/>
            <a:ext cx="4627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Order cancel sent to exchange by FPGA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Cache line loaded from CLOSED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order to CLOSED cache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81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ABF0ADE-07FE-4BEE-BE1B-5FEE26F87B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176311"/>
            <a:ext cx="4937125" cy="209922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C6963-CAE1-4DC0-BF1D-A7DCFCAC2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915" y="1004765"/>
            <a:ext cx="4937760" cy="736282"/>
          </a:xfrm>
        </p:spPr>
        <p:txBody>
          <a:bodyPr/>
          <a:lstStyle/>
          <a:p>
            <a:r>
              <a:rPr lang="en-US" dirty="0"/>
              <a:t>Existing model</a:t>
            </a:r>
            <a:endParaRPr lang="en-GB" dirty="0"/>
          </a:p>
        </p:txBody>
      </p:sp>
      <p:pic>
        <p:nvPicPr>
          <p:cNvPr id="10" name="Content Placeholder 9" descr="Timeline&#10;&#10;Description automatically generated">
            <a:extLst>
              <a:ext uri="{FF2B5EF4-FFF2-40B4-BE49-F238E27FC236}">
                <a16:creationId xmlns:a16="http://schemas.microsoft.com/office/drawing/2014/main" id="{EA161AF3-D644-482B-81AC-AE3E2E2108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139979"/>
            <a:ext cx="4938712" cy="217189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8426E1-4FB8-47BF-A2FC-26FCD1625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04765"/>
            <a:ext cx="4937760" cy="736282"/>
          </a:xfrm>
        </p:spPr>
        <p:txBody>
          <a:bodyPr/>
          <a:lstStyle/>
          <a:p>
            <a:r>
              <a:rPr lang="en-US" dirty="0"/>
              <a:t>Cached model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347381-DB1F-4525-8CE5-3A35D0C7CC11}"/>
              </a:ext>
            </a:extLst>
          </p:cNvPr>
          <p:cNvCxnSpPr>
            <a:cxnSpLocks/>
          </p:cNvCxnSpPr>
          <p:nvPr/>
        </p:nvCxnSpPr>
        <p:spPr>
          <a:xfrm>
            <a:off x="7549296" y="4076936"/>
            <a:ext cx="0" cy="66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7C5D7B-B27D-4181-A23A-EDAA394B3B3F}"/>
              </a:ext>
            </a:extLst>
          </p:cNvPr>
          <p:cNvSpPr txBox="1"/>
          <p:nvPr/>
        </p:nvSpPr>
        <p:spPr>
          <a:xfrm>
            <a:off x="1336537" y="4780152"/>
            <a:ext cx="2108686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A&amp;Co</a:t>
            </a:r>
            <a:r>
              <a:rPr lang="en-US" sz="1200" dirty="0"/>
              <a:t> line cache, limit = 100k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F33C5-329A-4CF0-B153-1D49391A2E83}"/>
              </a:ext>
            </a:extLst>
          </p:cNvPr>
          <p:cNvSpPr txBox="1"/>
          <p:nvPr/>
        </p:nvSpPr>
        <p:spPr>
          <a:xfrm>
            <a:off x="6456194" y="4805813"/>
            <a:ext cx="2108686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A&amp;Co</a:t>
            </a:r>
            <a:r>
              <a:rPr lang="en-US" sz="1200" dirty="0"/>
              <a:t> line cache, limit = 50k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71935-F520-42B0-96B9-0441770A5725}"/>
              </a:ext>
            </a:extLst>
          </p:cNvPr>
          <p:cNvSpPr txBox="1"/>
          <p:nvPr/>
        </p:nvSpPr>
        <p:spPr>
          <a:xfrm>
            <a:off x="6780565" y="4034471"/>
            <a:ext cx="15315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A&amp;Co</a:t>
            </a:r>
            <a:r>
              <a:rPr lang="en-US" sz="1200" dirty="0"/>
              <a:t> line cache copy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EB7D32-FDE1-4072-A66E-858A8266A8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540107" y="3506680"/>
            <a:ext cx="6224" cy="52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9B6021-81E6-4F27-BC5C-1822E0945886}"/>
              </a:ext>
            </a:extLst>
          </p:cNvPr>
          <p:cNvSpPr txBox="1"/>
          <p:nvPr/>
        </p:nvSpPr>
        <p:spPr>
          <a:xfrm>
            <a:off x="1036637" y="5419733"/>
            <a:ext cx="462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IDLE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2AB06-EDAB-44B6-8A64-7A4E74BDE7C8}"/>
              </a:ext>
            </a:extLst>
          </p:cNvPr>
          <p:cNvSpPr txBox="1"/>
          <p:nvPr/>
        </p:nvSpPr>
        <p:spPr>
          <a:xfrm>
            <a:off x="6218238" y="5389348"/>
            <a:ext cx="462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cache line copied to memory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3F2918-6CFE-41D9-8C69-78CF6CA57C4E}"/>
              </a:ext>
            </a:extLst>
          </p:cNvPr>
          <p:cNvSpPr txBox="1"/>
          <p:nvPr/>
        </p:nvSpPr>
        <p:spPr>
          <a:xfrm>
            <a:off x="8975963" y="4019377"/>
            <a:ext cx="15315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A&amp;Co</a:t>
            </a:r>
            <a:r>
              <a:rPr lang="en-US" sz="1200" dirty="0"/>
              <a:t> line cache copy</a:t>
            </a:r>
            <a:endParaRPr lang="en-GB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C299A1-B3A4-4EBC-B3FA-41C0068A3181}"/>
              </a:ext>
            </a:extLst>
          </p:cNvPr>
          <p:cNvSpPr txBox="1"/>
          <p:nvPr/>
        </p:nvSpPr>
        <p:spPr>
          <a:xfrm>
            <a:off x="8747443" y="4805813"/>
            <a:ext cx="2108686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A&amp;Co</a:t>
            </a:r>
            <a:r>
              <a:rPr lang="en-US" sz="1200" dirty="0"/>
              <a:t> line cache, cancel = 50k</a:t>
            </a:r>
            <a:endParaRPr lang="en-GB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C96201-C39C-496E-B1D7-5CB88A3053FC}"/>
              </a:ext>
            </a:extLst>
          </p:cNvPr>
          <p:cNvSpPr txBox="1"/>
          <p:nvPr/>
        </p:nvSpPr>
        <p:spPr>
          <a:xfrm>
            <a:off x="3683179" y="4780152"/>
            <a:ext cx="2108686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A&amp;Co</a:t>
            </a:r>
            <a:r>
              <a:rPr lang="en-US" sz="1200" dirty="0"/>
              <a:t> line cache, cancel = 50k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4742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4827-A441-4B19-B571-D694201F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time analysis – order and cancel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3013AD-DFD5-4583-B63B-648DB1DB9175}"/>
              </a:ext>
            </a:extLst>
          </p:cNvPr>
          <p:cNvCxnSpPr/>
          <p:nvPr/>
        </p:nvCxnSpPr>
        <p:spPr>
          <a:xfrm flipV="1">
            <a:off x="1552575" y="1866900"/>
            <a:ext cx="0" cy="406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347B65-B5D3-46CA-8613-6A4B966CAC51}"/>
              </a:ext>
            </a:extLst>
          </p:cNvPr>
          <p:cNvCxnSpPr>
            <a:cxnSpLocks/>
          </p:cNvCxnSpPr>
          <p:nvPr/>
        </p:nvCxnSpPr>
        <p:spPr>
          <a:xfrm flipV="1">
            <a:off x="1495758" y="5846777"/>
            <a:ext cx="9898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F275582-62D5-4721-A3A3-93AEA5520057}"/>
              </a:ext>
            </a:extLst>
          </p:cNvPr>
          <p:cNvSpPr/>
          <p:nvPr/>
        </p:nvSpPr>
        <p:spPr>
          <a:xfrm>
            <a:off x="1552575" y="2095266"/>
            <a:ext cx="550291" cy="17734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GETUDP</a:t>
            </a:r>
          </a:p>
          <a:p>
            <a:pPr algn="ctr"/>
            <a:r>
              <a:rPr lang="en-US" sz="1600" dirty="0"/>
              <a:t>MD</a:t>
            </a:r>
            <a:endParaRPr lang="en-GB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27F70-2CE0-4C74-B067-B5F99DFF0B6F}"/>
              </a:ext>
            </a:extLst>
          </p:cNvPr>
          <p:cNvSpPr/>
          <p:nvPr/>
        </p:nvSpPr>
        <p:spPr>
          <a:xfrm>
            <a:off x="1560389" y="3956054"/>
            <a:ext cx="549463" cy="1650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GETUDP MD</a:t>
            </a:r>
            <a:endParaRPr lang="en-GB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E0FF32-738E-418F-B32A-8BD710AA026D}"/>
              </a:ext>
            </a:extLst>
          </p:cNvPr>
          <p:cNvSpPr/>
          <p:nvPr/>
        </p:nvSpPr>
        <p:spPr>
          <a:xfrm>
            <a:off x="3778353" y="3952194"/>
            <a:ext cx="1690272" cy="16422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ORDER RAM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F3F3B-34BD-4713-A191-46B20DF01645}"/>
              </a:ext>
            </a:extLst>
          </p:cNvPr>
          <p:cNvSpPr/>
          <p:nvPr/>
        </p:nvSpPr>
        <p:spPr>
          <a:xfrm>
            <a:off x="1549592" y="5735643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6F4DC6-1665-44BF-B31E-E3D0B5BA98C7}"/>
              </a:ext>
            </a:extLst>
          </p:cNvPr>
          <p:cNvSpPr/>
          <p:nvPr/>
        </p:nvSpPr>
        <p:spPr>
          <a:xfrm>
            <a:off x="1828230" y="5735642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B4D6D-6CF4-4C1F-90A2-FAFB52FEE165}"/>
              </a:ext>
            </a:extLst>
          </p:cNvPr>
          <p:cNvSpPr/>
          <p:nvPr/>
        </p:nvSpPr>
        <p:spPr>
          <a:xfrm>
            <a:off x="2108360" y="5735643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92107E-4F73-4C49-803A-33A5D2895B54}"/>
              </a:ext>
            </a:extLst>
          </p:cNvPr>
          <p:cNvSpPr/>
          <p:nvPr/>
        </p:nvSpPr>
        <p:spPr>
          <a:xfrm>
            <a:off x="2386998" y="5735642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09F9EC-6EB0-4FC5-8559-53A488189CEA}"/>
              </a:ext>
            </a:extLst>
          </p:cNvPr>
          <p:cNvSpPr txBox="1"/>
          <p:nvPr/>
        </p:nvSpPr>
        <p:spPr>
          <a:xfrm>
            <a:off x="1392248" y="5894204"/>
            <a:ext cx="1011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0         2        4        6         8       10      12       14      16      18       20      22      24      26       28      30      32      34   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F48136A-E2F1-4350-8FE8-96C7468F5209}"/>
              </a:ext>
            </a:extLst>
          </p:cNvPr>
          <p:cNvSpPr/>
          <p:nvPr/>
        </p:nvSpPr>
        <p:spPr>
          <a:xfrm rot="5400000">
            <a:off x="3073594" y="2808865"/>
            <a:ext cx="1747428" cy="290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Cache read        </a:t>
            </a:r>
            <a:endParaRPr lang="en-GB" sz="12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AFF700C-9F97-4FCA-997C-AA17768B1E42}"/>
              </a:ext>
            </a:extLst>
          </p:cNvPr>
          <p:cNvSpPr/>
          <p:nvPr/>
        </p:nvSpPr>
        <p:spPr>
          <a:xfrm>
            <a:off x="3773216" y="2933516"/>
            <a:ext cx="842541" cy="8926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UDP MD</a:t>
            </a:r>
            <a:endParaRPr lang="en-GB" sz="1200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379AA98-4CC9-40B9-B6B5-312D4662EE80}"/>
              </a:ext>
            </a:extLst>
          </p:cNvPr>
          <p:cNvSpPr/>
          <p:nvPr/>
        </p:nvSpPr>
        <p:spPr>
          <a:xfrm>
            <a:off x="3767533" y="4588026"/>
            <a:ext cx="725307" cy="8928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UDP MD</a:t>
            </a:r>
            <a:endParaRPr lang="en-GB" sz="1200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9E46C7D-19A0-4396-B6FE-A45B89A711BB}"/>
              </a:ext>
            </a:extLst>
          </p:cNvPr>
          <p:cNvSpPr/>
          <p:nvPr/>
        </p:nvSpPr>
        <p:spPr>
          <a:xfrm>
            <a:off x="6986362" y="2910919"/>
            <a:ext cx="794887" cy="3815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</a:t>
            </a:r>
            <a:r>
              <a:rPr lang="en-US" sz="1200" dirty="0" err="1"/>
              <a:t>Cxl</a:t>
            </a:r>
            <a:endParaRPr lang="en-GB" sz="12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5C1E2D3-ADD1-4844-9FD6-2C7DBC02FF1F}"/>
              </a:ext>
            </a:extLst>
          </p:cNvPr>
          <p:cNvSpPr/>
          <p:nvPr/>
        </p:nvSpPr>
        <p:spPr>
          <a:xfrm>
            <a:off x="2109852" y="3954425"/>
            <a:ext cx="1681229" cy="165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&amp; process &amp; packet for order </a:t>
            </a:r>
            <a:endParaRPr lang="en-GB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0121304-BECA-4CF1-94DC-B2D96ED79EC7}"/>
              </a:ext>
            </a:extLst>
          </p:cNvPr>
          <p:cNvSpPr txBox="1"/>
          <p:nvPr/>
        </p:nvSpPr>
        <p:spPr>
          <a:xfrm>
            <a:off x="743915" y="2592505"/>
            <a:ext cx="122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cache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908E932-444E-42B8-8BD5-C4F974D040ED}"/>
              </a:ext>
            </a:extLst>
          </p:cNvPr>
          <p:cNvSpPr txBox="1"/>
          <p:nvPr/>
        </p:nvSpPr>
        <p:spPr>
          <a:xfrm>
            <a:off x="541976" y="4495389"/>
            <a:ext cx="122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only</a:t>
            </a:r>
            <a:endParaRPr lang="en-GB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82CBB7E-35D5-4F0F-947D-6867A4288E4D}"/>
              </a:ext>
            </a:extLst>
          </p:cNvPr>
          <p:cNvSpPr txBox="1"/>
          <p:nvPr/>
        </p:nvSpPr>
        <p:spPr>
          <a:xfrm>
            <a:off x="8185687" y="1733187"/>
            <a:ext cx="3837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 large block RAM = 6 cycles</a:t>
            </a:r>
          </a:p>
          <a:p>
            <a:r>
              <a:rPr lang="en-US" i="1" dirty="0"/>
              <a:t>	hit = 6 cycles wait  </a:t>
            </a:r>
            <a:endParaRPr lang="en-GB" i="1" dirty="0"/>
          </a:p>
          <a:p>
            <a:r>
              <a:rPr lang="en-GB" i="1" dirty="0"/>
              <a:t>Read cache = 1 cycle </a:t>
            </a:r>
          </a:p>
          <a:p>
            <a:r>
              <a:rPr lang="en-GB" i="1" dirty="0"/>
              <a:t>Processing = 6 cycles</a:t>
            </a:r>
            <a:endParaRPr lang="en-US" i="1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6DAFEF-849D-4482-93FA-716DD8D67B75}"/>
              </a:ext>
            </a:extLst>
          </p:cNvPr>
          <p:cNvSpPr/>
          <p:nvPr/>
        </p:nvSpPr>
        <p:spPr>
          <a:xfrm>
            <a:off x="2663251" y="5735641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2E612F5-C15C-4594-A408-6F0C36F8F77C}"/>
              </a:ext>
            </a:extLst>
          </p:cNvPr>
          <p:cNvSpPr/>
          <p:nvPr/>
        </p:nvSpPr>
        <p:spPr>
          <a:xfrm>
            <a:off x="2941889" y="5735640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B7CAA76-616F-4D1B-B077-A0E5EE6E749E}"/>
              </a:ext>
            </a:extLst>
          </p:cNvPr>
          <p:cNvSpPr/>
          <p:nvPr/>
        </p:nvSpPr>
        <p:spPr>
          <a:xfrm>
            <a:off x="3222019" y="5735641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638C461-A59F-42B5-9E3C-AD8377824052}"/>
              </a:ext>
            </a:extLst>
          </p:cNvPr>
          <p:cNvSpPr/>
          <p:nvPr/>
        </p:nvSpPr>
        <p:spPr>
          <a:xfrm>
            <a:off x="3500657" y="5735640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5AB3694-8C2C-4C36-925C-B0BC089949B4}"/>
              </a:ext>
            </a:extLst>
          </p:cNvPr>
          <p:cNvSpPr/>
          <p:nvPr/>
        </p:nvSpPr>
        <p:spPr>
          <a:xfrm>
            <a:off x="3778352" y="5735641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1D6D08F-0C41-4917-A0B4-9D6FEA4DB364}"/>
              </a:ext>
            </a:extLst>
          </p:cNvPr>
          <p:cNvSpPr/>
          <p:nvPr/>
        </p:nvSpPr>
        <p:spPr>
          <a:xfrm>
            <a:off x="4056990" y="5735640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424A12B-49C0-4DF4-9719-369C79872160}"/>
              </a:ext>
            </a:extLst>
          </p:cNvPr>
          <p:cNvSpPr/>
          <p:nvPr/>
        </p:nvSpPr>
        <p:spPr>
          <a:xfrm>
            <a:off x="4337120" y="5735641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8B46BD8-F8AA-49C5-AF68-E7181AE477ED}"/>
              </a:ext>
            </a:extLst>
          </p:cNvPr>
          <p:cNvSpPr/>
          <p:nvPr/>
        </p:nvSpPr>
        <p:spPr>
          <a:xfrm>
            <a:off x="4615758" y="5735640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D842F5D-A15B-4BD0-BAB5-61245B00A598}"/>
              </a:ext>
            </a:extLst>
          </p:cNvPr>
          <p:cNvSpPr/>
          <p:nvPr/>
        </p:nvSpPr>
        <p:spPr>
          <a:xfrm>
            <a:off x="4893836" y="5735641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E421663-9355-4428-8499-18C1D2A2D039}"/>
              </a:ext>
            </a:extLst>
          </p:cNvPr>
          <p:cNvSpPr/>
          <p:nvPr/>
        </p:nvSpPr>
        <p:spPr>
          <a:xfrm>
            <a:off x="5172474" y="5735640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8900AEF-230F-4609-8902-50BB8CD6386F}"/>
              </a:ext>
            </a:extLst>
          </p:cNvPr>
          <p:cNvSpPr/>
          <p:nvPr/>
        </p:nvSpPr>
        <p:spPr>
          <a:xfrm>
            <a:off x="5452604" y="5735641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557767-7F75-4B4D-8A83-7BAB7ABC53AF}"/>
              </a:ext>
            </a:extLst>
          </p:cNvPr>
          <p:cNvSpPr/>
          <p:nvPr/>
        </p:nvSpPr>
        <p:spPr>
          <a:xfrm>
            <a:off x="5731242" y="5735640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532265C-8B76-4BD3-9415-DD516335AD2B}"/>
              </a:ext>
            </a:extLst>
          </p:cNvPr>
          <p:cNvSpPr/>
          <p:nvPr/>
        </p:nvSpPr>
        <p:spPr>
          <a:xfrm>
            <a:off x="6011770" y="5735640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50FA883-EB94-4145-B595-8828BF404625}"/>
              </a:ext>
            </a:extLst>
          </p:cNvPr>
          <p:cNvSpPr/>
          <p:nvPr/>
        </p:nvSpPr>
        <p:spPr>
          <a:xfrm>
            <a:off x="6290408" y="5735639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D66E967-C33E-4FA2-A1DA-A34243C35EE9}"/>
              </a:ext>
            </a:extLst>
          </p:cNvPr>
          <p:cNvSpPr/>
          <p:nvPr/>
        </p:nvSpPr>
        <p:spPr>
          <a:xfrm>
            <a:off x="6570538" y="5735640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842C6C0-4BC7-4721-AB6C-6924EA06564B}"/>
              </a:ext>
            </a:extLst>
          </p:cNvPr>
          <p:cNvSpPr/>
          <p:nvPr/>
        </p:nvSpPr>
        <p:spPr>
          <a:xfrm>
            <a:off x="6849176" y="5735639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4317A67-7977-4CF1-AE1B-F8604989E890}"/>
              </a:ext>
            </a:extLst>
          </p:cNvPr>
          <p:cNvSpPr/>
          <p:nvPr/>
        </p:nvSpPr>
        <p:spPr>
          <a:xfrm>
            <a:off x="7125429" y="5735638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5877DE8-B60C-466D-B40B-9ADEC1DBF99E}"/>
              </a:ext>
            </a:extLst>
          </p:cNvPr>
          <p:cNvSpPr/>
          <p:nvPr/>
        </p:nvSpPr>
        <p:spPr>
          <a:xfrm>
            <a:off x="7404067" y="5735637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9496E57-551B-4A3B-943B-D528CE59ED97}"/>
              </a:ext>
            </a:extLst>
          </p:cNvPr>
          <p:cNvSpPr/>
          <p:nvPr/>
        </p:nvSpPr>
        <p:spPr>
          <a:xfrm>
            <a:off x="7684197" y="5735638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3B50B51-CB11-4CD7-AEE0-0701FF2A1082}"/>
              </a:ext>
            </a:extLst>
          </p:cNvPr>
          <p:cNvSpPr/>
          <p:nvPr/>
        </p:nvSpPr>
        <p:spPr>
          <a:xfrm>
            <a:off x="7962835" y="5735637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B51D4C9-107D-49D0-891B-F38EBCF483CE}"/>
              </a:ext>
            </a:extLst>
          </p:cNvPr>
          <p:cNvSpPr/>
          <p:nvPr/>
        </p:nvSpPr>
        <p:spPr>
          <a:xfrm>
            <a:off x="8240530" y="5735638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931866D-8EA2-45DC-9E93-9314AC61942B}"/>
              </a:ext>
            </a:extLst>
          </p:cNvPr>
          <p:cNvSpPr/>
          <p:nvPr/>
        </p:nvSpPr>
        <p:spPr>
          <a:xfrm>
            <a:off x="8519168" y="5735637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E6C2545-BE9D-4C47-A491-B1C5C85F639F}"/>
              </a:ext>
            </a:extLst>
          </p:cNvPr>
          <p:cNvSpPr/>
          <p:nvPr/>
        </p:nvSpPr>
        <p:spPr>
          <a:xfrm>
            <a:off x="8799298" y="5735638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58FE3A0-6CD2-411E-9C20-B6D0E44D9F9A}"/>
              </a:ext>
            </a:extLst>
          </p:cNvPr>
          <p:cNvSpPr/>
          <p:nvPr/>
        </p:nvSpPr>
        <p:spPr>
          <a:xfrm>
            <a:off x="9077936" y="5735637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D2C98E8-6B44-45CE-A401-19D7272335EF}"/>
              </a:ext>
            </a:extLst>
          </p:cNvPr>
          <p:cNvSpPr/>
          <p:nvPr/>
        </p:nvSpPr>
        <p:spPr>
          <a:xfrm>
            <a:off x="9356014" y="5735638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C510B82-7C7A-405E-A435-83FBAB8A88B2}"/>
              </a:ext>
            </a:extLst>
          </p:cNvPr>
          <p:cNvSpPr/>
          <p:nvPr/>
        </p:nvSpPr>
        <p:spPr>
          <a:xfrm>
            <a:off x="9634652" y="5735637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BF135C9-C4F8-48F7-AEA7-83791E2E41EB}"/>
              </a:ext>
            </a:extLst>
          </p:cNvPr>
          <p:cNvSpPr/>
          <p:nvPr/>
        </p:nvSpPr>
        <p:spPr>
          <a:xfrm>
            <a:off x="9914782" y="5735638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4D108A7-7C48-47E5-BEBA-4EF1C9EB0695}"/>
              </a:ext>
            </a:extLst>
          </p:cNvPr>
          <p:cNvSpPr/>
          <p:nvPr/>
        </p:nvSpPr>
        <p:spPr>
          <a:xfrm>
            <a:off x="10193420" y="5735637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A1AEDEA-877D-4039-AC90-CCDC213C01DA}"/>
              </a:ext>
            </a:extLst>
          </p:cNvPr>
          <p:cNvSpPr/>
          <p:nvPr/>
        </p:nvSpPr>
        <p:spPr>
          <a:xfrm>
            <a:off x="10463262" y="5735637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FC29D4F-611A-424A-9AA3-A6948F8633CE}"/>
              </a:ext>
            </a:extLst>
          </p:cNvPr>
          <p:cNvSpPr/>
          <p:nvPr/>
        </p:nvSpPr>
        <p:spPr>
          <a:xfrm>
            <a:off x="10741340" y="5735638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355F7C3-7726-4910-B0FA-67BF2D0C40A0}"/>
              </a:ext>
            </a:extLst>
          </p:cNvPr>
          <p:cNvSpPr/>
          <p:nvPr/>
        </p:nvSpPr>
        <p:spPr>
          <a:xfrm>
            <a:off x="11019978" y="5735637"/>
            <a:ext cx="278638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5B9CA2B-6C80-43D9-9C74-4D02D6955A7A}"/>
              </a:ext>
            </a:extLst>
          </p:cNvPr>
          <p:cNvSpPr/>
          <p:nvPr/>
        </p:nvSpPr>
        <p:spPr>
          <a:xfrm>
            <a:off x="4358727" y="4589656"/>
            <a:ext cx="550291" cy="89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GETUDP</a:t>
            </a:r>
          </a:p>
          <a:p>
            <a:pPr algn="ctr"/>
            <a:r>
              <a:rPr lang="en-US" sz="1600" dirty="0" err="1"/>
              <a:t>Cxl</a:t>
            </a:r>
            <a:endParaRPr lang="en-GB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88F5A3B-B6A0-45F6-93BE-953CC9822A9C}"/>
              </a:ext>
            </a:extLst>
          </p:cNvPr>
          <p:cNvSpPr/>
          <p:nvPr/>
        </p:nvSpPr>
        <p:spPr>
          <a:xfrm>
            <a:off x="5471279" y="5100820"/>
            <a:ext cx="1665847" cy="4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&amp; process &amp; packet for order </a:t>
            </a:r>
            <a:endParaRPr lang="en-GB" sz="1200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5F131C7-4CC7-4E8F-BA12-F3DD41EFC2D4}"/>
              </a:ext>
            </a:extLst>
          </p:cNvPr>
          <p:cNvCxnSpPr>
            <a:cxnSpLocks/>
          </p:cNvCxnSpPr>
          <p:nvPr/>
        </p:nvCxnSpPr>
        <p:spPr>
          <a:xfrm flipV="1">
            <a:off x="4936554" y="5400015"/>
            <a:ext cx="525934" cy="263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87BCEE44-8AA7-475F-95AC-22FB37B78B4D}"/>
              </a:ext>
            </a:extLst>
          </p:cNvPr>
          <p:cNvSpPr txBox="1"/>
          <p:nvPr/>
        </p:nvSpPr>
        <p:spPr>
          <a:xfrm>
            <a:off x="5942582" y="4156302"/>
            <a:ext cx="6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waits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8764487-6EEB-4FA8-9A59-8FF7DEABCC2D}"/>
              </a:ext>
            </a:extLst>
          </p:cNvPr>
          <p:cNvSpPr/>
          <p:nvPr/>
        </p:nvSpPr>
        <p:spPr>
          <a:xfrm>
            <a:off x="7150200" y="4619324"/>
            <a:ext cx="1665847" cy="48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&amp; process &amp; packet for order </a:t>
            </a:r>
            <a:endParaRPr lang="en-GB" sz="12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0D48591-D242-455F-9870-2E7CBDD1D3FE}"/>
              </a:ext>
            </a:extLst>
          </p:cNvPr>
          <p:cNvSpPr txBox="1"/>
          <p:nvPr/>
        </p:nvSpPr>
        <p:spPr>
          <a:xfrm>
            <a:off x="4919029" y="5049110"/>
            <a:ext cx="6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E7AC60F-DBAE-4301-AAFA-6FE37262DA0F}"/>
              </a:ext>
            </a:extLst>
          </p:cNvPr>
          <p:cNvSpPr/>
          <p:nvPr/>
        </p:nvSpPr>
        <p:spPr>
          <a:xfrm>
            <a:off x="5504369" y="4624676"/>
            <a:ext cx="1665847" cy="4814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 hit return order </a:t>
            </a:r>
            <a:endParaRPr lang="en-GB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3AE561-43E1-4733-8E87-F4BA482B2A43}"/>
              </a:ext>
            </a:extLst>
          </p:cNvPr>
          <p:cNvSpPr txBox="1"/>
          <p:nvPr/>
        </p:nvSpPr>
        <p:spPr>
          <a:xfrm>
            <a:off x="5042621" y="4700084"/>
            <a:ext cx="6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DEB0C34-7AEE-4AD7-A15E-E20C454F5260}"/>
              </a:ext>
            </a:extLst>
          </p:cNvPr>
          <p:cNvCxnSpPr>
            <a:cxnSpLocks/>
          </p:cNvCxnSpPr>
          <p:nvPr/>
        </p:nvCxnSpPr>
        <p:spPr>
          <a:xfrm>
            <a:off x="4934189" y="4652658"/>
            <a:ext cx="2165338" cy="498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5DE42D5-496A-4FF3-ACA6-69B84E988620}"/>
              </a:ext>
            </a:extLst>
          </p:cNvPr>
          <p:cNvSpPr/>
          <p:nvPr/>
        </p:nvSpPr>
        <p:spPr>
          <a:xfrm>
            <a:off x="2103440" y="2093636"/>
            <a:ext cx="1681229" cy="1747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&amp; process &amp; packet for order </a:t>
            </a:r>
            <a:endParaRPr lang="en-GB" sz="12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AFDE6E9-063A-478E-BCE7-534C13B1B4AD}"/>
              </a:ext>
            </a:extLst>
          </p:cNvPr>
          <p:cNvSpPr/>
          <p:nvPr/>
        </p:nvSpPr>
        <p:spPr>
          <a:xfrm>
            <a:off x="4112627" y="2081732"/>
            <a:ext cx="1690272" cy="8329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ORDER RAM</a:t>
            </a:r>
            <a:endParaRPr lang="en-GB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D51B7EC-D77F-4E55-B977-FF83D9E643C2}"/>
              </a:ext>
            </a:extLst>
          </p:cNvPr>
          <p:cNvSpPr/>
          <p:nvPr/>
        </p:nvSpPr>
        <p:spPr>
          <a:xfrm>
            <a:off x="5805310" y="2082866"/>
            <a:ext cx="1665847" cy="82722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 hit return order </a:t>
            </a:r>
            <a:endParaRPr lang="en-GB" sz="12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47681B3-3968-4B83-8E3D-98BE56AADEA5}"/>
              </a:ext>
            </a:extLst>
          </p:cNvPr>
          <p:cNvSpPr/>
          <p:nvPr/>
        </p:nvSpPr>
        <p:spPr>
          <a:xfrm rot="5400000">
            <a:off x="6384996" y="3235178"/>
            <a:ext cx="919671" cy="290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Cache read        </a:t>
            </a:r>
            <a:endParaRPr lang="en-GB" sz="12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751E9AF-8777-42D6-A856-10905123AF05}"/>
              </a:ext>
            </a:extLst>
          </p:cNvPr>
          <p:cNvSpPr/>
          <p:nvPr/>
        </p:nvSpPr>
        <p:spPr>
          <a:xfrm>
            <a:off x="6986362" y="3302116"/>
            <a:ext cx="1690272" cy="533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CXL RAM</a:t>
            </a:r>
            <a:endParaRPr lang="en-GB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D111213-BF00-413C-8268-282CBC49B3CB}"/>
              </a:ext>
            </a:extLst>
          </p:cNvPr>
          <p:cNvSpPr/>
          <p:nvPr/>
        </p:nvSpPr>
        <p:spPr>
          <a:xfrm>
            <a:off x="8679045" y="3301192"/>
            <a:ext cx="1665847" cy="5296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 hit return CXL </a:t>
            </a:r>
            <a:endParaRPr lang="en-GB" sz="12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7C896E0-AB0E-4E38-88AD-4F795BD47931}"/>
              </a:ext>
            </a:extLst>
          </p:cNvPr>
          <p:cNvSpPr/>
          <p:nvPr/>
        </p:nvSpPr>
        <p:spPr>
          <a:xfrm>
            <a:off x="5026730" y="2933515"/>
            <a:ext cx="1665847" cy="90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&amp; process &amp; packet for order </a:t>
            </a:r>
            <a:endParaRPr lang="en-GB" sz="1200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35D914F-8328-420A-9990-4E4503E1EF96}"/>
              </a:ext>
            </a:extLst>
          </p:cNvPr>
          <p:cNvSpPr/>
          <p:nvPr/>
        </p:nvSpPr>
        <p:spPr>
          <a:xfrm>
            <a:off x="7158519" y="5100820"/>
            <a:ext cx="1690272" cy="481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CXL RAM</a:t>
            </a:r>
            <a:endParaRPr lang="en-GB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F03BCB2-B1F3-4DBA-8BFF-DD9FC5C2A6E5}"/>
              </a:ext>
            </a:extLst>
          </p:cNvPr>
          <p:cNvSpPr/>
          <p:nvPr/>
        </p:nvSpPr>
        <p:spPr>
          <a:xfrm>
            <a:off x="8857110" y="5106172"/>
            <a:ext cx="1665847" cy="4725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 hit return CXL </a:t>
            </a:r>
            <a:endParaRPr lang="en-GB" sz="12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C936143-797C-4B1F-9AEF-6C4E08EF6F8E}"/>
              </a:ext>
            </a:extLst>
          </p:cNvPr>
          <p:cNvSpPr/>
          <p:nvPr/>
        </p:nvSpPr>
        <p:spPr>
          <a:xfrm>
            <a:off x="8832685" y="4614026"/>
            <a:ext cx="1690272" cy="481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CXL RAM</a:t>
            </a:r>
            <a:endParaRPr lang="en-GB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33177BD-2AB6-42D7-9400-83D733106FDE}"/>
              </a:ext>
            </a:extLst>
          </p:cNvPr>
          <p:cNvSpPr/>
          <p:nvPr/>
        </p:nvSpPr>
        <p:spPr>
          <a:xfrm>
            <a:off x="10531276" y="4619378"/>
            <a:ext cx="1665847" cy="4725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 hit return CXL </a:t>
            </a:r>
            <a:endParaRPr lang="en-GB" sz="1200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0C4573EE-C5A5-41E4-A981-DD0A89356AE8}"/>
              </a:ext>
            </a:extLst>
          </p:cNvPr>
          <p:cNvSpPr/>
          <p:nvPr/>
        </p:nvSpPr>
        <p:spPr>
          <a:xfrm>
            <a:off x="8824366" y="4243176"/>
            <a:ext cx="856475" cy="3815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</a:t>
            </a:r>
            <a:r>
              <a:rPr lang="en-US" sz="1200" dirty="0" err="1"/>
              <a:t>Cxl</a:t>
            </a:r>
            <a:endParaRPr lang="en-GB" sz="1200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7F5421E-B991-4ED9-A475-081CB568878C}"/>
              </a:ext>
            </a:extLst>
          </p:cNvPr>
          <p:cNvSpPr/>
          <p:nvPr/>
        </p:nvSpPr>
        <p:spPr>
          <a:xfrm>
            <a:off x="7150485" y="5423376"/>
            <a:ext cx="904683" cy="3815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</a:t>
            </a:r>
            <a:r>
              <a:rPr lang="en-US" sz="1200" dirty="0" err="1"/>
              <a:t>Cxl</a:t>
            </a:r>
            <a:endParaRPr lang="en-GB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1BE5DA5-1BD6-4374-ACDE-A5CEA30B23A4}"/>
              </a:ext>
            </a:extLst>
          </p:cNvPr>
          <p:cNvSpPr/>
          <p:nvPr/>
        </p:nvSpPr>
        <p:spPr>
          <a:xfrm>
            <a:off x="4476439" y="2916432"/>
            <a:ext cx="550291" cy="9196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GETUDP</a:t>
            </a:r>
          </a:p>
          <a:p>
            <a:pPr algn="ctr"/>
            <a:r>
              <a:rPr lang="en-US" sz="1600" dirty="0" err="1"/>
              <a:t>Cxl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1759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4827-A441-4B19-B571-D694201F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time analysis – order and cancel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3013AD-DFD5-4583-B63B-648DB1DB9175}"/>
              </a:ext>
            </a:extLst>
          </p:cNvPr>
          <p:cNvCxnSpPr/>
          <p:nvPr/>
        </p:nvCxnSpPr>
        <p:spPr>
          <a:xfrm flipV="1">
            <a:off x="1552575" y="1866900"/>
            <a:ext cx="0" cy="406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347B65-B5D3-46CA-8613-6A4B966CAC51}"/>
              </a:ext>
            </a:extLst>
          </p:cNvPr>
          <p:cNvCxnSpPr>
            <a:cxnSpLocks/>
          </p:cNvCxnSpPr>
          <p:nvPr/>
        </p:nvCxnSpPr>
        <p:spPr>
          <a:xfrm flipV="1">
            <a:off x="1495758" y="5846777"/>
            <a:ext cx="9898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F275582-62D5-4721-A3A3-93AEA5520057}"/>
              </a:ext>
            </a:extLst>
          </p:cNvPr>
          <p:cNvSpPr/>
          <p:nvPr/>
        </p:nvSpPr>
        <p:spPr>
          <a:xfrm>
            <a:off x="1552575" y="2095266"/>
            <a:ext cx="550291" cy="17734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GETUDP</a:t>
            </a:r>
          </a:p>
          <a:p>
            <a:pPr algn="ctr"/>
            <a:r>
              <a:rPr lang="en-US" sz="1600" dirty="0"/>
              <a:t>MD</a:t>
            </a:r>
            <a:endParaRPr lang="en-GB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27F70-2CE0-4C74-B067-B5F99DFF0B6F}"/>
              </a:ext>
            </a:extLst>
          </p:cNvPr>
          <p:cNvSpPr/>
          <p:nvPr/>
        </p:nvSpPr>
        <p:spPr>
          <a:xfrm>
            <a:off x="1560389" y="3956054"/>
            <a:ext cx="549463" cy="1650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GETUDP MD</a:t>
            </a:r>
            <a:endParaRPr lang="en-GB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705EF6-2DB6-43A0-A03A-A466C68309A3}"/>
              </a:ext>
            </a:extLst>
          </p:cNvPr>
          <p:cNvSpPr/>
          <p:nvPr/>
        </p:nvSpPr>
        <p:spPr>
          <a:xfrm>
            <a:off x="2793869" y="2089521"/>
            <a:ext cx="549462" cy="8583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Order cache</a:t>
            </a:r>
            <a:endParaRPr lang="en-GB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E0FF32-738E-418F-B32A-8BD710AA026D}"/>
              </a:ext>
            </a:extLst>
          </p:cNvPr>
          <p:cNvSpPr/>
          <p:nvPr/>
        </p:nvSpPr>
        <p:spPr>
          <a:xfrm>
            <a:off x="3376369" y="5135781"/>
            <a:ext cx="4184509" cy="457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Writes to ORDER RAM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F3F3B-34BD-4713-A191-46B20DF01645}"/>
              </a:ext>
            </a:extLst>
          </p:cNvPr>
          <p:cNvSpPr/>
          <p:nvPr/>
        </p:nvSpPr>
        <p:spPr>
          <a:xfrm>
            <a:off x="1549592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6F4DC6-1665-44BF-B31E-E3D0B5BA98C7}"/>
              </a:ext>
            </a:extLst>
          </p:cNvPr>
          <p:cNvSpPr/>
          <p:nvPr/>
        </p:nvSpPr>
        <p:spPr>
          <a:xfrm>
            <a:off x="1828230" y="5735642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B78D1A-D58D-47F5-B0AE-A543C2BAEA24}"/>
              </a:ext>
            </a:extLst>
          </p:cNvPr>
          <p:cNvSpPr/>
          <p:nvPr/>
        </p:nvSpPr>
        <p:spPr>
          <a:xfrm>
            <a:off x="1689657" y="5735642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4C0B8-0DDF-4B24-8CA2-71DD9FB744FC}"/>
              </a:ext>
            </a:extLst>
          </p:cNvPr>
          <p:cNvSpPr/>
          <p:nvPr/>
        </p:nvSpPr>
        <p:spPr>
          <a:xfrm>
            <a:off x="1968295" y="5735644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C9382-4452-427C-A43C-BF97E1F99FE8}"/>
              </a:ext>
            </a:extLst>
          </p:cNvPr>
          <p:cNvSpPr/>
          <p:nvPr/>
        </p:nvSpPr>
        <p:spPr>
          <a:xfrm>
            <a:off x="2246933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B4D6D-6CF4-4C1F-90A2-FAFB52FEE165}"/>
              </a:ext>
            </a:extLst>
          </p:cNvPr>
          <p:cNvSpPr/>
          <p:nvPr/>
        </p:nvSpPr>
        <p:spPr>
          <a:xfrm>
            <a:off x="2108360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92107E-4F73-4C49-803A-33A5D2895B54}"/>
              </a:ext>
            </a:extLst>
          </p:cNvPr>
          <p:cNvSpPr/>
          <p:nvPr/>
        </p:nvSpPr>
        <p:spPr>
          <a:xfrm>
            <a:off x="2386998" y="5735642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47C903-DF3F-4044-A37C-2978C7DB390B}"/>
              </a:ext>
            </a:extLst>
          </p:cNvPr>
          <p:cNvSpPr/>
          <p:nvPr/>
        </p:nvSpPr>
        <p:spPr>
          <a:xfrm>
            <a:off x="2665636" y="5735641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1C5D9A-9FE6-4D98-995B-0069817A2A8A}"/>
              </a:ext>
            </a:extLst>
          </p:cNvPr>
          <p:cNvSpPr/>
          <p:nvPr/>
        </p:nvSpPr>
        <p:spPr>
          <a:xfrm>
            <a:off x="2527063" y="5735641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D74DD-6A7A-4748-818D-7DF2698EAB1F}"/>
              </a:ext>
            </a:extLst>
          </p:cNvPr>
          <p:cNvSpPr/>
          <p:nvPr/>
        </p:nvSpPr>
        <p:spPr>
          <a:xfrm>
            <a:off x="2805701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DB083F-DA1D-419D-9453-A91EF8EBF896}"/>
              </a:ext>
            </a:extLst>
          </p:cNvPr>
          <p:cNvSpPr/>
          <p:nvPr/>
        </p:nvSpPr>
        <p:spPr>
          <a:xfrm>
            <a:off x="3084339" y="5735642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EA5F44-B207-4357-91F7-526C04D2989B}"/>
              </a:ext>
            </a:extLst>
          </p:cNvPr>
          <p:cNvSpPr/>
          <p:nvPr/>
        </p:nvSpPr>
        <p:spPr>
          <a:xfrm>
            <a:off x="2945766" y="5735642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3B1BBB-B0D4-49BB-A953-C778E19C1099}"/>
              </a:ext>
            </a:extLst>
          </p:cNvPr>
          <p:cNvSpPr/>
          <p:nvPr/>
        </p:nvSpPr>
        <p:spPr>
          <a:xfrm>
            <a:off x="3228217" y="5735644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4BF9F0-8185-40EC-B019-796FBAC090D7}"/>
              </a:ext>
            </a:extLst>
          </p:cNvPr>
          <p:cNvSpPr/>
          <p:nvPr/>
        </p:nvSpPr>
        <p:spPr>
          <a:xfrm>
            <a:off x="3506855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5B7236-F38F-4BF6-A2FC-679C3273E50A}"/>
              </a:ext>
            </a:extLst>
          </p:cNvPr>
          <p:cNvSpPr/>
          <p:nvPr/>
        </p:nvSpPr>
        <p:spPr>
          <a:xfrm>
            <a:off x="3368282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6E9BB6-7624-46B0-9271-C4B169162F39}"/>
              </a:ext>
            </a:extLst>
          </p:cNvPr>
          <p:cNvSpPr/>
          <p:nvPr/>
        </p:nvSpPr>
        <p:spPr>
          <a:xfrm>
            <a:off x="3646920" y="5735645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688718-D949-4BD9-A0C3-17FF58623BFB}"/>
              </a:ext>
            </a:extLst>
          </p:cNvPr>
          <p:cNvSpPr/>
          <p:nvPr/>
        </p:nvSpPr>
        <p:spPr>
          <a:xfrm>
            <a:off x="3925558" y="5735644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329971-B2EF-482D-9B76-6D168CFD94F5}"/>
              </a:ext>
            </a:extLst>
          </p:cNvPr>
          <p:cNvSpPr/>
          <p:nvPr/>
        </p:nvSpPr>
        <p:spPr>
          <a:xfrm>
            <a:off x="3786985" y="5735644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3EF630-FAE8-47B9-A607-3146336D3D06}"/>
              </a:ext>
            </a:extLst>
          </p:cNvPr>
          <p:cNvSpPr/>
          <p:nvPr/>
        </p:nvSpPr>
        <p:spPr>
          <a:xfrm>
            <a:off x="4065623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91AE79-E9AA-4129-BC3D-9A7D9E06E890}"/>
              </a:ext>
            </a:extLst>
          </p:cNvPr>
          <p:cNvSpPr/>
          <p:nvPr/>
        </p:nvSpPr>
        <p:spPr>
          <a:xfrm>
            <a:off x="4344261" y="5735642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7E0991-650D-45EE-8558-05AE14229306}"/>
              </a:ext>
            </a:extLst>
          </p:cNvPr>
          <p:cNvSpPr/>
          <p:nvPr/>
        </p:nvSpPr>
        <p:spPr>
          <a:xfrm>
            <a:off x="4205688" y="5735642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D82D9F-4BAB-43D7-84EF-30DD0F4D25FA}"/>
              </a:ext>
            </a:extLst>
          </p:cNvPr>
          <p:cNvSpPr/>
          <p:nvPr/>
        </p:nvSpPr>
        <p:spPr>
          <a:xfrm>
            <a:off x="4484326" y="5735644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57BC6B-FA99-46EA-862F-2FD14F9FC4A0}"/>
              </a:ext>
            </a:extLst>
          </p:cNvPr>
          <p:cNvSpPr/>
          <p:nvPr/>
        </p:nvSpPr>
        <p:spPr>
          <a:xfrm>
            <a:off x="4762964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A5B15E-5A26-40F1-B83C-D13187AEC60F}"/>
              </a:ext>
            </a:extLst>
          </p:cNvPr>
          <p:cNvSpPr/>
          <p:nvPr/>
        </p:nvSpPr>
        <p:spPr>
          <a:xfrm>
            <a:off x="4624391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AB7D08-A079-47AE-8A2C-4FBC699BDFA4}"/>
              </a:ext>
            </a:extLst>
          </p:cNvPr>
          <p:cNvSpPr/>
          <p:nvPr/>
        </p:nvSpPr>
        <p:spPr>
          <a:xfrm>
            <a:off x="4901537" y="5735645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96599E-5A4F-4F98-88FE-C1DFF0E539BF}"/>
              </a:ext>
            </a:extLst>
          </p:cNvPr>
          <p:cNvSpPr/>
          <p:nvPr/>
        </p:nvSpPr>
        <p:spPr>
          <a:xfrm>
            <a:off x="5180175" y="5735644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CEECBA-5FA7-406F-AEEC-7D2DE1B1AC0E}"/>
              </a:ext>
            </a:extLst>
          </p:cNvPr>
          <p:cNvSpPr/>
          <p:nvPr/>
        </p:nvSpPr>
        <p:spPr>
          <a:xfrm>
            <a:off x="5041602" y="5735644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56A564-2B59-47C5-8DCE-4E8942D1156E}"/>
              </a:ext>
            </a:extLst>
          </p:cNvPr>
          <p:cNvSpPr/>
          <p:nvPr/>
        </p:nvSpPr>
        <p:spPr>
          <a:xfrm>
            <a:off x="5320240" y="5735646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5B7876-9DAE-4DD7-9E4B-CA0176272099}"/>
              </a:ext>
            </a:extLst>
          </p:cNvPr>
          <p:cNvSpPr/>
          <p:nvPr/>
        </p:nvSpPr>
        <p:spPr>
          <a:xfrm>
            <a:off x="5598878" y="5735645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7BA440-7837-451B-92C0-03041E35DC84}"/>
              </a:ext>
            </a:extLst>
          </p:cNvPr>
          <p:cNvSpPr/>
          <p:nvPr/>
        </p:nvSpPr>
        <p:spPr>
          <a:xfrm>
            <a:off x="5460305" y="5735645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B81EE9-FDA2-4308-B86B-A82BDC25AB8B}"/>
              </a:ext>
            </a:extLst>
          </p:cNvPr>
          <p:cNvSpPr/>
          <p:nvPr/>
        </p:nvSpPr>
        <p:spPr>
          <a:xfrm>
            <a:off x="5738943" y="5735644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D52BE6-4D02-4DF8-A66C-0A50403393E8}"/>
              </a:ext>
            </a:extLst>
          </p:cNvPr>
          <p:cNvSpPr/>
          <p:nvPr/>
        </p:nvSpPr>
        <p:spPr>
          <a:xfrm>
            <a:off x="6017581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5123D6-960A-48A4-9F39-37CFF21C67D0}"/>
              </a:ext>
            </a:extLst>
          </p:cNvPr>
          <p:cNvSpPr/>
          <p:nvPr/>
        </p:nvSpPr>
        <p:spPr>
          <a:xfrm>
            <a:off x="5879008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615661-E099-4DCE-B02F-9B883E92F48D}"/>
              </a:ext>
            </a:extLst>
          </p:cNvPr>
          <p:cNvSpPr/>
          <p:nvPr/>
        </p:nvSpPr>
        <p:spPr>
          <a:xfrm>
            <a:off x="6157646" y="5735645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AA3C14-D690-49FC-9332-2729C4562BA6}"/>
              </a:ext>
            </a:extLst>
          </p:cNvPr>
          <p:cNvSpPr/>
          <p:nvPr/>
        </p:nvSpPr>
        <p:spPr>
          <a:xfrm>
            <a:off x="6436284" y="5735644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7709B3-D21D-4695-9926-3B7933BB7B10}"/>
              </a:ext>
            </a:extLst>
          </p:cNvPr>
          <p:cNvSpPr/>
          <p:nvPr/>
        </p:nvSpPr>
        <p:spPr>
          <a:xfrm>
            <a:off x="6297711" y="5735644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1B3F79-F578-4A89-8E48-13DE1A537899}"/>
              </a:ext>
            </a:extLst>
          </p:cNvPr>
          <p:cNvSpPr/>
          <p:nvPr/>
        </p:nvSpPr>
        <p:spPr>
          <a:xfrm>
            <a:off x="6580162" y="5735646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51F10C-DDD0-4DC2-8E2C-15D59337ACA1}"/>
              </a:ext>
            </a:extLst>
          </p:cNvPr>
          <p:cNvSpPr/>
          <p:nvPr/>
        </p:nvSpPr>
        <p:spPr>
          <a:xfrm>
            <a:off x="6858800" y="5735645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C57578-F618-400B-8F3A-6A1AAE7CB66B}"/>
              </a:ext>
            </a:extLst>
          </p:cNvPr>
          <p:cNvSpPr/>
          <p:nvPr/>
        </p:nvSpPr>
        <p:spPr>
          <a:xfrm>
            <a:off x="6720227" y="5735645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E1F3B4-03F2-4B5A-BD88-B8531E19D051}"/>
              </a:ext>
            </a:extLst>
          </p:cNvPr>
          <p:cNvSpPr/>
          <p:nvPr/>
        </p:nvSpPr>
        <p:spPr>
          <a:xfrm>
            <a:off x="6998865" y="5735647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F8EC96F-5285-4D1D-B6ED-E658E9DB23F5}"/>
              </a:ext>
            </a:extLst>
          </p:cNvPr>
          <p:cNvSpPr/>
          <p:nvPr/>
        </p:nvSpPr>
        <p:spPr>
          <a:xfrm>
            <a:off x="7277503" y="5735646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9B10A9-4A57-41BA-9268-B355574BDA36}"/>
              </a:ext>
            </a:extLst>
          </p:cNvPr>
          <p:cNvSpPr/>
          <p:nvPr/>
        </p:nvSpPr>
        <p:spPr>
          <a:xfrm>
            <a:off x="7138930" y="5735646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86ACB4-7EAA-4B33-9523-2B52A7F44C8B}"/>
              </a:ext>
            </a:extLst>
          </p:cNvPr>
          <p:cNvSpPr/>
          <p:nvPr/>
        </p:nvSpPr>
        <p:spPr>
          <a:xfrm>
            <a:off x="7417568" y="5735645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921764-4A1C-4882-8354-2A3EF2DC56D4}"/>
              </a:ext>
            </a:extLst>
          </p:cNvPr>
          <p:cNvSpPr/>
          <p:nvPr/>
        </p:nvSpPr>
        <p:spPr>
          <a:xfrm>
            <a:off x="7696206" y="5735644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9DDBE7A-89EB-45F6-8E3A-25D788E668F3}"/>
              </a:ext>
            </a:extLst>
          </p:cNvPr>
          <p:cNvSpPr/>
          <p:nvPr/>
        </p:nvSpPr>
        <p:spPr>
          <a:xfrm>
            <a:off x="7557633" y="5735644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E0E36D-3ED3-4F49-A13C-0AA46DF65BD7}"/>
              </a:ext>
            </a:extLst>
          </p:cNvPr>
          <p:cNvSpPr/>
          <p:nvPr/>
        </p:nvSpPr>
        <p:spPr>
          <a:xfrm>
            <a:off x="7836271" y="5735646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9D8AE9-1166-4780-8513-FEB2B13F5A85}"/>
              </a:ext>
            </a:extLst>
          </p:cNvPr>
          <p:cNvSpPr/>
          <p:nvPr/>
        </p:nvSpPr>
        <p:spPr>
          <a:xfrm>
            <a:off x="8114909" y="5735645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F7BA4AD-C59A-4CF2-B82C-841A6DDBEAFB}"/>
              </a:ext>
            </a:extLst>
          </p:cNvPr>
          <p:cNvSpPr/>
          <p:nvPr/>
        </p:nvSpPr>
        <p:spPr>
          <a:xfrm>
            <a:off x="7976336" y="5735645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6BC531-8E45-4F3B-B796-970D0922742C}"/>
              </a:ext>
            </a:extLst>
          </p:cNvPr>
          <p:cNvSpPr/>
          <p:nvPr/>
        </p:nvSpPr>
        <p:spPr>
          <a:xfrm>
            <a:off x="8249481" y="5735641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D050D92-72A3-48D9-BADC-E937A1E9C2DC}"/>
              </a:ext>
            </a:extLst>
          </p:cNvPr>
          <p:cNvSpPr/>
          <p:nvPr/>
        </p:nvSpPr>
        <p:spPr>
          <a:xfrm>
            <a:off x="8528119" y="5735640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DC578D1-61F1-42B3-A701-4D5EAE7987F7}"/>
              </a:ext>
            </a:extLst>
          </p:cNvPr>
          <p:cNvSpPr/>
          <p:nvPr/>
        </p:nvSpPr>
        <p:spPr>
          <a:xfrm>
            <a:off x="8389546" y="5735640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BADE21-C7C5-403C-AE54-58D73D881356}"/>
              </a:ext>
            </a:extLst>
          </p:cNvPr>
          <p:cNvSpPr/>
          <p:nvPr/>
        </p:nvSpPr>
        <p:spPr>
          <a:xfrm>
            <a:off x="8668184" y="5735642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AE4939-A83E-493D-8419-B203A2D3440C}"/>
              </a:ext>
            </a:extLst>
          </p:cNvPr>
          <p:cNvSpPr/>
          <p:nvPr/>
        </p:nvSpPr>
        <p:spPr>
          <a:xfrm>
            <a:off x="8946822" y="5735641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B6711F-C670-42B3-8257-63A2723E23BB}"/>
              </a:ext>
            </a:extLst>
          </p:cNvPr>
          <p:cNvSpPr/>
          <p:nvPr/>
        </p:nvSpPr>
        <p:spPr>
          <a:xfrm>
            <a:off x="8808249" y="5735641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EA92B7-6E15-41CE-A531-23E89612E1C5}"/>
              </a:ext>
            </a:extLst>
          </p:cNvPr>
          <p:cNvSpPr/>
          <p:nvPr/>
        </p:nvSpPr>
        <p:spPr>
          <a:xfrm>
            <a:off x="9085395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55797E-DFE2-4196-946C-6531251C23AD}"/>
              </a:ext>
            </a:extLst>
          </p:cNvPr>
          <p:cNvSpPr/>
          <p:nvPr/>
        </p:nvSpPr>
        <p:spPr>
          <a:xfrm>
            <a:off x="9364033" y="5735642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6948A4-EE23-4155-87FD-7EB0D044465D}"/>
              </a:ext>
            </a:extLst>
          </p:cNvPr>
          <p:cNvSpPr/>
          <p:nvPr/>
        </p:nvSpPr>
        <p:spPr>
          <a:xfrm>
            <a:off x="9225460" y="5735642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232C9A-8C61-434C-8CC8-0A24AA8D7C06}"/>
              </a:ext>
            </a:extLst>
          </p:cNvPr>
          <p:cNvSpPr/>
          <p:nvPr/>
        </p:nvSpPr>
        <p:spPr>
          <a:xfrm>
            <a:off x="9504098" y="5735644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796085-A6ED-420D-9E1E-F134614865BA}"/>
              </a:ext>
            </a:extLst>
          </p:cNvPr>
          <p:cNvSpPr/>
          <p:nvPr/>
        </p:nvSpPr>
        <p:spPr>
          <a:xfrm>
            <a:off x="9782736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C3A905-827D-4571-BEB8-D266D00DEC40}"/>
              </a:ext>
            </a:extLst>
          </p:cNvPr>
          <p:cNvSpPr/>
          <p:nvPr/>
        </p:nvSpPr>
        <p:spPr>
          <a:xfrm>
            <a:off x="9644163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83367B-6C1E-4E46-8F2E-8315D7928501}"/>
              </a:ext>
            </a:extLst>
          </p:cNvPr>
          <p:cNvSpPr/>
          <p:nvPr/>
        </p:nvSpPr>
        <p:spPr>
          <a:xfrm>
            <a:off x="9922801" y="5735642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5EDEF12-87D6-4AA7-9C1F-E33DB6D92F5E}"/>
              </a:ext>
            </a:extLst>
          </p:cNvPr>
          <p:cNvSpPr/>
          <p:nvPr/>
        </p:nvSpPr>
        <p:spPr>
          <a:xfrm>
            <a:off x="10201439" y="5735641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0AF40F-CA12-4A16-853A-D13E6D5D84B3}"/>
              </a:ext>
            </a:extLst>
          </p:cNvPr>
          <p:cNvSpPr/>
          <p:nvPr/>
        </p:nvSpPr>
        <p:spPr>
          <a:xfrm>
            <a:off x="10062866" y="5735641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C16BAA-659C-4823-8015-E67786287AAF}"/>
              </a:ext>
            </a:extLst>
          </p:cNvPr>
          <p:cNvSpPr/>
          <p:nvPr/>
        </p:nvSpPr>
        <p:spPr>
          <a:xfrm>
            <a:off x="10341504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AACDA24-8E5C-4315-9B7E-4AEB19A83AF6}"/>
              </a:ext>
            </a:extLst>
          </p:cNvPr>
          <p:cNvSpPr/>
          <p:nvPr/>
        </p:nvSpPr>
        <p:spPr>
          <a:xfrm>
            <a:off x="10620142" y="5735642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AA0816-1766-4B31-A5DB-B12810E4113C}"/>
              </a:ext>
            </a:extLst>
          </p:cNvPr>
          <p:cNvSpPr/>
          <p:nvPr/>
        </p:nvSpPr>
        <p:spPr>
          <a:xfrm>
            <a:off x="10481569" y="5735642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40821C5-8B42-48DD-AFD6-DE93AAA12968}"/>
              </a:ext>
            </a:extLst>
          </p:cNvPr>
          <p:cNvSpPr/>
          <p:nvPr/>
        </p:nvSpPr>
        <p:spPr>
          <a:xfrm>
            <a:off x="10764020" y="5735644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5AD11F-F22D-4F0B-BAE7-4468153AD478}"/>
              </a:ext>
            </a:extLst>
          </p:cNvPr>
          <p:cNvSpPr/>
          <p:nvPr/>
        </p:nvSpPr>
        <p:spPr>
          <a:xfrm>
            <a:off x="11042658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F9DDD0-360D-4879-A561-BB6034A34A75}"/>
              </a:ext>
            </a:extLst>
          </p:cNvPr>
          <p:cNvSpPr/>
          <p:nvPr/>
        </p:nvSpPr>
        <p:spPr>
          <a:xfrm>
            <a:off x="10904085" y="5735643"/>
            <a:ext cx="141557" cy="22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09F9EC-6EB0-4FC5-8559-53A488189CEA}"/>
              </a:ext>
            </a:extLst>
          </p:cNvPr>
          <p:cNvSpPr txBox="1"/>
          <p:nvPr/>
        </p:nvSpPr>
        <p:spPr>
          <a:xfrm>
            <a:off x="2144982" y="5897127"/>
            <a:ext cx="13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C91FAB-7302-47BF-B0B6-951FF4F58C36}"/>
              </a:ext>
            </a:extLst>
          </p:cNvPr>
          <p:cNvSpPr txBox="1"/>
          <p:nvPr/>
        </p:nvSpPr>
        <p:spPr>
          <a:xfrm>
            <a:off x="2734216" y="5884370"/>
            <a:ext cx="4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GB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2B0ADBC-86F9-4A7D-A52C-FF6A4681500C}"/>
              </a:ext>
            </a:extLst>
          </p:cNvPr>
          <p:cNvSpPr txBox="1"/>
          <p:nvPr/>
        </p:nvSpPr>
        <p:spPr>
          <a:xfrm>
            <a:off x="3449832" y="5880266"/>
            <a:ext cx="4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en-GB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7AF51AE-DA67-441A-A37A-0CEC2AADBB29}"/>
              </a:ext>
            </a:extLst>
          </p:cNvPr>
          <p:cNvSpPr txBox="1"/>
          <p:nvPr/>
        </p:nvSpPr>
        <p:spPr>
          <a:xfrm>
            <a:off x="4144649" y="5893962"/>
            <a:ext cx="4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GB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2C6A29-6E9E-4F31-B05C-66A677A9FB97}"/>
              </a:ext>
            </a:extLst>
          </p:cNvPr>
          <p:cNvSpPr txBox="1"/>
          <p:nvPr/>
        </p:nvSpPr>
        <p:spPr>
          <a:xfrm>
            <a:off x="4846521" y="5870776"/>
            <a:ext cx="4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endParaRPr lang="en-GB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912A7F-9E01-4F11-87BE-BC0F678C3425}"/>
              </a:ext>
            </a:extLst>
          </p:cNvPr>
          <p:cNvSpPr txBox="1"/>
          <p:nvPr/>
        </p:nvSpPr>
        <p:spPr>
          <a:xfrm>
            <a:off x="5524339" y="5893962"/>
            <a:ext cx="4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DFFE96-0E87-4043-A92B-7748330E5DFC}"/>
              </a:ext>
            </a:extLst>
          </p:cNvPr>
          <p:cNvSpPr txBox="1"/>
          <p:nvPr/>
        </p:nvSpPr>
        <p:spPr>
          <a:xfrm>
            <a:off x="6246060" y="5880266"/>
            <a:ext cx="4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  <a:endParaRPr lang="en-GB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5DA4BD-D052-492B-B20D-0311F0F0C743}"/>
              </a:ext>
            </a:extLst>
          </p:cNvPr>
          <p:cNvSpPr txBox="1"/>
          <p:nvPr/>
        </p:nvSpPr>
        <p:spPr>
          <a:xfrm>
            <a:off x="6934395" y="5893962"/>
            <a:ext cx="4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14CFCA-C34D-4EFA-843B-086A7CBD3B7D}"/>
              </a:ext>
            </a:extLst>
          </p:cNvPr>
          <p:cNvSpPr txBox="1"/>
          <p:nvPr/>
        </p:nvSpPr>
        <p:spPr>
          <a:xfrm>
            <a:off x="7635688" y="5880266"/>
            <a:ext cx="4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  <a:endParaRPr lang="en-GB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D14228A-5597-422C-9DFB-BAB0B46CDB5A}"/>
              </a:ext>
            </a:extLst>
          </p:cNvPr>
          <p:cNvSpPr txBox="1"/>
          <p:nvPr/>
        </p:nvSpPr>
        <p:spPr>
          <a:xfrm>
            <a:off x="8311965" y="5880266"/>
            <a:ext cx="4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  <a:endParaRPr lang="en-GB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96CB4ED-CEC2-4186-8BBD-C591F98A0176}"/>
              </a:ext>
            </a:extLst>
          </p:cNvPr>
          <p:cNvSpPr txBox="1"/>
          <p:nvPr/>
        </p:nvSpPr>
        <p:spPr>
          <a:xfrm>
            <a:off x="9006711" y="5909600"/>
            <a:ext cx="4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  <a:endParaRPr lang="en-GB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8344203-621B-4387-A0E1-F0AA64638D7F}"/>
              </a:ext>
            </a:extLst>
          </p:cNvPr>
          <p:cNvSpPr txBox="1"/>
          <p:nvPr/>
        </p:nvSpPr>
        <p:spPr>
          <a:xfrm>
            <a:off x="9726702" y="5893962"/>
            <a:ext cx="4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2744F5-DBB2-4A99-BAC1-6D74E16FD483}"/>
              </a:ext>
            </a:extLst>
          </p:cNvPr>
          <p:cNvSpPr txBox="1"/>
          <p:nvPr/>
        </p:nvSpPr>
        <p:spPr>
          <a:xfrm>
            <a:off x="10416767" y="5880266"/>
            <a:ext cx="4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</a:t>
            </a:r>
            <a:endParaRPr lang="en-GB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1BE5DA5-1BD6-4374-ACDE-A5CEA30B23A4}"/>
              </a:ext>
            </a:extLst>
          </p:cNvPr>
          <p:cNvSpPr/>
          <p:nvPr/>
        </p:nvSpPr>
        <p:spPr>
          <a:xfrm>
            <a:off x="3655397" y="2945609"/>
            <a:ext cx="550291" cy="9196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GETUDP</a:t>
            </a:r>
          </a:p>
          <a:p>
            <a:pPr algn="ctr"/>
            <a:r>
              <a:rPr lang="en-US" sz="1600" dirty="0" err="1"/>
              <a:t>Cxl</a:t>
            </a:r>
            <a:endParaRPr lang="en-GB" sz="16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A0240FF-6098-4062-BF06-EB370EDB2D9C}"/>
              </a:ext>
            </a:extLst>
          </p:cNvPr>
          <p:cNvSpPr/>
          <p:nvPr/>
        </p:nvSpPr>
        <p:spPr>
          <a:xfrm>
            <a:off x="3694587" y="4444554"/>
            <a:ext cx="549463" cy="69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GETUDP </a:t>
            </a:r>
            <a:r>
              <a:rPr lang="en-US" sz="1600" dirty="0" err="1"/>
              <a:t>Cxl</a:t>
            </a:r>
            <a:endParaRPr lang="en-GB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6CCFC2-F328-44C2-9660-EABA9CC2BFE3}"/>
              </a:ext>
            </a:extLst>
          </p:cNvPr>
          <p:cNvSpPr/>
          <p:nvPr/>
        </p:nvSpPr>
        <p:spPr>
          <a:xfrm>
            <a:off x="5476710" y="4793817"/>
            <a:ext cx="4184509" cy="325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Writes to </a:t>
            </a:r>
            <a:r>
              <a:rPr lang="en-US" dirty="0" err="1"/>
              <a:t>Cxl</a:t>
            </a:r>
            <a:r>
              <a:rPr lang="en-US" dirty="0"/>
              <a:t> RAM</a:t>
            </a:r>
            <a:endParaRPr lang="en-GB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612B81B-B745-4622-AEF1-FEFABDF229C6}"/>
              </a:ext>
            </a:extLst>
          </p:cNvPr>
          <p:cNvSpPr/>
          <p:nvPr/>
        </p:nvSpPr>
        <p:spPr>
          <a:xfrm>
            <a:off x="4925178" y="3330768"/>
            <a:ext cx="543446" cy="5108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</a:t>
            </a:r>
            <a:r>
              <a:rPr lang="en-US" sz="1200" dirty="0" err="1"/>
              <a:t>Cxl</a:t>
            </a:r>
            <a:r>
              <a:rPr lang="en-US" sz="1200" dirty="0"/>
              <a:t> cache</a:t>
            </a:r>
            <a:endParaRPr lang="en-GB" sz="12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2AF8777-9ADE-443A-BB54-E64598F19E5E}"/>
              </a:ext>
            </a:extLst>
          </p:cNvPr>
          <p:cNvSpPr/>
          <p:nvPr/>
        </p:nvSpPr>
        <p:spPr>
          <a:xfrm>
            <a:off x="5465378" y="2957514"/>
            <a:ext cx="4184509" cy="891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Writes to </a:t>
            </a:r>
            <a:r>
              <a:rPr lang="en-US" dirty="0" err="1"/>
              <a:t>Cxl</a:t>
            </a:r>
            <a:r>
              <a:rPr lang="en-US" dirty="0"/>
              <a:t> RAM</a:t>
            </a:r>
            <a:endParaRPr lang="en-GB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37F05BF-038C-412F-A803-67E6EEFDA718}"/>
              </a:ext>
            </a:extLst>
          </p:cNvPr>
          <p:cNvSpPr/>
          <p:nvPr/>
        </p:nvSpPr>
        <p:spPr>
          <a:xfrm>
            <a:off x="3345935" y="2090812"/>
            <a:ext cx="4184509" cy="8484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Writes to ORDER RAM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F48136A-E2F1-4350-8FE8-96C7468F5209}"/>
              </a:ext>
            </a:extLst>
          </p:cNvPr>
          <p:cNvSpPr/>
          <p:nvPr/>
        </p:nvSpPr>
        <p:spPr>
          <a:xfrm>
            <a:off x="2092816" y="2095264"/>
            <a:ext cx="694992" cy="17562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order  from cache</a:t>
            </a:r>
            <a:endParaRPr lang="en-GB" sz="12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AFF700C-9F97-4FCA-997C-AA17768B1E42}"/>
              </a:ext>
            </a:extLst>
          </p:cNvPr>
          <p:cNvSpPr/>
          <p:nvPr/>
        </p:nvSpPr>
        <p:spPr>
          <a:xfrm>
            <a:off x="2793869" y="2957513"/>
            <a:ext cx="543446" cy="8926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UDP MD</a:t>
            </a:r>
            <a:endParaRPr lang="en-GB" sz="12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46E6036-252E-413B-88C8-57ABE5C37469}"/>
              </a:ext>
            </a:extLst>
          </p:cNvPr>
          <p:cNvSpPr/>
          <p:nvPr/>
        </p:nvSpPr>
        <p:spPr>
          <a:xfrm>
            <a:off x="5476710" y="4436667"/>
            <a:ext cx="543446" cy="3571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</a:t>
            </a:r>
            <a:r>
              <a:rPr lang="en-US" sz="1200" dirty="0" err="1"/>
              <a:t>Cxl</a:t>
            </a:r>
            <a:endParaRPr lang="en-GB" sz="120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379AA98-4CC9-40B9-B6B5-312D4662EE80}"/>
              </a:ext>
            </a:extLst>
          </p:cNvPr>
          <p:cNvSpPr/>
          <p:nvPr/>
        </p:nvSpPr>
        <p:spPr>
          <a:xfrm>
            <a:off x="3386612" y="3946452"/>
            <a:ext cx="543446" cy="4903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UDP MD</a:t>
            </a:r>
            <a:endParaRPr lang="en-GB" sz="12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C05C3F5-4718-4395-BA05-C965789F3F2F}"/>
              </a:ext>
            </a:extLst>
          </p:cNvPr>
          <p:cNvSpPr/>
          <p:nvPr/>
        </p:nvSpPr>
        <p:spPr>
          <a:xfrm>
            <a:off x="4247919" y="4444553"/>
            <a:ext cx="1228791" cy="68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&amp; process &amp; packet for order </a:t>
            </a:r>
            <a:endParaRPr lang="en-GB" sz="12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9E46C7D-19A0-4396-B6FE-A45B89A711BB}"/>
              </a:ext>
            </a:extLst>
          </p:cNvPr>
          <p:cNvSpPr/>
          <p:nvPr/>
        </p:nvSpPr>
        <p:spPr>
          <a:xfrm>
            <a:off x="4925178" y="2949266"/>
            <a:ext cx="543446" cy="381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</a:t>
            </a:r>
            <a:r>
              <a:rPr lang="en-US" sz="1200" dirty="0" err="1"/>
              <a:t>Cxl</a:t>
            </a:r>
            <a:endParaRPr lang="en-GB" sz="12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3F22EFE-A380-413E-BF64-9B33E2ADBC56}"/>
              </a:ext>
            </a:extLst>
          </p:cNvPr>
          <p:cNvSpPr/>
          <p:nvPr/>
        </p:nvSpPr>
        <p:spPr>
          <a:xfrm>
            <a:off x="4210683" y="2948086"/>
            <a:ext cx="694992" cy="9034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order  from cache</a:t>
            </a:r>
            <a:endParaRPr lang="en-GB" sz="12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5C1E2D3-ADD1-4844-9FD6-2C7DBC02FF1F}"/>
              </a:ext>
            </a:extLst>
          </p:cNvPr>
          <p:cNvSpPr/>
          <p:nvPr/>
        </p:nvSpPr>
        <p:spPr>
          <a:xfrm>
            <a:off x="2109852" y="3954425"/>
            <a:ext cx="1258430" cy="165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&amp; process &amp; packet for order </a:t>
            </a:r>
            <a:endParaRPr lang="en-GB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0121304-BECA-4CF1-94DC-B2D96ED79EC7}"/>
              </a:ext>
            </a:extLst>
          </p:cNvPr>
          <p:cNvSpPr txBox="1"/>
          <p:nvPr/>
        </p:nvSpPr>
        <p:spPr>
          <a:xfrm>
            <a:off x="743915" y="2592505"/>
            <a:ext cx="122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cache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908E932-444E-42B8-8BD5-C4F974D040ED}"/>
              </a:ext>
            </a:extLst>
          </p:cNvPr>
          <p:cNvSpPr txBox="1"/>
          <p:nvPr/>
        </p:nvSpPr>
        <p:spPr>
          <a:xfrm>
            <a:off x="541976" y="4495389"/>
            <a:ext cx="122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only</a:t>
            </a:r>
            <a:endParaRPr lang="en-GB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4760B77-42E0-40F6-A22F-96800AC5E927}"/>
              </a:ext>
            </a:extLst>
          </p:cNvPr>
          <p:cNvCxnSpPr>
            <a:cxnSpLocks/>
            <a:stCxn id="119" idx="2"/>
            <a:endCxn id="123" idx="0"/>
          </p:cNvCxnSpPr>
          <p:nvPr/>
        </p:nvCxnSpPr>
        <p:spPr>
          <a:xfrm rot="16200000" flipH="1">
            <a:off x="3313838" y="3601955"/>
            <a:ext cx="96250" cy="592743"/>
          </a:xfrm>
          <a:prstGeom prst="bentConnector3">
            <a:avLst>
              <a:gd name="adj1" fmla="val 249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9EFCC1F-24B4-46D8-98A2-35D97F7DDCEC}"/>
              </a:ext>
            </a:extLst>
          </p:cNvPr>
          <p:cNvCxnSpPr>
            <a:cxnSpLocks/>
            <a:stCxn id="113" idx="0"/>
            <a:endCxn id="121" idx="0"/>
          </p:cNvCxnSpPr>
          <p:nvPr/>
        </p:nvCxnSpPr>
        <p:spPr>
          <a:xfrm rot="16200000" flipH="1">
            <a:off x="4919717" y="3607951"/>
            <a:ext cx="1105899" cy="551532"/>
          </a:xfrm>
          <a:prstGeom prst="bentConnector3">
            <a:avLst>
              <a:gd name="adj1" fmla="val 6890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3C3ADAC-50F6-425E-B317-EA5BAE36A27B}"/>
              </a:ext>
            </a:extLst>
          </p:cNvPr>
          <p:cNvSpPr txBox="1"/>
          <p:nvPr/>
        </p:nvSpPr>
        <p:spPr>
          <a:xfrm>
            <a:off x="3328008" y="3541367"/>
            <a:ext cx="4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EDA5CE-A12D-470C-934E-9B123D79E3BA}"/>
              </a:ext>
            </a:extLst>
          </p:cNvPr>
          <p:cNvSpPr txBox="1"/>
          <p:nvPr/>
        </p:nvSpPr>
        <p:spPr>
          <a:xfrm>
            <a:off x="5370850" y="3817288"/>
            <a:ext cx="4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26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87A8-8630-4B26-B285-55E228AF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399F-F4BC-46A6-AAAE-9868A11B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 </a:t>
            </a:r>
            <a:r>
              <a:rPr lang="en-US" dirty="0" err="1"/>
              <a:t>cpu</a:t>
            </a:r>
            <a:r>
              <a:rPr lang="en-US" dirty="0"/>
              <a:t> initialize order limit in the morning </a:t>
            </a:r>
          </a:p>
          <a:p>
            <a:r>
              <a:rPr lang="en-US" dirty="0"/>
              <a:t>Table for symbol with example – accumulated risk and risk budget (A), reduced risk (B)</a:t>
            </a:r>
          </a:p>
          <a:p>
            <a:r>
              <a:rPr lang="en-US" dirty="0"/>
              <a:t>Step by step from </a:t>
            </a:r>
          </a:p>
          <a:p>
            <a:r>
              <a:rPr lang="en-US" dirty="0"/>
              <a:t>1. initialize sunny day scenario</a:t>
            </a:r>
          </a:p>
          <a:p>
            <a:r>
              <a:rPr lang="en-US" dirty="0"/>
              <a:t>2. Order 1</a:t>
            </a:r>
          </a:p>
          <a:p>
            <a:r>
              <a:rPr lang="en-US" dirty="0"/>
              <a:t>3. Order max – canceled</a:t>
            </a:r>
          </a:p>
          <a:p>
            <a:r>
              <a:rPr lang="en-US" dirty="0"/>
              <a:t>4. Cancel order</a:t>
            </a:r>
          </a:p>
          <a:p>
            <a:r>
              <a:rPr lang="en-US" dirty="0"/>
              <a:t>5. new order</a:t>
            </a:r>
          </a:p>
          <a:p>
            <a:r>
              <a:rPr lang="en-US" dirty="0">
                <a:highlight>
                  <a:srgbClr val="FFFF00"/>
                </a:highlight>
              </a:rPr>
              <a:t>6. CPU changes risk budget same time accumulated risk </a:t>
            </a:r>
          </a:p>
          <a:p>
            <a:r>
              <a:rPr lang="en-US" dirty="0">
                <a:highlight>
                  <a:srgbClr val="FFFF00"/>
                </a:highlight>
              </a:rPr>
              <a:t>7. Cancel same time as order – independent update of A and B 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252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FEB9-0124-40A8-BC35-F51004A2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EE7E-CCED-470E-82C3-1AC6B8625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port model – 2 port read and 2 ports write – when using testbench compile with Questa – support 2 port dual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87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47F4-F30A-4027-B76B-50194312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E961-39B5-4C11-9BA8-8B104CD1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Where it comes from</a:t>
            </a:r>
          </a:p>
          <a:p>
            <a:pPr lvl="1"/>
            <a:r>
              <a:rPr lang="en-US" dirty="0"/>
              <a:t>Why</a:t>
            </a:r>
          </a:p>
          <a:p>
            <a:pPr lvl="1"/>
            <a:r>
              <a:rPr lang="en-US" dirty="0"/>
              <a:t>Other applications</a:t>
            </a:r>
          </a:p>
          <a:p>
            <a:r>
              <a:rPr lang="en-US" dirty="0"/>
              <a:t>POC dev </a:t>
            </a:r>
          </a:p>
          <a:p>
            <a:r>
              <a:rPr lang="en-US" dirty="0"/>
              <a:t>Phases </a:t>
            </a:r>
          </a:p>
          <a:p>
            <a:pPr lvl="1"/>
            <a:r>
              <a:rPr lang="en-US" dirty="0"/>
              <a:t>Verilog</a:t>
            </a:r>
          </a:p>
          <a:p>
            <a:pPr lvl="1"/>
            <a:r>
              <a:rPr lang="en-US" dirty="0"/>
              <a:t>Testbench</a:t>
            </a:r>
          </a:p>
          <a:p>
            <a:pPr lvl="1"/>
            <a:r>
              <a:rPr lang="en-US" dirty="0"/>
              <a:t>TLA+ </a:t>
            </a:r>
          </a:p>
          <a:p>
            <a:pPr lvl="1"/>
            <a:r>
              <a:rPr lang="en-US" dirty="0"/>
              <a:t>(optional) FPGA implementation </a:t>
            </a:r>
          </a:p>
          <a:p>
            <a:r>
              <a:rPr lang="en-US" dirty="0"/>
              <a:t>Support</a:t>
            </a:r>
          </a:p>
          <a:p>
            <a:pPr lvl="1"/>
            <a:r>
              <a:rPr lang="en-US" dirty="0"/>
              <a:t>MS</a:t>
            </a:r>
          </a:p>
          <a:p>
            <a:pPr lvl="1"/>
            <a:r>
              <a:rPr lang="en-US" dirty="0"/>
              <a:t>Existing research / implementations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314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E98D-AEF4-41B1-A03D-26032F28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6E45-2A08-4126-91CC-40DAF7DB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Ask about latency for memory v=and if caching could increase business opportunity </a:t>
            </a:r>
          </a:p>
          <a:p>
            <a:r>
              <a:rPr lang="en-GB" dirty="0"/>
              <a:t>Explain Real case</a:t>
            </a:r>
          </a:p>
          <a:p>
            <a:r>
              <a:rPr lang="en-GB" dirty="0"/>
              <a:t>Tokyo Stack Exchange TSE reduce latency </a:t>
            </a:r>
          </a:p>
          <a:p>
            <a:r>
              <a:rPr lang="en-GB" dirty="0"/>
              <a:t>TLA+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832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9459B2-A3B8-4E90-9DC5-9DB31015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- MESI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C870B-E52C-4359-8F5F-EC6117673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approach the 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936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0BF8-EC5C-45BE-B06B-BF56348F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Snooping protocol for caches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C99334-E37C-453C-8A70-89C72369C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2709863"/>
            <a:ext cx="9001125" cy="2295525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91CF07-A17F-4463-83CF-92AF46964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2133600"/>
            <a:ext cx="2095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545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A29E-AB44-4A3C-9932-E1874AF7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cache – managed with MESI</a:t>
            </a:r>
            <a:endParaRPr lang="en-GB" dirty="0"/>
          </a:p>
        </p:txBody>
      </p:sp>
      <p:pic>
        <p:nvPicPr>
          <p:cNvPr id="2050" name="Picture 2" descr="cache">
            <a:extLst>
              <a:ext uri="{FF2B5EF4-FFF2-40B4-BE49-F238E27FC236}">
                <a16:creationId xmlns:a16="http://schemas.microsoft.com/office/drawing/2014/main" id="{0E7EF603-90E3-47DE-BF8E-66E03FA2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991" y="1944794"/>
            <a:ext cx="4502913" cy="364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314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9459B2-A3B8-4E90-9DC5-9DB31015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POC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C870B-E52C-4359-8F5F-EC6117673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approach the 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589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64C80E-0704-44B2-8658-18FBF9DD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points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24478-D8CC-4FA2-B242-5905D80F1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MESI protocol research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Verilog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Testbench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TLA+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Running TLA+ - all possible cases on simulated 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Diagrams, conclusions, approach &amp; writing FYP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89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9459B2-A3B8-4E90-9DC5-9DB31015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C870B-E52C-4359-8F5F-EC6117673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useful to add caches on FPGAs?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79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DB4E8DF6-30FA-4000-9F3D-E411D546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trading Data flow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8451A-8424-40A9-BA41-21ED686E5594}"/>
              </a:ext>
            </a:extLst>
          </p:cNvPr>
          <p:cNvSpPr/>
          <p:nvPr/>
        </p:nvSpPr>
        <p:spPr>
          <a:xfrm>
            <a:off x="407178" y="2163148"/>
            <a:ext cx="8028563" cy="35147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977943-F3C4-49B0-A112-D6A8ED386EC9}"/>
              </a:ext>
            </a:extLst>
          </p:cNvPr>
          <p:cNvSpPr/>
          <p:nvPr/>
        </p:nvSpPr>
        <p:spPr>
          <a:xfrm>
            <a:off x="10270076" y="2190749"/>
            <a:ext cx="1565337" cy="3514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Xetra</a:t>
            </a:r>
            <a:r>
              <a:rPr lang="en-US" b="1" dirty="0"/>
              <a:t> QA</a:t>
            </a:r>
          </a:p>
          <a:p>
            <a:pPr algn="ctr"/>
            <a:r>
              <a:rPr lang="en-US" i="1" dirty="0"/>
              <a:t>Matches ask &amp; bid</a:t>
            </a:r>
          </a:p>
          <a:p>
            <a:pPr algn="ctr"/>
            <a:r>
              <a:rPr lang="en-US" i="1" dirty="0"/>
              <a:t>MARKET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2AF39D-7141-4CD2-96D5-DAFDC51B80A2}"/>
              </a:ext>
            </a:extLst>
          </p:cNvPr>
          <p:cNvSpPr/>
          <p:nvPr/>
        </p:nvSpPr>
        <p:spPr>
          <a:xfrm>
            <a:off x="5228678" y="2376212"/>
            <a:ext cx="3092388" cy="241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FPGA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Risk check (volume, quantity)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TCP headers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Hearbeat</a:t>
            </a:r>
            <a:r>
              <a:rPr lang="en-GB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Fast cxl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8015E-24A1-4F49-8D76-16F243FF345C}"/>
              </a:ext>
            </a:extLst>
          </p:cNvPr>
          <p:cNvSpPr/>
          <p:nvPr/>
        </p:nvSpPr>
        <p:spPr>
          <a:xfrm>
            <a:off x="577520" y="2376211"/>
            <a:ext cx="3952042" cy="26485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0EC96-ABFE-4133-B3C9-7D341CC36E1D}"/>
              </a:ext>
            </a:extLst>
          </p:cNvPr>
          <p:cNvSpPr/>
          <p:nvPr/>
        </p:nvSpPr>
        <p:spPr>
          <a:xfrm>
            <a:off x="706247" y="2433602"/>
            <a:ext cx="1701553" cy="22083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Proxima</a:t>
            </a:r>
          </a:p>
          <a:p>
            <a:r>
              <a:rPr lang="en-US" dirty="0"/>
              <a:t>Builds order book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DC953-C600-4FF5-8215-A2C2198F21A7}"/>
              </a:ext>
            </a:extLst>
          </p:cNvPr>
          <p:cNvSpPr/>
          <p:nvPr/>
        </p:nvSpPr>
        <p:spPr>
          <a:xfrm>
            <a:off x="2536527" y="2973740"/>
            <a:ext cx="1928843" cy="16682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Quoterx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r>
              <a:rPr lang="en-US" dirty="0"/>
              <a:t>Logs</a:t>
            </a:r>
          </a:p>
          <a:p>
            <a:r>
              <a:rPr lang="en-US" dirty="0"/>
              <a:t>Past orders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83D9C1-4A5E-420F-839B-25EAC0E6EE50}"/>
              </a:ext>
            </a:extLst>
          </p:cNvPr>
          <p:cNvCxnSpPr>
            <a:cxnSpLocks/>
          </p:cNvCxnSpPr>
          <p:nvPr/>
        </p:nvCxnSpPr>
        <p:spPr>
          <a:xfrm flipH="1">
            <a:off x="8220723" y="4404898"/>
            <a:ext cx="2046573" cy="138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A2A23E-0992-4FF5-93D2-4EA72C6D497A}"/>
              </a:ext>
            </a:extLst>
          </p:cNvPr>
          <p:cNvSpPr txBox="1">
            <a:spLocks/>
          </p:cNvSpPr>
          <p:nvPr/>
        </p:nvSpPr>
        <p:spPr>
          <a:xfrm>
            <a:off x="8765173" y="2629271"/>
            <a:ext cx="1444100" cy="799729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TCP Ack </a:t>
            </a:r>
          </a:p>
          <a:p>
            <a:r>
              <a:rPr lang="en-US" b="1" dirty="0"/>
              <a:t>+ Heartbeats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6F0AE3-3E99-424C-968E-B005B2572636}"/>
              </a:ext>
            </a:extLst>
          </p:cNvPr>
          <p:cNvCxnSpPr>
            <a:cxnSpLocks/>
          </p:cNvCxnSpPr>
          <p:nvPr/>
        </p:nvCxnSpPr>
        <p:spPr>
          <a:xfrm flipH="1">
            <a:off x="8321067" y="2990609"/>
            <a:ext cx="2119073" cy="385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8B6B085-B8DD-4D22-B33D-147A809CA4AD}"/>
              </a:ext>
            </a:extLst>
          </p:cNvPr>
          <p:cNvSpPr txBox="1">
            <a:spLocks/>
          </p:cNvSpPr>
          <p:nvPr/>
        </p:nvSpPr>
        <p:spPr>
          <a:xfrm>
            <a:off x="8438521" y="4003016"/>
            <a:ext cx="1892080" cy="389049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UDP Market Data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53C36-A0D9-4AA7-B02B-2CACFF7A6075}"/>
              </a:ext>
            </a:extLst>
          </p:cNvPr>
          <p:cNvSpPr/>
          <p:nvPr/>
        </p:nvSpPr>
        <p:spPr>
          <a:xfrm>
            <a:off x="10665219" y="2177432"/>
            <a:ext cx="1167414" cy="387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Sim 1005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AA83B1-AB1A-49DB-A24E-C438185B237D}"/>
              </a:ext>
            </a:extLst>
          </p:cNvPr>
          <p:cNvSpPr/>
          <p:nvPr/>
        </p:nvSpPr>
        <p:spPr>
          <a:xfrm>
            <a:off x="3224545" y="2376211"/>
            <a:ext cx="1309284" cy="4942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Vmm</a:t>
            </a:r>
            <a:r>
              <a:rPr lang="en-US" b="1" dirty="0"/>
              <a:t> 1006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D0D4B1-2633-4642-B9FE-49D03626743E}"/>
              </a:ext>
            </a:extLst>
          </p:cNvPr>
          <p:cNvSpPr/>
          <p:nvPr/>
        </p:nvSpPr>
        <p:spPr>
          <a:xfrm>
            <a:off x="7157919" y="2399486"/>
            <a:ext cx="1167414" cy="387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LDA 07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9E5730-3CE8-41EB-B93A-BC1DFBAB373E}"/>
              </a:ext>
            </a:extLst>
          </p:cNvPr>
          <p:cNvCxnSpPr>
            <a:cxnSpLocks/>
          </p:cNvCxnSpPr>
          <p:nvPr/>
        </p:nvCxnSpPr>
        <p:spPr>
          <a:xfrm flipH="1">
            <a:off x="4469637" y="3170018"/>
            <a:ext cx="75904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123C23-A940-4598-A0E2-2EFC9393C22B}"/>
              </a:ext>
            </a:extLst>
          </p:cNvPr>
          <p:cNvCxnSpPr>
            <a:cxnSpLocks/>
          </p:cNvCxnSpPr>
          <p:nvPr/>
        </p:nvCxnSpPr>
        <p:spPr>
          <a:xfrm flipH="1">
            <a:off x="2038636" y="3144686"/>
            <a:ext cx="75904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E36F2F-4620-4E79-B9FB-BA897037BA83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 flipV="1">
            <a:off x="2553542" y="4423268"/>
            <a:ext cx="5882203" cy="601492"/>
          </a:xfrm>
          <a:prstGeom prst="bentConnector4">
            <a:avLst>
              <a:gd name="adj1" fmla="val -14640"/>
              <a:gd name="adj2" fmla="val 138005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4" name="Graphic 23" descr="Upward trend with solid fill">
            <a:extLst>
              <a:ext uri="{FF2B5EF4-FFF2-40B4-BE49-F238E27FC236}">
                <a16:creationId xmlns:a16="http://schemas.microsoft.com/office/drawing/2014/main" id="{77E104A6-7770-4CC5-A53C-F14B833B2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5544" y="4495572"/>
            <a:ext cx="914400" cy="914400"/>
          </a:xfrm>
          <a:prstGeom prst="rect">
            <a:avLst/>
          </a:prstGeom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482A7C7D-A542-4ED2-A201-62A6A7BB0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2340" y="3339444"/>
            <a:ext cx="961943" cy="9144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7DBC7A-294C-474F-B0D1-C5A543C70769}"/>
              </a:ext>
            </a:extLst>
          </p:cNvPr>
          <p:cNvCxnSpPr/>
          <p:nvPr/>
        </p:nvCxnSpPr>
        <p:spPr>
          <a:xfrm flipH="1">
            <a:off x="8220723" y="1211957"/>
            <a:ext cx="151808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994DD6B-D30D-4D59-96D4-BD92A46D1B14}"/>
              </a:ext>
            </a:extLst>
          </p:cNvPr>
          <p:cNvSpPr txBox="1">
            <a:spLocks/>
          </p:cNvSpPr>
          <p:nvPr/>
        </p:nvSpPr>
        <p:spPr>
          <a:xfrm>
            <a:off x="8527996" y="1211957"/>
            <a:ext cx="1108045" cy="527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UDP MD</a:t>
            </a:r>
            <a:endParaRPr lang="en-GB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3EC2763-D26A-4BBF-BABD-56B2051D1F52}"/>
              </a:ext>
            </a:extLst>
          </p:cNvPr>
          <p:cNvSpPr txBox="1">
            <a:spLocks/>
          </p:cNvSpPr>
          <p:nvPr/>
        </p:nvSpPr>
        <p:spPr>
          <a:xfrm>
            <a:off x="10266019" y="831226"/>
            <a:ext cx="1198828" cy="79972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TCP Ack </a:t>
            </a:r>
          </a:p>
          <a:p>
            <a:r>
              <a:rPr lang="en-US" b="1" dirty="0"/>
              <a:t>+ &lt;3beats</a:t>
            </a:r>
            <a:endParaRPr lang="en-GB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4873D0-3483-4AAF-98CB-35634A4E532A}"/>
              </a:ext>
            </a:extLst>
          </p:cNvPr>
          <p:cNvCxnSpPr/>
          <p:nvPr/>
        </p:nvCxnSpPr>
        <p:spPr>
          <a:xfrm flipH="1">
            <a:off x="10106565" y="1221844"/>
            <a:ext cx="151808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1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4B2F58D-E6FC-46B2-991C-D61869896FED}"/>
              </a:ext>
            </a:extLst>
          </p:cNvPr>
          <p:cNvSpPr/>
          <p:nvPr/>
        </p:nvSpPr>
        <p:spPr>
          <a:xfrm>
            <a:off x="746444" y="2239152"/>
            <a:ext cx="1565337" cy="3514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Xetra</a:t>
            </a:r>
            <a:r>
              <a:rPr lang="en-US" b="1" dirty="0"/>
              <a:t> QA</a:t>
            </a:r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r>
              <a:rPr lang="en-US" i="1" dirty="0"/>
              <a:t> </a:t>
            </a:r>
          </a:p>
          <a:p>
            <a:pPr algn="ctr"/>
            <a:r>
              <a:rPr lang="en-US" dirty="0"/>
              <a:t> 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EF61E23-ED42-4C5A-8CA9-4F85B4701302}"/>
              </a:ext>
            </a:extLst>
          </p:cNvPr>
          <p:cNvSpPr/>
          <p:nvPr/>
        </p:nvSpPr>
        <p:spPr>
          <a:xfrm>
            <a:off x="10301721" y="2239152"/>
            <a:ext cx="1433005" cy="3230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Quoterx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89DD3-BD6F-4572-8A85-7B3C4555F198}"/>
              </a:ext>
            </a:extLst>
          </p:cNvPr>
          <p:cNvSpPr/>
          <p:nvPr/>
        </p:nvSpPr>
        <p:spPr>
          <a:xfrm>
            <a:off x="2948548" y="2414725"/>
            <a:ext cx="6481999" cy="299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 board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FE1E1D-D111-4793-8709-AC547EBB49BB}"/>
              </a:ext>
            </a:extLst>
          </p:cNvPr>
          <p:cNvSpPr/>
          <p:nvPr/>
        </p:nvSpPr>
        <p:spPr>
          <a:xfrm>
            <a:off x="3240350" y="3098306"/>
            <a:ext cx="3133818" cy="663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Dual port RAM</a:t>
            </a:r>
            <a:endParaRPr lang="en-GB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8E75F739-12D1-4BC0-ACEE-583F5708D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8152" y="3361724"/>
            <a:ext cx="914400" cy="914400"/>
          </a:xfrm>
          <a:prstGeom prst="rect">
            <a:avLst/>
          </a:prstGeom>
        </p:spPr>
      </p:pic>
      <p:pic>
        <p:nvPicPr>
          <p:cNvPr id="13" name="Graphic 12" descr="Upward trend with solid fill">
            <a:extLst>
              <a:ext uri="{FF2B5EF4-FFF2-40B4-BE49-F238E27FC236}">
                <a16:creationId xmlns:a16="http://schemas.microsoft.com/office/drawing/2014/main" id="{48026E42-50A1-4651-831A-D6A08351A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048" y="3482302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902C34-A8CE-4948-9D63-52610D5CEA6C}"/>
              </a:ext>
            </a:extLst>
          </p:cNvPr>
          <p:cNvSpPr txBox="1"/>
          <p:nvPr/>
        </p:nvSpPr>
        <p:spPr>
          <a:xfrm flipH="1">
            <a:off x="1097280" y="4601541"/>
            <a:ext cx="189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</a:t>
            </a:r>
          </a:p>
          <a:p>
            <a:r>
              <a:rPr lang="en-US" i="1" dirty="0" err="1"/>
              <a:t>Quoterx</a:t>
            </a:r>
            <a:endParaRPr lang="en-US" i="1" dirty="0"/>
          </a:p>
          <a:p>
            <a:r>
              <a:rPr lang="en-US" i="1" dirty="0"/>
              <a:t>Ask/bid</a:t>
            </a:r>
            <a:endParaRPr lang="en-GB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414E45-8127-4480-B656-E188565BB541}"/>
              </a:ext>
            </a:extLst>
          </p:cNvPr>
          <p:cNvSpPr/>
          <p:nvPr/>
        </p:nvSpPr>
        <p:spPr>
          <a:xfrm>
            <a:off x="7326519" y="2982897"/>
            <a:ext cx="1898492" cy="1680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Basic logic:</a:t>
            </a:r>
          </a:p>
          <a:p>
            <a:pPr marL="342900" indent="-342900">
              <a:buAutoNum type="arabicPeriod"/>
            </a:pPr>
            <a:r>
              <a:rPr lang="en-US" dirty="0"/>
              <a:t>Heartbeat</a:t>
            </a:r>
          </a:p>
          <a:p>
            <a:pPr marL="342900" indent="-342900">
              <a:buAutoNum type="arabicPeriod"/>
            </a:pPr>
            <a:r>
              <a:rPr lang="en-US" dirty="0"/>
              <a:t>Risk check</a:t>
            </a:r>
          </a:p>
          <a:p>
            <a:pPr marL="342900" indent="-342900">
              <a:buAutoNum type="arabicPeriod"/>
            </a:pPr>
            <a:r>
              <a:rPr lang="en-US" dirty="0"/>
              <a:t>Cancels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151000-069F-4C76-8256-1CFBBB583C8B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flipH="1">
            <a:off x="9225011" y="3818924"/>
            <a:ext cx="1323141" cy="42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2615BBF-48D3-4DC6-82DD-89952473F4BF}"/>
              </a:ext>
            </a:extLst>
          </p:cNvPr>
          <p:cNvSpPr txBox="1"/>
          <p:nvPr/>
        </p:nvSpPr>
        <p:spPr>
          <a:xfrm flipH="1">
            <a:off x="10439694" y="4333311"/>
            <a:ext cx="189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orders</a:t>
            </a:r>
          </a:p>
          <a:p>
            <a:r>
              <a:rPr lang="en-US" i="1" dirty="0"/>
              <a:t>VMW</a:t>
            </a:r>
            <a:endParaRPr lang="en-GB" i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DE1FF0-C072-47D4-B620-EA0C68E77A29}"/>
              </a:ext>
            </a:extLst>
          </p:cNvPr>
          <p:cNvSpPr/>
          <p:nvPr/>
        </p:nvSpPr>
        <p:spPr>
          <a:xfrm>
            <a:off x="3230959" y="4460788"/>
            <a:ext cx="3133818" cy="6636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(L1)</a:t>
            </a:r>
            <a:endParaRPr lang="en-GB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890B4D-16B9-4820-AFDC-8719F448C285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1965448" y="3430109"/>
            <a:ext cx="1274902" cy="509393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D9DC1E0-DFD2-4180-BF84-2C6BB9DF2738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rot="10800000" flipV="1">
            <a:off x="6364777" y="3823165"/>
            <a:ext cx="961742" cy="969425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0ACD5C-31EE-4BFA-8F68-C9DF0ACF62FC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4797868" y="3761912"/>
            <a:ext cx="9391" cy="698876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EC3C9F-6B92-4F07-BEFD-69176FFA7EED}"/>
              </a:ext>
            </a:extLst>
          </p:cNvPr>
          <p:cNvSpPr txBox="1"/>
          <p:nvPr/>
        </p:nvSpPr>
        <p:spPr>
          <a:xfrm flipH="1">
            <a:off x="9403262" y="3477603"/>
            <a:ext cx="189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Validates</a:t>
            </a:r>
            <a:endParaRPr lang="en-GB" i="1" dirty="0">
              <a:highlight>
                <a:srgbClr val="C0C0C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131FB5-3490-45D2-8340-8C7FE1C7E1FC}"/>
              </a:ext>
            </a:extLst>
          </p:cNvPr>
          <p:cNvSpPr txBox="1"/>
          <p:nvPr/>
        </p:nvSpPr>
        <p:spPr>
          <a:xfrm flipH="1">
            <a:off x="6447816" y="4853844"/>
            <a:ext cx="189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Rd/</a:t>
            </a:r>
            <a:r>
              <a:rPr lang="en-US" dirty="0" err="1">
                <a:highlight>
                  <a:srgbClr val="C0C0C0"/>
                </a:highlight>
              </a:rPr>
              <a:t>Wr</a:t>
            </a:r>
            <a:endParaRPr lang="en-GB" i="1" dirty="0">
              <a:highlight>
                <a:srgbClr val="C0C0C0"/>
              </a:highligh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CC874D-E267-4705-BEDC-FA527F6E14FC}"/>
              </a:ext>
            </a:extLst>
          </p:cNvPr>
          <p:cNvSpPr txBox="1"/>
          <p:nvPr/>
        </p:nvSpPr>
        <p:spPr>
          <a:xfrm flipH="1">
            <a:off x="4819755" y="3918675"/>
            <a:ext cx="189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Rd/</a:t>
            </a:r>
            <a:r>
              <a:rPr lang="en-US" dirty="0" err="1">
                <a:highlight>
                  <a:srgbClr val="C0C0C0"/>
                </a:highlight>
              </a:rPr>
              <a:t>Wr</a:t>
            </a:r>
            <a:endParaRPr lang="en-GB" i="1" dirty="0">
              <a:highlight>
                <a:srgbClr val="C0C0C0"/>
              </a:highligh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E75CF1-1F36-4492-8D76-AD8176F5DFD3}"/>
              </a:ext>
            </a:extLst>
          </p:cNvPr>
          <p:cNvSpPr txBox="1"/>
          <p:nvPr/>
        </p:nvSpPr>
        <p:spPr>
          <a:xfrm flipH="1">
            <a:off x="2396972" y="2972909"/>
            <a:ext cx="189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Rd</a:t>
            </a:r>
            <a:endParaRPr lang="en-GB" i="1" dirty="0">
              <a:highlight>
                <a:srgbClr val="C0C0C0"/>
              </a:highlight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6C3D4BA-6EA2-4F25-8BA5-F2B20A455FD1}"/>
              </a:ext>
            </a:extLst>
          </p:cNvPr>
          <p:cNvCxnSpPr>
            <a:cxnSpLocks/>
            <a:stCxn id="16" idx="2"/>
            <a:endCxn id="14" idx="2"/>
          </p:cNvCxnSpPr>
          <p:nvPr/>
        </p:nvCxnSpPr>
        <p:spPr>
          <a:xfrm rot="5400000">
            <a:off x="4730428" y="1979533"/>
            <a:ext cx="861437" cy="6229239"/>
          </a:xfrm>
          <a:prstGeom prst="bentConnector3">
            <a:avLst>
              <a:gd name="adj1" fmla="val 126537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5F5AD0-2AA6-4500-9A36-F1596E4AB6D3}"/>
              </a:ext>
            </a:extLst>
          </p:cNvPr>
          <p:cNvSpPr txBox="1"/>
          <p:nvPr/>
        </p:nvSpPr>
        <p:spPr>
          <a:xfrm flipH="1">
            <a:off x="2921263" y="5469957"/>
            <a:ext cx="189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</a:rPr>
              <a:t>Wr</a:t>
            </a:r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89" name="Title 88">
            <a:extLst>
              <a:ext uri="{FF2B5EF4-FFF2-40B4-BE49-F238E27FC236}">
                <a16:creationId xmlns:a16="http://schemas.microsoft.com/office/drawing/2014/main" id="{0B36C12C-747D-41EB-A878-81138CA3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0" name="Title 3">
            <a:extLst>
              <a:ext uri="{FF2B5EF4-FFF2-40B4-BE49-F238E27FC236}">
                <a16:creationId xmlns:a16="http://schemas.microsoft.com/office/drawing/2014/main" id="{8070F300-3249-4C22-BE51-AC0373D71FA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Electronics trading </a:t>
            </a:r>
            <a:endParaRPr lang="en-GB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1F0019-99BB-45E9-AF73-AA9DBA3487DA}"/>
              </a:ext>
            </a:extLst>
          </p:cNvPr>
          <p:cNvCxnSpPr>
            <a:cxnSpLocks/>
          </p:cNvCxnSpPr>
          <p:nvPr/>
        </p:nvCxnSpPr>
        <p:spPr>
          <a:xfrm flipH="1">
            <a:off x="8460419" y="1211957"/>
            <a:ext cx="125457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8D6F9324-CCE0-44F6-8ED6-044995DAA01C}"/>
              </a:ext>
            </a:extLst>
          </p:cNvPr>
          <p:cNvSpPr txBox="1">
            <a:spLocks/>
          </p:cNvSpPr>
          <p:nvPr/>
        </p:nvSpPr>
        <p:spPr>
          <a:xfrm>
            <a:off x="8524225" y="828563"/>
            <a:ext cx="1108045" cy="527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UDP MD</a:t>
            </a:r>
            <a:endParaRPr lang="en-GB" dirty="0"/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8632D8C8-2278-4B47-B9AA-EEED80E3FD94}"/>
              </a:ext>
            </a:extLst>
          </p:cNvPr>
          <p:cNvSpPr txBox="1">
            <a:spLocks/>
          </p:cNvSpPr>
          <p:nvPr/>
        </p:nvSpPr>
        <p:spPr>
          <a:xfrm>
            <a:off x="10266019" y="831226"/>
            <a:ext cx="1198828" cy="79972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TCP Ack </a:t>
            </a:r>
          </a:p>
          <a:p>
            <a:r>
              <a:rPr lang="en-US" b="1" dirty="0"/>
              <a:t>+ &lt;3beats</a:t>
            </a:r>
            <a:endParaRPr lang="en-GB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34681B5-7A56-49AA-8E3F-784CE61AA53A}"/>
              </a:ext>
            </a:extLst>
          </p:cNvPr>
          <p:cNvCxnSpPr/>
          <p:nvPr/>
        </p:nvCxnSpPr>
        <p:spPr>
          <a:xfrm flipH="1">
            <a:off x="10106565" y="1221844"/>
            <a:ext cx="151808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403140FD-BE5C-41B1-912C-9C1F3E0AFF75}"/>
              </a:ext>
            </a:extLst>
          </p:cNvPr>
          <p:cNvSpPr txBox="1">
            <a:spLocks/>
          </p:cNvSpPr>
          <p:nvPr/>
        </p:nvSpPr>
        <p:spPr>
          <a:xfrm>
            <a:off x="6738525" y="852703"/>
            <a:ext cx="1586870" cy="35925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</a:t>
            </a:r>
            <a:r>
              <a:rPr lang="en-US" b="1" dirty="0" err="1"/>
              <a:t>rd</a:t>
            </a:r>
            <a:r>
              <a:rPr lang="en-US" b="1" dirty="0"/>
              <a:t>/write</a:t>
            </a:r>
            <a:endParaRPr lang="en-GB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160E5C-ABD5-46F8-9F17-3F5B43CB8F13}"/>
              </a:ext>
            </a:extLst>
          </p:cNvPr>
          <p:cNvCxnSpPr/>
          <p:nvPr/>
        </p:nvCxnSpPr>
        <p:spPr>
          <a:xfrm flipH="1">
            <a:off x="6781326" y="1225665"/>
            <a:ext cx="1518082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4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4B2F58D-E6FC-46B2-991C-D61869896FED}"/>
              </a:ext>
            </a:extLst>
          </p:cNvPr>
          <p:cNvSpPr/>
          <p:nvPr/>
        </p:nvSpPr>
        <p:spPr>
          <a:xfrm>
            <a:off x="746444" y="2239152"/>
            <a:ext cx="1565337" cy="3514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Xetra</a:t>
            </a:r>
            <a:r>
              <a:rPr lang="en-US" b="1" dirty="0"/>
              <a:t> QA</a:t>
            </a:r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r>
              <a:rPr lang="en-US" i="1" dirty="0"/>
              <a:t> </a:t>
            </a:r>
          </a:p>
          <a:p>
            <a:pPr algn="ctr"/>
            <a:r>
              <a:rPr lang="en-US" dirty="0"/>
              <a:t> 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EF61E23-ED42-4C5A-8CA9-4F85B4701302}"/>
              </a:ext>
            </a:extLst>
          </p:cNvPr>
          <p:cNvSpPr/>
          <p:nvPr/>
        </p:nvSpPr>
        <p:spPr>
          <a:xfrm>
            <a:off x="10301721" y="2239152"/>
            <a:ext cx="1433005" cy="3230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Quoterx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919A5C-5363-4CEA-9426-687B2F52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 trading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89DD3-BD6F-4572-8A85-7B3C4555F198}"/>
              </a:ext>
            </a:extLst>
          </p:cNvPr>
          <p:cNvSpPr/>
          <p:nvPr/>
        </p:nvSpPr>
        <p:spPr>
          <a:xfrm>
            <a:off x="2948548" y="2414725"/>
            <a:ext cx="6481999" cy="385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 board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FE1E1D-D111-4793-8709-AC547EBB49BB}"/>
              </a:ext>
            </a:extLst>
          </p:cNvPr>
          <p:cNvSpPr/>
          <p:nvPr/>
        </p:nvSpPr>
        <p:spPr>
          <a:xfrm>
            <a:off x="3240350" y="3098306"/>
            <a:ext cx="3133818" cy="1362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Dual port 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Requires arbitrator – 2 writes simultaneous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Over N clock cycles</a:t>
            </a:r>
            <a:endParaRPr lang="en-GB" dirty="0"/>
          </a:p>
          <a:p>
            <a:pPr algn="ctr"/>
            <a:endParaRPr lang="en-GB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8E75F739-12D1-4BC0-ACEE-583F5708D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8152" y="3361724"/>
            <a:ext cx="914400" cy="914400"/>
          </a:xfrm>
          <a:prstGeom prst="rect">
            <a:avLst/>
          </a:prstGeom>
        </p:spPr>
      </p:pic>
      <p:pic>
        <p:nvPicPr>
          <p:cNvPr id="13" name="Graphic 12" descr="Upward trend with solid fill">
            <a:extLst>
              <a:ext uri="{FF2B5EF4-FFF2-40B4-BE49-F238E27FC236}">
                <a16:creationId xmlns:a16="http://schemas.microsoft.com/office/drawing/2014/main" id="{48026E42-50A1-4651-831A-D6A08351A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048" y="3482302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902C34-A8CE-4948-9D63-52610D5CEA6C}"/>
              </a:ext>
            </a:extLst>
          </p:cNvPr>
          <p:cNvSpPr txBox="1"/>
          <p:nvPr/>
        </p:nvSpPr>
        <p:spPr>
          <a:xfrm flipH="1">
            <a:off x="1097280" y="4601541"/>
            <a:ext cx="189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</a:t>
            </a:r>
          </a:p>
          <a:p>
            <a:r>
              <a:rPr lang="en-US" i="1" dirty="0" err="1"/>
              <a:t>Quoterx</a:t>
            </a:r>
            <a:endParaRPr lang="en-US" i="1" dirty="0"/>
          </a:p>
          <a:p>
            <a:r>
              <a:rPr lang="en-US" i="1" dirty="0"/>
              <a:t>Ask/bid</a:t>
            </a:r>
            <a:endParaRPr lang="en-GB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414E45-8127-4480-B656-E188565BB541}"/>
              </a:ext>
            </a:extLst>
          </p:cNvPr>
          <p:cNvSpPr/>
          <p:nvPr/>
        </p:nvSpPr>
        <p:spPr>
          <a:xfrm>
            <a:off x="7326519" y="2982897"/>
            <a:ext cx="1898492" cy="1680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Basic logic:</a:t>
            </a:r>
          </a:p>
          <a:p>
            <a:pPr marL="342900" indent="-342900">
              <a:buAutoNum type="arabicPeriod"/>
            </a:pPr>
            <a:r>
              <a:rPr lang="en-US" dirty="0"/>
              <a:t>Heartbeat</a:t>
            </a:r>
          </a:p>
          <a:p>
            <a:pPr marL="342900" indent="-342900">
              <a:buAutoNum type="arabicPeriod"/>
            </a:pPr>
            <a:r>
              <a:rPr lang="en-US" dirty="0"/>
              <a:t>Risk check</a:t>
            </a:r>
          </a:p>
          <a:p>
            <a:pPr marL="342900" indent="-342900">
              <a:buAutoNum type="arabicPeriod"/>
            </a:pPr>
            <a:r>
              <a:rPr lang="en-US" dirty="0"/>
              <a:t>Cancels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151000-069F-4C76-8256-1CFBBB583C8B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flipH="1">
            <a:off x="9225011" y="3818924"/>
            <a:ext cx="1323141" cy="42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2615BBF-48D3-4DC6-82DD-89952473F4BF}"/>
              </a:ext>
            </a:extLst>
          </p:cNvPr>
          <p:cNvSpPr txBox="1"/>
          <p:nvPr/>
        </p:nvSpPr>
        <p:spPr>
          <a:xfrm flipH="1">
            <a:off x="10439694" y="4333311"/>
            <a:ext cx="189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orders</a:t>
            </a:r>
          </a:p>
          <a:p>
            <a:r>
              <a:rPr lang="en-US" i="1" dirty="0"/>
              <a:t>VMW</a:t>
            </a:r>
            <a:endParaRPr lang="en-GB" i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DE1FF0-C072-47D4-B620-EA0C68E77A29}"/>
              </a:ext>
            </a:extLst>
          </p:cNvPr>
          <p:cNvSpPr/>
          <p:nvPr/>
        </p:nvSpPr>
        <p:spPr>
          <a:xfrm>
            <a:off x="3240350" y="4891596"/>
            <a:ext cx="3133818" cy="127838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</a:t>
            </a:r>
            <a:r>
              <a:rPr lang="en-US" dirty="0" err="1"/>
              <a:t>Cache</a:t>
            </a:r>
            <a:r>
              <a:rPr lang="en-US" dirty="0"/>
              <a:t> (L1) </a:t>
            </a:r>
          </a:p>
          <a:p>
            <a:r>
              <a:rPr lang="en-US" dirty="0"/>
              <a:t>1. 2x Rd and Writes</a:t>
            </a:r>
          </a:p>
          <a:p>
            <a:r>
              <a:rPr lang="en-US" dirty="0"/>
              <a:t>2. Up to date changes </a:t>
            </a:r>
          </a:p>
          <a:p>
            <a:r>
              <a:rPr lang="en-US" dirty="0"/>
              <a:t>3. MESI protocol</a:t>
            </a:r>
            <a:endParaRPr lang="en-GB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890B4D-16B9-4820-AFDC-8719F448C285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1965448" y="3779547"/>
            <a:ext cx="1274902" cy="159955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D9DC1E0-DFD2-4180-BF84-2C6BB9DF2738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rot="10800000" flipV="1">
            <a:off x="6374169" y="3823165"/>
            <a:ext cx="952351" cy="1707623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0ACD5C-31EE-4BFA-8F68-C9DF0ACF62FC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4807259" y="4460788"/>
            <a:ext cx="0" cy="430808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EC3C9F-6B92-4F07-BEFD-69176FFA7EED}"/>
              </a:ext>
            </a:extLst>
          </p:cNvPr>
          <p:cNvSpPr txBox="1"/>
          <p:nvPr/>
        </p:nvSpPr>
        <p:spPr>
          <a:xfrm flipH="1">
            <a:off x="9403262" y="3477603"/>
            <a:ext cx="189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Validates</a:t>
            </a:r>
            <a:endParaRPr lang="en-GB" i="1" dirty="0">
              <a:highlight>
                <a:srgbClr val="C0C0C0"/>
              </a:highlight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14AE3E-10D7-4CF6-BBE1-AB264AD6DD12}"/>
              </a:ext>
            </a:extLst>
          </p:cNvPr>
          <p:cNvCxnSpPr>
            <a:cxnSpLocks/>
          </p:cNvCxnSpPr>
          <p:nvPr/>
        </p:nvCxnSpPr>
        <p:spPr>
          <a:xfrm flipH="1">
            <a:off x="8460419" y="1211957"/>
            <a:ext cx="125457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ECD635A-D5F1-4E07-B85F-C23C588061E0}"/>
              </a:ext>
            </a:extLst>
          </p:cNvPr>
          <p:cNvSpPr txBox="1">
            <a:spLocks/>
          </p:cNvSpPr>
          <p:nvPr/>
        </p:nvSpPr>
        <p:spPr>
          <a:xfrm>
            <a:off x="8524225" y="828563"/>
            <a:ext cx="1108045" cy="527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UDP MD</a:t>
            </a:r>
            <a:endParaRPr lang="en-GB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77752C6A-E45E-4ADC-B70F-7D44E08737E3}"/>
              </a:ext>
            </a:extLst>
          </p:cNvPr>
          <p:cNvSpPr txBox="1">
            <a:spLocks/>
          </p:cNvSpPr>
          <p:nvPr/>
        </p:nvSpPr>
        <p:spPr>
          <a:xfrm>
            <a:off x="10266019" y="831226"/>
            <a:ext cx="1198828" cy="79972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TCP Ack </a:t>
            </a:r>
          </a:p>
          <a:p>
            <a:r>
              <a:rPr lang="en-US" b="1" dirty="0"/>
              <a:t>+ &lt;3beats</a:t>
            </a:r>
            <a:endParaRPr lang="en-GB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156348-9FCC-43B5-A473-08C8B946ABEA}"/>
              </a:ext>
            </a:extLst>
          </p:cNvPr>
          <p:cNvCxnSpPr/>
          <p:nvPr/>
        </p:nvCxnSpPr>
        <p:spPr>
          <a:xfrm flipH="1">
            <a:off x="10106565" y="1221844"/>
            <a:ext cx="151808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6D20216-92DC-447C-B9DC-FC33A2DB087E}"/>
              </a:ext>
            </a:extLst>
          </p:cNvPr>
          <p:cNvSpPr txBox="1">
            <a:spLocks/>
          </p:cNvSpPr>
          <p:nvPr/>
        </p:nvSpPr>
        <p:spPr>
          <a:xfrm>
            <a:off x="6738525" y="852703"/>
            <a:ext cx="1586870" cy="35925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</a:t>
            </a:r>
            <a:r>
              <a:rPr lang="en-US" b="1" dirty="0" err="1"/>
              <a:t>rd</a:t>
            </a:r>
            <a:r>
              <a:rPr lang="en-US" b="1" dirty="0"/>
              <a:t>/write</a:t>
            </a:r>
            <a:endParaRPr lang="en-GB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8B59B9-C290-4951-B8CC-08AADC6E7120}"/>
              </a:ext>
            </a:extLst>
          </p:cNvPr>
          <p:cNvCxnSpPr/>
          <p:nvPr/>
        </p:nvCxnSpPr>
        <p:spPr>
          <a:xfrm flipH="1">
            <a:off x="6781326" y="1225665"/>
            <a:ext cx="1518082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8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DF41FD-1B2E-45F1-AB88-E26BDC37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caching?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34543-1898-4AC5-9897-B705802B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Real time orders from Clients, usually repeated (same client several orders)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Access memory for orders = 6 clock cycles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Less delay </a:t>
            </a:r>
            <a:r>
              <a:rPr lang="en-GB" dirty="0">
                <a:sym typeface="Wingdings" panose="05000000000000000000" pitchFamily="2" charset="2"/>
              </a:rPr>
              <a:t> act early on the market  bigger benefices 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Consistency – keep in state modified for longer if client keep making same orders to ensure safety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Risk management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2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1D1ECC-F02C-45B3-97F5-7500051A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special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3F6EC-802B-45C0-97B8-B30E82A00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from existing caching protocols on </a:t>
            </a:r>
            <a:r>
              <a:rPr lang="en-US" dirty="0" err="1"/>
              <a:t>fpgas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34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3A3D27-9E5B-43FA-A471-E1439B5B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vs designed for trading model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CFCBEE-825F-49B0-A90A-8600D8A02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Dual multicore processor</a:t>
            </a:r>
            <a:endParaRPr lang="en-GB" dirty="0"/>
          </a:p>
        </p:txBody>
      </p:sp>
      <p:pic>
        <p:nvPicPr>
          <p:cNvPr id="32" name="Content Placeholder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29DAB6-8B27-45DC-8655-D7754EAFA5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109555"/>
            <a:ext cx="4938712" cy="2232741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FB8E2B-CB07-43A6-AF1B-F322A6602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OPEN/</a:t>
            </a:r>
            <a:r>
              <a:rPr lang="en-US" dirty="0" err="1"/>
              <a:t>CLOSEd</a:t>
            </a:r>
            <a:r>
              <a:rPr lang="en-US" dirty="0"/>
              <a:t> order books</a:t>
            </a:r>
            <a:endParaRPr lang="en-GB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0E8036DA-1847-401A-8958-C5DC753205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176311"/>
            <a:ext cx="4937125" cy="2099228"/>
          </a:xfrm>
        </p:spPr>
      </p:pic>
    </p:spTree>
    <p:extLst>
      <p:ext uri="{BB962C8B-B14F-4D97-AF65-F5344CB8AC3E}">
        <p14:creationId xmlns:p14="http://schemas.microsoft.com/office/powerpoint/2010/main" val="41935851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1053</Words>
  <Application>Microsoft Office PowerPoint</Application>
  <PresentationFormat>Widescreen</PresentationFormat>
  <Paragraphs>337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Retrospect</vt:lpstr>
      <vt:lpstr>FPGA caching</vt:lpstr>
      <vt:lpstr>Sommaire</vt:lpstr>
      <vt:lpstr>Why</vt:lpstr>
      <vt:lpstr>Electronic trading Data flow</vt:lpstr>
      <vt:lpstr>PowerPoint Presentation</vt:lpstr>
      <vt:lpstr>Electronics trading </vt:lpstr>
      <vt:lpstr>Why caching?</vt:lpstr>
      <vt:lpstr>How is it special</vt:lpstr>
      <vt:lpstr>Conventional vs designed for trading model</vt:lpstr>
      <vt:lpstr>Caching – dual multicore processor</vt:lpstr>
      <vt:lpstr>Current exchange model</vt:lpstr>
      <vt:lpstr>PowerPoint Presentation</vt:lpstr>
      <vt:lpstr>PowerPoint Presentation</vt:lpstr>
      <vt:lpstr>PowerPoint Presentation</vt:lpstr>
      <vt:lpstr>PowerPoint Presentation</vt:lpstr>
      <vt:lpstr>Example time analysis – order and cancel</vt:lpstr>
      <vt:lpstr>Example time analysis – order and cancel</vt:lpstr>
      <vt:lpstr>TODO </vt:lpstr>
      <vt:lpstr>PowerPoint Presentation</vt:lpstr>
      <vt:lpstr>PowerPoint Presentation</vt:lpstr>
      <vt:lpstr>How - MESI</vt:lpstr>
      <vt:lpstr>Snooping protocol for caches</vt:lpstr>
      <vt:lpstr>Each cache – managed with MESI</vt:lpstr>
      <vt:lpstr>Implementation - POC</vt:lpstr>
      <vt:lpstr>Success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caching</dc:title>
  <dc:creator>My.L My.L</dc:creator>
  <cp:lastModifiedBy>My.L My.L</cp:lastModifiedBy>
  <cp:revision>12</cp:revision>
  <dcterms:created xsi:type="dcterms:W3CDTF">2021-09-10T17:19:11Z</dcterms:created>
  <dcterms:modified xsi:type="dcterms:W3CDTF">2021-09-23T14:51:54Z</dcterms:modified>
</cp:coreProperties>
</file>