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2" autoAdjust="0"/>
  </p:normalViewPr>
  <p:slideViewPr>
    <p:cSldViewPr snapToGrid="0">
      <p:cViewPr varScale="1">
        <p:scale>
          <a:sx n="64" d="100"/>
          <a:sy n="64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65AD6-D063-478C-9E99-C4867EF110D7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9A963-6D36-4886-A4EC-519246BC7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84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企業在追求獲利與成長的同時，必須也要重視環境、社會以及公司治理的重要指標。也與利害關係人良好互動，善盡企業公民責任，追求永續未來。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9A963-6D36-4886-A4EC-519246BC7E5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0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而對台積公司來說，企業社會責任之首就是堅守我們的核心價值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(ICIC)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，所有同仁身體力行展現出我們的經營理念，在各自崗位上不斷精進「技術領先、卓越製造、客戶信任」的三大競爭優勢。以此透過台積的產業領導地位來驅動環境及社會美好的改變。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9A963-6D36-4886-A4EC-519246BC7E5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13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44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25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51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4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8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58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18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54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3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27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12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B5AD-DCAE-4AB1-AE19-2E05CFF71B0E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5EA3-5FA6-4B2A-8479-859F40CEA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0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47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CSR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(Corporate Social Responsibility)?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Being concerned with the environment, society, and corporate governance</a:t>
            </a:r>
          </a:p>
          <a:p>
            <a:r>
              <a:rPr lang="en-US" altLang="zh-TW" dirty="0" smtClean="0"/>
              <a:t>Developing positive relationships with all stakeholders </a:t>
            </a:r>
            <a:r>
              <a:rPr lang="en-US" altLang="zh-TW" dirty="0" smtClean="0"/>
              <a:t>actively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Fulfilling the responsibility as a corporate citizen</a:t>
            </a:r>
          </a:p>
          <a:p>
            <a:r>
              <a:rPr lang="en-US" altLang="zh-TW" dirty="0" smtClean="0"/>
              <a:t>Pursuing a sustainable future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0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CSR in </a:t>
            </a:r>
            <a:r>
              <a:rPr lang="en-US" altLang="zh-TW" dirty="0" err="1" smtClean="0"/>
              <a:t>tsmc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8684" cy="4351338"/>
          </a:xfrm>
        </p:spPr>
        <p:txBody>
          <a:bodyPr/>
          <a:lstStyle/>
          <a:p>
            <a:r>
              <a:rPr lang="en-US" altLang="zh-TW" dirty="0" smtClean="0"/>
              <a:t>ICIC (Integrity, Commitment, Innovation, Customer Trust)</a:t>
            </a:r>
          </a:p>
          <a:p>
            <a:pPr marL="0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Technology Leadership, Manufacturing Excellence, and Customer Trust</a:t>
            </a:r>
          </a:p>
          <a:p>
            <a:pPr marL="0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err="1" smtClean="0"/>
              <a:t>tsmc</a:t>
            </a:r>
            <a:r>
              <a:rPr lang="en-US" altLang="zh-TW" dirty="0" smtClean="0"/>
              <a:t> CSR Award</a:t>
            </a:r>
          </a:p>
          <a:p>
            <a:pPr marL="0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website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2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 in this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Fast and stable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WP</a:t>
            </a:r>
          </a:p>
          <a:p>
            <a:r>
              <a:rPr lang="en-US" altLang="zh-TW" dirty="0" smtClean="0"/>
              <a:t>Scalability</a:t>
            </a:r>
            <a:r>
              <a:rPr lang="zh-TW" altLang="en-US" dirty="0" smtClean="0"/>
              <a:t>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K8S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72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WordPress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advantage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1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K8S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advantage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63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198</Words>
  <Application>Microsoft Office PowerPoint</Application>
  <PresentationFormat>寬螢幕</PresentationFormat>
  <Paragraphs>21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What is CSR (Corporate Social Responsibility)?</vt:lpstr>
      <vt:lpstr>CSR in tsmc</vt:lpstr>
      <vt:lpstr>Objective in this project</vt:lpstr>
      <vt:lpstr>WordPress</vt:lpstr>
      <vt:lpstr>K8S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a0953903449@gmail.com</dc:creator>
  <cp:lastModifiedBy>a0953903449@gmail.com</cp:lastModifiedBy>
  <cp:revision>18</cp:revision>
  <dcterms:created xsi:type="dcterms:W3CDTF">2020-08-10T14:11:45Z</dcterms:created>
  <dcterms:modified xsi:type="dcterms:W3CDTF">2020-08-10T15:06:57Z</dcterms:modified>
</cp:coreProperties>
</file>