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3684"/>
    <p:restoredTop sz="94571"/>
  </p:normalViewPr>
  <p:slideViewPr>
    <p:cSldViewPr snapToGrid="0" snapToObjects="1">
      <p:cViewPr varScale="1">
        <p:scale>
          <a:sx n="89" d="100"/>
          <a:sy n="89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DDA83-ECD4-5E48-AC8F-38B14027F99A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07BF-B967-9945-8D97-60646FFC1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C07BF-B967-9945-8D97-60646FFC1F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8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www.datacite.org/join-datacite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" t="21960" r="417" b="18581"/>
          <a:stretch/>
        </p:blipFill>
        <p:spPr>
          <a:xfrm>
            <a:off x="0" y="0"/>
            <a:ext cx="12214750" cy="4586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77" y="5116300"/>
            <a:ext cx="3450410" cy="11325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7924097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A5D3794B-289A-4A80-97D7-111025398D45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225" y="865192"/>
            <a:ext cx="2862775" cy="939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7924097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93C6A301-0538-44EC-B09D-202E1042A48B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225" y="865192"/>
            <a:ext cx="2862775" cy="939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56E91E96-98B0-4413-9547-46F3504108EF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56E91E96-98B0-4413-9547-46F3504108EF}" type="datetimeFigureOut">
              <a:rPr lang="en-US" smtClean="0"/>
              <a:pPr/>
              <a:t>6/27/16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30" y="1716259"/>
            <a:ext cx="5198654" cy="170638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397717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0" i="0" dirty="0" smtClean="0">
                <a:latin typeface="Helvetica Light" charset="0"/>
                <a:ea typeface="Helvetica Light" charset="0"/>
                <a:cs typeface="Helvetica Light" charset="0"/>
              </a:rPr>
              <a:t>Help us </a:t>
            </a:r>
            <a:r>
              <a:rPr lang="en-US" b="0" i="0" dirty="0" smtClean="0">
                <a:latin typeface="Helvetica Light" charset="0"/>
                <a:ea typeface="Helvetica Light" charset="0"/>
                <a:cs typeface="Helvetica Light" charset="0"/>
              </a:rPr>
              <a:t>make </a:t>
            </a:r>
            <a:r>
              <a:rPr lang="en-US" b="0" i="0" dirty="0" smtClean="0">
                <a:latin typeface="Helvetica Light" charset="0"/>
                <a:ea typeface="Helvetica Light" charset="0"/>
                <a:cs typeface="Helvetica Light" charset="0"/>
              </a:rPr>
              <a:t>research better!</a:t>
            </a:r>
          </a:p>
          <a:p>
            <a:pPr lvl="0" algn="ctr"/>
            <a:r>
              <a:rPr lang="en-US" b="0" i="0" dirty="0" smtClean="0">
                <a:latin typeface="Helvetica Light" charset="0"/>
                <a:ea typeface="Helvetica Light" charset="0"/>
                <a:cs typeface="Helvetica Light" charset="0"/>
                <a:hlinkClick r:id="rId3"/>
              </a:rPr>
              <a:t>https://</a:t>
            </a:r>
            <a:r>
              <a:rPr lang="en-US" b="0" i="0" dirty="0" err="1" smtClean="0">
                <a:latin typeface="Helvetica Light" charset="0"/>
                <a:ea typeface="Helvetica Light" charset="0"/>
                <a:cs typeface="Helvetica Light" charset="0"/>
                <a:hlinkClick r:id="rId3"/>
              </a:rPr>
              <a:t>www.datacite.org</a:t>
            </a:r>
            <a:r>
              <a:rPr lang="en-US" b="0" i="0" dirty="0" smtClean="0">
                <a:latin typeface="Helvetica Light" charset="0"/>
                <a:ea typeface="Helvetica Light" charset="0"/>
                <a:cs typeface="Helvetica Light" charset="0"/>
                <a:hlinkClick r:id="rId3"/>
              </a:rPr>
              <a:t>/join-</a:t>
            </a:r>
            <a:r>
              <a:rPr lang="en-US" b="0" i="0" dirty="0" err="1" smtClean="0">
                <a:latin typeface="Helvetica Light" charset="0"/>
                <a:ea typeface="Helvetica Light" charset="0"/>
                <a:cs typeface="Helvetica Light" charset="0"/>
                <a:hlinkClick r:id="rId3"/>
              </a:rPr>
              <a:t>datacite</a:t>
            </a:r>
            <a:r>
              <a:rPr lang="en-US" b="0" i="0" dirty="0" smtClean="0">
                <a:latin typeface="Helvetica Light" charset="0"/>
                <a:ea typeface="Helvetica Light" charset="0"/>
                <a:cs typeface="Helvetica Light" charset="0"/>
                <a:hlinkClick r:id="rId3"/>
              </a:rPr>
              <a:t> </a:t>
            </a:r>
            <a:endParaRPr lang="en-US" b="0" i="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2532185" y="3713870"/>
            <a:ext cx="6879101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0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7924097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225" y="865192"/>
            <a:ext cx="2862775" cy="9396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8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529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66AEBC"/>
      </a:accent4>
      <a:accent5>
        <a:srgbClr val="4B678A"/>
      </a:accent5>
      <a:accent6>
        <a:srgbClr val="5885A4"/>
      </a:accent6>
      <a:hlink>
        <a:srgbClr val="257CA2"/>
      </a:hlink>
      <a:folHlink>
        <a:srgbClr val="287EB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Helvetica Light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rueda</dc:creator>
  <cp:lastModifiedBy>laura rueda</cp:lastModifiedBy>
  <cp:revision>7</cp:revision>
  <dcterms:created xsi:type="dcterms:W3CDTF">2016-01-22T15:57:24Z</dcterms:created>
  <dcterms:modified xsi:type="dcterms:W3CDTF">2016-06-27T12:45:31Z</dcterms:modified>
</cp:coreProperties>
</file>