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lvl1pPr algn="ctr" defTabSz="825500">
      <a:defRPr sz="5000">
        <a:latin typeface="+mn-lt"/>
        <a:ea typeface="+mn-ea"/>
        <a:cs typeface="+mn-cs"/>
        <a:sym typeface="Helvetica Neue Light"/>
      </a:defRPr>
    </a:lvl1pPr>
    <a:lvl2pPr indent="228600" algn="ctr" defTabSz="825500">
      <a:defRPr sz="5000">
        <a:latin typeface="+mn-lt"/>
        <a:ea typeface="+mn-ea"/>
        <a:cs typeface="+mn-cs"/>
        <a:sym typeface="Helvetica Neue Light"/>
      </a:defRPr>
    </a:lvl2pPr>
    <a:lvl3pPr indent="457200" algn="ctr" defTabSz="825500">
      <a:defRPr sz="5000">
        <a:latin typeface="+mn-lt"/>
        <a:ea typeface="+mn-ea"/>
        <a:cs typeface="+mn-cs"/>
        <a:sym typeface="Helvetica Neue Light"/>
      </a:defRPr>
    </a:lvl3pPr>
    <a:lvl4pPr indent="685800" algn="ctr" defTabSz="825500">
      <a:defRPr sz="5000">
        <a:latin typeface="+mn-lt"/>
        <a:ea typeface="+mn-ea"/>
        <a:cs typeface="+mn-cs"/>
        <a:sym typeface="Helvetica Neue Light"/>
      </a:defRPr>
    </a:lvl4pPr>
    <a:lvl5pPr indent="914400" algn="ctr" defTabSz="825500">
      <a:defRPr sz="5000">
        <a:latin typeface="+mn-lt"/>
        <a:ea typeface="+mn-ea"/>
        <a:cs typeface="+mn-cs"/>
        <a:sym typeface="Helvetica Neue Light"/>
      </a:defRPr>
    </a:lvl5pPr>
    <a:lvl6pPr indent="1143000" algn="ctr" defTabSz="825500">
      <a:defRPr sz="5000">
        <a:latin typeface="+mn-lt"/>
        <a:ea typeface="+mn-ea"/>
        <a:cs typeface="+mn-cs"/>
        <a:sym typeface="Helvetica Neue Light"/>
      </a:defRPr>
    </a:lvl6pPr>
    <a:lvl7pPr indent="1371600" algn="ctr" defTabSz="825500">
      <a:defRPr sz="5000">
        <a:latin typeface="+mn-lt"/>
        <a:ea typeface="+mn-ea"/>
        <a:cs typeface="+mn-cs"/>
        <a:sym typeface="Helvetica Neue Light"/>
      </a:defRPr>
    </a:lvl7pPr>
    <a:lvl8pPr indent="1600200" algn="ctr" defTabSz="825500">
      <a:defRPr sz="5000">
        <a:latin typeface="+mn-lt"/>
        <a:ea typeface="+mn-ea"/>
        <a:cs typeface="+mn-cs"/>
        <a:sym typeface="Helvetica Neue Light"/>
      </a:defRPr>
    </a:lvl8pPr>
    <a:lvl9pPr indent="1828800" algn="ctr" defTabSz="825500">
      <a:defRPr sz="5000">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p:nvPr>
            <p:ph type="sldImg"/>
          </p:nvPr>
        </p:nvSpPr>
        <p:spPr>
          <a:xfrm>
            <a:off x="1143000" y="685800"/>
            <a:ext cx="4572000" cy="3429000"/>
          </a:xfrm>
          <a:prstGeom prst="rect">
            <a:avLst/>
          </a:prstGeom>
        </p:spPr>
        <p:txBody>
          <a:bodyPr/>
          <a:lstStyle/>
          <a:p>
            <a:pPr lvl="0"/>
          </a:p>
        </p:txBody>
      </p:sp>
      <p:sp>
        <p:nvSpPr>
          <p:cNvPr id="38" name="Shape 3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6" name="Shape 6"/>
          <p:cNvSpPr/>
          <p:nvPr/>
        </p:nvSpPr>
        <p:spPr>
          <a:xfrm>
            <a:off x="1066800" y="6680200"/>
            <a:ext cx="22252676" cy="182"/>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7" name="Shape 7"/>
          <p:cNvSpPr/>
          <p:nvPr>
            <p:ph type="title"/>
          </p:nvPr>
        </p:nvSpPr>
        <p:spPr>
          <a:xfrm>
            <a:off x="1066800" y="1854200"/>
            <a:ext cx="22237700" cy="4470400"/>
          </a:xfrm>
          <a:prstGeom prst="rect">
            <a:avLst/>
          </a:prstGeom>
        </p:spPr>
        <p:txBody>
          <a:bodyPr/>
          <a:lstStyle/>
          <a:p>
            <a:pPr lvl="0">
              <a:defRPr sz="1800"/>
            </a:pPr>
            <a:r>
              <a:rPr sz="5800"/>
              <a:t>Title Text</a:t>
            </a:r>
          </a:p>
        </p:txBody>
      </p:sp>
      <p:sp>
        <p:nvSpPr>
          <p:cNvPr id="8" name="Shape 8"/>
          <p:cNvSpPr/>
          <p:nvPr>
            <p:ph type="body" idx="1"/>
          </p:nvPr>
        </p:nvSpPr>
        <p:spPr>
          <a:xfrm>
            <a:off x="1066800" y="7048500"/>
            <a:ext cx="22237700" cy="1435100"/>
          </a:xfrm>
          <a:prstGeom prst="rect">
            <a:avLst/>
          </a:prstGeom>
        </p:spPr>
        <p:txBody>
          <a:bodyPr/>
          <a:lstStyle>
            <a:lvl1pPr marL="0" indent="0">
              <a:spcBef>
                <a:spcPts val="0"/>
              </a:spcBef>
              <a:buSzTx/>
              <a:buFontTx/>
              <a:buNone/>
              <a:defRPr sz="3600">
                <a:latin typeface="Helvetica Neue"/>
                <a:ea typeface="Helvetica Neue"/>
                <a:cs typeface="Helvetica Neue"/>
                <a:sym typeface="Helvetica Neue"/>
              </a:defRPr>
            </a:lvl1pPr>
            <a:lvl2pPr marL="0" indent="228600">
              <a:spcBef>
                <a:spcPts val="0"/>
              </a:spcBef>
              <a:buSzTx/>
              <a:buFontTx/>
              <a:buNone/>
              <a:defRPr sz="3600">
                <a:latin typeface="Helvetica Neue"/>
                <a:ea typeface="Helvetica Neue"/>
                <a:cs typeface="Helvetica Neue"/>
                <a:sym typeface="Helvetica Neue"/>
              </a:defRPr>
            </a:lvl2pPr>
            <a:lvl3pPr marL="0" indent="457200">
              <a:spcBef>
                <a:spcPts val="0"/>
              </a:spcBef>
              <a:buSzTx/>
              <a:buFontTx/>
              <a:buNone/>
              <a:defRPr sz="3600">
                <a:latin typeface="Helvetica Neue"/>
                <a:ea typeface="Helvetica Neue"/>
                <a:cs typeface="Helvetica Neue"/>
                <a:sym typeface="Helvetica Neue"/>
              </a:defRPr>
            </a:lvl3pPr>
            <a:lvl4pPr marL="0" indent="685800">
              <a:spcBef>
                <a:spcPts val="0"/>
              </a:spcBef>
              <a:buSzTx/>
              <a:buFontTx/>
              <a:buNone/>
              <a:defRPr sz="3600">
                <a:latin typeface="Helvetica Neue"/>
                <a:ea typeface="Helvetica Neue"/>
                <a:cs typeface="Helvetica Neue"/>
                <a:sym typeface="Helvetica Neue"/>
              </a:defRPr>
            </a:lvl4pPr>
            <a:lvl5pPr marL="0" indent="914400">
              <a:spcBef>
                <a:spcPts val="0"/>
              </a:spcBef>
              <a:buSzTx/>
              <a:buFontTx/>
              <a:buNone/>
              <a:defRPr sz="3600">
                <a:latin typeface="Helvetica Neue"/>
                <a:ea typeface="Helvetica Neue"/>
                <a:cs typeface="Helvetica Neue"/>
                <a:sym typeface="Helvetica Neue"/>
              </a:defRPr>
            </a:lvl5p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0" name="Shape 10"/>
          <p:cNvSpPr/>
          <p:nvPr/>
        </p:nvSpPr>
        <p:spPr>
          <a:xfrm rot="5400000">
            <a:off x="13147585" y="12214314"/>
            <a:ext cx="200043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11" name="Shape 11"/>
          <p:cNvSpPr/>
          <p:nvPr>
            <p:ph type="title"/>
          </p:nvPr>
        </p:nvSpPr>
        <p:spPr>
          <a:xfrm>
            <a:off x="2641600" y="10947400"/>
            <a:ext cx="10858500" cy="2387600"/>
          </a:xfrm>
          <a:prstGeom prst="rect">
            <a:avLst/>
          </a:prstGeom>
        </p:spPr>
        <p:txBody>
          <a:bodyPr anchor="ctr"/>
          <a:lstStyle>
            <a:lvl1pPr algn="r"/>
          </a:lstStyle>
          <a:p>
            <a:pPr lvl="0">
              <a:defRPr sz="1800"/>
            </a:pPr>
            <a:r>
              <a:rPr sz="5800"/>
              <a:t>Title Text</a:t>
            </a:r>
          </a:p>
        </p:txBody>
      </p:sp>
      <p:sp>
        <p:nvSpPr>
          <p:cNvPr id="12" name="Shape 12"/>
          <p:cNvSpPr/>
          <p:nvPr>
            <p:ph type="body" idx="1"/>
          </p:nvPr>
        </p:nvSpPr>
        <p:spPr>
          <a:xfrm>
            <a:off x="14719300" y="11938000"/>
            <a:ext cx="9283700" cy="711200"/>
          </a:xfrm>
          <a:prstGeom prst="rect">
            <a:avLst/>
          </a:prstGeom>
        </p:spPr>
        <p:txBody>
          <a:bodyPr/>
          <a:lstStyle>
            <a:lvl1pPr marL="0" indent="0">
              <a:spcBef>
                <a:spcPts val="0"/>
              </a:spcBef>
              <a:buSzTx/>
              <a:buFontTx/>
              <a:buNone/>
              <a:defRPr sz="3600">
                <a:latin typeface="Helvetica Neue"/>
                <a:ea typeface="Helvetica Neue"/>
                <a:cs typeface="Helvetica Neue"/>
                <a:sym typeface="Helvetica Neue"/>
              </a:defRPr>
            </a:lvl1pPr>
            <a:lvl2pPr marL="0" indent="228600">
              <a:spcBef>
                <a:spcPts val="0"/>
              </a:spcBef>
              <a:buSzTx/>
              <a:buFontTx/>
              <a:buNone/>
              <a:defRPr sz="3600">
                <a:latin typeface="Helvetica Neue"/>
                <a:ea typeface="Helvetica Neue"/>
                <a:cs typeface="Helvetica Neue"/>
                <a:sym typeface="Helvetica Neue"/>
              </a:defRPr>
            </a:lvl2pPr>
            <a:lvl3pPr marL="0" indent="457200">
              <a:spcBef>
                <a:spcPts val="0"/>
              </a:spcBef>
              <a:buSzTx/>
              <a:buFontTx/>
              <a:buNone/>
              <a:defRPr sz="3600">
                <a:latin typeface="Helvetica Neue"/>
                <a:ea typeface="Helvetica Neue"/>
                <a:cs typeface="Helvetica Neue"/>
                <a:sym typeface="Helvetica Neue"/>
              </a:defRPr>
            </a:lvl3pPr>
            <a:lvl4pPr marL="0" indent="685800">
              <a:spcBef>
                <a:spcPts val="0"/>
              </a:spcBef>
              <a:buSzTx/>
              <a:buFontTx/>
              <a:buNone/>
              <a:defRPr sz="3600">
                <a:latin typeface="Helvetica Neue"/>
                <a:ea typeface="Helvetica Neue"/>
                <a:cs typeface="Helvetica Neue"/>
                <a:sym typeface="Helvetica Neue"/>
              </a:defRPr>
            </a:lvl4pPr>
            <a:lvl5pPr marL="0" indent="914400">
              <a:spcBef>
                <a:spcPts val="0"/>
              </a:spcBef>
              <a:buSzTx/>
              <a:buFontTx/>
              <a:buNone/>
              <a:defRPr sz="3600">
                <a:latin typeface="Helvetica Neue"/>
                <a:ea typeface="Helvetica Neue"/>
                <a:cs typeface="Helvetica Neue"/>
                <a:sym typeface="Helvetica Neue"/>
              </a:defRPr>
            </a:lvl5p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4" name="Shape 14"/>
          <p:cNvSpPr/>
          <p:nvPr>
            <p:ph type="title"/>
          </p:nvPr>
        </p:nvSpPr>
        <p:spPr>
          <a:xfrm>
            <a:off x="1066800" y="4622800"/>
            <a:ext cx="22237700" cy="4470400"/>
          </a:xfrm>
          <a:prstGeom prst="rect">
            <a:avLst/>
          </a:prstGeom>
        </p:spPr>
        <p:txBody>
          <a:bodyPr anchor="ctr"/>
          <a:lstStyle/>
          <a:p>
            <a:pPr lvl="0">
              <a:defRPr sz="1800"/>
            </a:pPr>
            <a:r>
              <a:rPr sz="58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16" name="Shape 16"/>
          <p:cNvSpPr/>
          <p:nvPr/>
        </p:nvSpPr>
        <p:spPr>
          <a:xfrm>
            <a:off x="1066800" y="6845300"/>
            <a:ext cx="10002141"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17" name="Shape 17"/>
          <p:cNvSpPr/>
          <p:nvPr>
            <p:ph type="title"/>
          </p:nvPr>
        </p:nvSpPr>
        <p:spPr>
          <a:xfrm>
            <a:off x="1066800" y="2019300"/>
            <a:ext cx="10007600" cy="4470400"/>
          </a:xfrm>
          <a:prstGeom prst="rect">
            <a:avLst/>
          </a:prstGeom>
        </p:spPr>
        <p:txBody>
          <a:bodyPr/>
          <a:lstStyle/>
          <a:p>
            <a:pPr lvl="0">
              <a:defRPr sz="1800"/>
            </a:pPr>
            <a:r>
              <a:rPr sz="5800"/>
              <a:t>Title Text</a:t>
            </a:r>
          </a:p>
        </p:txBody>
      </p:sp>
      <p:sp>
        <p:nvSpPr>
          <p:cNvPr id="18" name="Shape 18"/>
          <p:cNvSpPr/>
          <p:nvPr>
            <p:ph type="body" idx="1"/>
          </p:nvPr>
        </p:nvSpPr>
        <p:spPr>
          <a:xfrm>
            <a:off x="1066800" y="7213600"/>
            <a:ext cx="10007600" cy="4470400"/>
          </a:xfrm>
          <a:prstGeom prst="rect">
            <a:avLst/>
          </a:prstGeom>
        </p:spPr>
        <p:txBody>
          <a:bodyPr/>
          <a:lstStyle>
            <a:lvl1pPr marL="0" indent="0">
              <a:spcBef>
                <a:spcPts val="0"/>
              </a:spcBef>
              <a:buSzTx/>
              <a:buFontTx/>
              <a:buNone/>
              <a:defRPr sz="3600">
                <a:latin typeface="Helvetica Neue"/>
                <a:ea typeface="Helvetica Neue"/>
                <a:cs typeface="Helvetica Neue"/>
                <a:sym typeface="Helvetica Neue"/>
              </a:defRPr>
            </a:lvl1pPr>
            <a:lvl2pPr marL="0" indent="228600">
              <a:spcBef>
                <a:spcPts val="0"/>
              </a:spcBef>
              <a:buSzTx/>
              <a:buFontTx/>
              <a:buNone/>
              <a:defRPr sz="3600">
                <a:latin typeface="Helvetica Neue"/>
                <a:ea typeface="Helvetica Neue"/>
                <a:cs typeface="Helvetica Neue"/>
                <a:sym typeface="Helvetica Neue"/>
              </a:defRPr>
            </a:lvl2pPr>
            <a:lvl3pPr marL="0" indent="457200">
              <a:spcBef>
                <a:spcPts val="0"/>
              </a:spcBef>
              <a:buSzTx/>
              <a:buFontTx/>
              <a:buNone/>
              <a:defRPr sz="3600">
                <a:latin typeface="Helvetica Neue"/>
                <a:ea typeface="Helvetica Neue"/>
                <a:cs typeface="Helvetica Neue"/>
                <a:sym typeface="Helvetica Neue"/>
              </a:defRPr>
            </a:lvl3pPr>
            <a:lvl4pPr marL="0" indent="685800">
              <a:spcBef>
                <a:spcPts val="0"/>
              </a:spcBef>
              <a:buSzTx/>
              <a:buFontTx/>
              <a:buNone/>
              <a:defRPr sz="3600">
                <a:latin typeface="Helvetica Neue"/>
                <a:ea typeface="Helvetica Neue"/>
                <a:cs typeface="Helvetica Neue"/>
                <a:sym typeface="Helvetica Neue"/>
              </a:defRPr>
            </a:lvl4pPr>
            <a:lvl5pPr marL="0" indent="914400">
              <a:spcBef>
                <a:spcPts val="0"/>
              </a:spcBef>
              <a:buSzTx/>
              <a:buFontTx/>
              <a:buNone/>
              <a:defRPr sz="3600">
                <a:latin typeface="Helvetica Neue"/>
                <a:ea typeface="Helvetica Neue"/>
                <a:cs typeface="Helvetica Neue"/>
                <a:sym typeface="Helvetica Neue"/>
              </a:defRPr>
            </a:lvl5p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lvl="0">
              <a:defRPr sz="1800"/>
            </a:pPr>
            <a:r>
              <a:rPr sz="58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pPr>
            <a:r>
              <a:rPr sz="5800"/>
              <a:t>Title Text</a:t>
            </a:r>
          </a:p>
        </p:txBody>
      </p:sp>
      <p:sp>
        <p:nvSpPr>
          <p:cNvPr id="23" name="Shape 23"/>
          <p:cNvSpPr/>
          <p:nvPr>
            <p:ph type="body" idx="1"/>
          </p:nvPr>
        </p:nvSpPr>
        <p:spPr>
          <a:prstGeom prst="rect">
            <a:avLst/>
          </a:prstGeom>
        </p:spPr>
        <p:txBody>
          <a:bodyPr/>
          <a:lstStyle/>
          <a:p>
            <a:pPr lvl="0">
              <a:defRPr sz="1800">
                <a:solidFill>
                  <a:srgbClr val="000000"/>
                </a:solidFill>
              </a:defRPr>
            </a:pPr>
            <a:r>
              <a:rPr sz="5000">
                <a:solidFill>
                  <a:srgbClr val="747474"/>
                </a:solidFill>
              </a:rPr>
              <a:t>Body Level One</a:t>
            </a:r>
            <a:endParaRPr sz="5000">
              <a:solidFill>
                <a:srgbClr val="747474"/>
              </a:solidFill>
            </a:endParaRPr>
          </a:p>
          <a:p>
            <a:pPr lvl="1">
              <a:defRPr sz="1800">
                <a:solidFill>
                  <a:srgbClr val="000000"/>
                </a:solidFill>
              </a:defRPr>
            </a:pPr>
            <a:r>
              <a:rPr sz="5000">
                <a:solidFill>
                  <a:srgbClr val="747474"/>
                </a:solidFill>
              </a:rPr>
              <a:t>Body Level Two</a:t>
            </a:r>
            <a:endParaRPr sz="5000">
              <a:solidFill>
                <a:srgbClr val="747474"/>
              </a:solidFill>
            </a:endParaRPr>
          </a:p>
          <a:p>
            <a:pPr lvl="2">
              <a:defRPr sz="1800">
                <a:solidFill>
                  <a:srgbClr val="000000"/>
                </a:solidFill>
              </a:defRPr>
            </a:pPr>
            <a:r>
              <a:rPr sz="5000">
                <a:solidFill>
                  <a:srgbClr val="747474"/>
                </a:solidFill>
              </a:rPr>
              <a:t>Body Level Three</a:t>
            </a:r>
            <a:endParaRPr sz="5000">
              <a:solidFill>
                <a:srgbClr val="747474"/>
              </a:solidFill>
            </a:endParaRPr>
          </a:p>
          <a:p>
            <a:pPr lvl="3">
              <a:defRPr sz="1800">
                <a:solidFill>
                  <a:srgbClr val="000000"/>
                </a:solidFill>
              </a:defRPr>
            </a:pPr>
            <a:r>
              <a:rPr sz="5000">
                <a:solidFill>
                  <a:srgbClr val="747474"/>
                </a:solidFill>
              </a:rPr>
              <a:t>Body Level Four</a:t>
            </a:r>
            <a:endParaRPr sz="5000">
              <a:solidFill>
                <a:srgbClr val="747474"/>
              </a:solidFill>
            </a:endParaRPr>
          </a:p>
          <a:p>
            <a:pPr lvl="4">
              <a:defRPr sz="1800">
                <a:solidFill>
                  <a:srgbClr val="000000"/>
                </a:solidFill>
              </a:defRPr>
            </a:pPr>
            <a:r>
              <a:rPr sz="5000">
                <a:solidFill>
                  <a:srgbClr val="747474"/>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25" name="Shape 25"/>
          <p:cNvSpPr/>
          <p:nvPr/>
        </p:nvSpPr>
        <p:spPr>
          <a:xfrm>
            <a:off x="1066800" y="2768600"/>
            <a:ext cx="9512612" cy="186"/>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26" name="Shape 26"/>
          <p:cNvSpPr/>
          <p:nvPr>
            <p:ph type="title"/>
          </p:nvPr>
        </p:nvSpPr>
        <p:spPr>
          <a:xfrm>
            <a:off x="1066800" y="469900"/>
            <a:ext cx="9525000" cy="1968500"/>
          </a:xfrm>
          <a:prstGeom prst="rect">
            <a:avLst/>
          </a:prstGeom>
        </p:spPr>
        <p:txBody>
          <a:bodyPr/>
          <a:lstStyle/>
          <a:p>
            <a:pPr lvl="0">
              <a:defRPr sz="1800"/>
            </a:pPr>
            <a:r>
              <a:rPr sz="5800"/>
              <a:t>Title Text</a:t>
            </a:r>
          </a:p>
        </p:txBody>
      </p:sp>
      <p:sp>
        <p:nvSpPr>
          <p:cNvPr id="27" name="Shape 27"/>
          <p:cNvSpPr/>
          <p:nvPr>
            <p:ph type="body" idx="1"/>
          </p:nvPr>
        </p:nvSpPr>
        <p:spPr>
          <a:xfrm>
            <a:off x="1066800" y="3124200"/>
            <a:ext cx="9525000" cy="9372600"/>
          </a:xfrm>
          <a:prstGeom prst="rect">
            <a:avLst/>
          </a:prstGeom>
        </p:spPr>
        <p:txBody>
          <a:bodyPr/>
          <a:lstStyle>
            <a:lvl1pPr marL="457200" indent="-457200">
              <a:spcBef>
                <a:spcPts val="4200"/>
              </a:spcBef>
              <a:buFontTx/>
              <a:defRPr sz="3600">
                <a:latin typeface="Helvetica Neue"/>
                <a:ea typeface="Helvetica Neue"/>
                <a:cs typeface="Helvetica Neue"/>
                <a:sym typeface="Helvetica Neue"/>
              </a:defRPr>
            </a:lvl1pPr>
            <a:lvl2pPr marL="914400" indent="-457200">
              <a:spcBef>
                <a:spcPts val="4200"/>
              </a:spcBef>
              <a:buFontTx/>
              <a:defRPr sz="3600">
                <a:latin typeface="Helvetica Neue"/>
                <a:ea typeface="Helvetica Neue"/>
                <a:cs typeface="Helvetica Neue"/>
                <a:sym typeface="Helvetica Neue"/>
              </a:defRPr>
            </a:lvl2pPr>
            <a:lvl3pPr marL="1371600" indent="-457200">
              <a:spcBef>
                <a:spcPts val="4200"/>
              </a:spcBef>
              <a:buFontTx/>
              <a:defRPr sz="3600">
                <a:latin typeface="Helvetica Neue"/>
                <a:ea typeface="Helvetica Neue"/>
                <a:cs typeface="Helvetica Neue"/>
                <a:sym typeface="Helvetica Neue"/>
              </a:defRPr>
            </a:lvl3pPr>
            <a:lvl4pPr marL="1828800" indent="-457200">
              <a:spcBef>
                <a:spcPts val="4200"/>
              </a:spcBef>
              <a:buFontTx/>
              <a:defRPr sz="3600">
                <a:latin typeface="Helvetica Neue"/>
                <a:ea typeface="Helvetica Neue"/>
                <a:cs typeface="Helvetica Neue"/>
                <a:sym typeface="Helvetica Neue"/>
              </a:defRPr>
            </a:lvl4pPr>
            <a:lvl5pPr marL="2286000" indent="-457200">
              <a:spcBef>
                <a:spcPts val="4200"/>
              </a:spcBef>
              <a:buFontTx/>
              <a:defRPr sz="3600">
                <a:latin typeface="Helvetica Neue"/>
                <a:ea typeface="Helvetica Neue"/>
                <a:cs typeface="Helvetica Neue"/>
                <a:sym typeface="Helvetica Neue"/>
              </a:defRPr>
            </a:lvl5p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29" name="Shape 29"/>
          <p:cNvSpPr/>
          <p:nvPr>
            <p:ph type="body" idx="1"/>
          </p:nvPr>
        </p:nvSpPr>
        <p:spPr>
          <a:xfrm>
            <a:off x="1663700" y="1244600"/>
            <a:ext cx="21031200" cy="11201400"/>
          </a:xfrm>
          <a:prstGeom prst="rect">
            <a:avLst/>
          </a:prstGeom>
        </p:spPr>
        <p:txBody>
          <a:bodyPr/>
          <a:lstStyle/>
          <a:p>
            <a:pPr lvl="0">
              <a:defRPr sz="1800">
                <a:solidFill>
                  <a:srgbClr val="000000"/>
                </a:solidFill>
              </a:defRPr>
            </a:pPr>
            <a:r>
              <a:rPr sz="5000">
                <a:solidFill>
                  <a:srgbClr val="747474"/>
                </a:solidFill>
              </a:rPr>
              <a:t>Body Level One</a:t>
            </a:r>
            <a:endParaRPr sz="5000">
              <a:solidFill>
                <a:srgbClr val="747474"/>
              </a:solidFill>
            </a:endParaRPr>
          </a:p>
          <a:p>
            <a:pPr lvl="1">
              <a:defRPr sz="1800">
                <a:solidFill>
                  <a:srgbClr val="000000"/>
                </a:solidFill>
              </a:defRPr>
            </a:pPr>
            <a:r>
              <a:rPr sz="5000">
                <a:solidFill>
                  <a:srgbClr val="747474"/>
                </a:solidFill>
              </a:rPr>
              <a:t>Body Level Two</a:t>
            </a:r>
            <a:endParaRPr sz="5000">
              <a:solidFill>
                <a:srgbClr val="747474"/>
              </a:solidFill>
            </a:endParaRPr>
          </a:p>
          <a:p>
            <a:pPr lvl="2">
              <a:defRPr sz="1800">
                <a:solidFill>
                  <a:srgbClr val="000000"/>
                </a:solidFill>
              </a:defRPr>
            </a:pPr>
            <a:r>
              <a:rPr sz="5000">
                <a:solidFill>
                  <a:srgbClr val="747474"/>
                </a:solidFill>
              </a:rPr>
              <a:t>Body Level Three</a:t>
            </a:r>
            <a:endParaRPr sz="5000">
              <a:solidFill>
                <a:srgbClr val="747474"/>
              </a:solidFill>
            </a:endParaRPr>
          </a:p>
          <a:p>
            <a:pPr lvl="3">
              <a:defRPr sz="1800">
                <a:solidFill>
                  <a:srgbClr val="000000"/>
                </a:solidFill>
              </a:defRPr>
            </a:pPr>
            <a:r>
              <a:rPr sz="5000">
                <a:solidFill>
                  <a:srgbClr val="747474"/>
                </a:solidFill>
              </a:rPr>
              <a:t>Body Level Four</a:t>
            </a:r>
            <a:endParaRPr sz="5000">
              <a:solidFill>
                <a:srgbClr val="747474"/>
              </a:solidFill>
            </a:endParaRPr>
          </a:p>
          <a:p>
            <a:pPr lvl="4">
              <a:defRPr sz="1800">
                <a:solidFill>
                  <a:srgbClr val="000000"/>
                </a:solidFill>
              </a:defRPr>
            </a:pPr>
            <a:r>
              <a:rPr sz="5000">
                <a:solidFill>
                  <a:srgbClr val="747474"/>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31" name="Shape 31"/>
          <p:cNvSpPr/>
          <p:nvPr/>
        </p:nvSpPr>
        <p:spPr>
          <a:xfrm rot="5400000">
            <a:off x="10239936" y="6283002"/>
            <a:ext cx="1114360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2" name="Shape 32"/>
          <p:cNvSpPr/>
          <p:nvPr/>
        </p:nvSpPr>
        <p:spPr>
          <a:xfrm>
            <a:off x="15811500" y="6277570"/>
            <a:ext cx="776308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3" name="Shape 33"/>
          <p:cNvSpPr/>
          <p:nvPr>
            <p:ph type="body" idx="1"/>
          </p:nvPr>
        </p:nvSpPr>
        <p:spPr>
          <a:xfrm>
            <a:off x="977900" y="12179300"/>
            <a:ext cx="14579600" cy="1320800"/>
          </a:xfrm>
          <a:prstGeom prst="rect">
            <a:avLst/>
          </a:prstGeom>
        </p:spPr>
        <p:txBody>
          <a:bodyPr/>
          <a:lstStyle>
            <a:lvl1pPr marL="0" indent="0">
              <a:spcBef>
                <a:spcPts val="0"/>
              </a:spcBef>
              <a:buSzTx/>
              <a:buFontTx/>
              <a:buNone/>
              <a:defRPr sz="3600">
                <a:latin typeface="Helvetica Neue"/>
                <a:ea typeface="Helvetica Neue"/>
                <a:cs typeface="Helvetica Neue"/>
                <a:sym typeface="Helvetica Neue"/>
              </a:defRPr>
            </a:lvl1pPr>
            <a:lvl2pPr marL="0" indent="228600">
              <a:spcBef>
                <a:spcPts val="0"/>
              </a:spcBef>
              <a:buSzTx/>
              <a:buFontTx/>
              <a:buNone/>
              <a:defRPr sz="3600">
                <a:latin typeface="Helvetica Neue"/>
                <a:ea typeface="Helvetica Neue"/>
                <a:cs typeface="Helvetica Neue"/>
                <a:sym typeface="Helvetica Neue"/>
              </a:defRPr>
            </a:lvl2pPr>
            <a:lvl3pPr marL="0" indent="457200">
              <a:spcBef>
                <a:spcPts val="0"/>
              </a:spcBef>
              <a:buSzTx/>
              <a:buFontTx/>
              <a:buNone/>
              <a:defRPr sz="3600">
                <a:latin typeface="Helvetica Neue"/>
                <a:ea typeface="Helvetica Neue"/>
                <a:cs typeface="Helvetica Neue"/>
                <a:sym typeface="Helvetica Neue"/>
              </a:defRPr>
            </a:lvl3pPr>
            <a:lvl4pPr marL="0" indent="685800">
              <a:spcBef>
                <a:spcPts val="0"/>
              </a:spcBef>
              <a:buSzTx/>
              <a:buFontTx/>
              <a:buNone/>
              <a:defRPr sz="3600">
                <a:latin typeface="Helvetica Neue"/>
                <a:ea typeface="Helvetica Neue"/>
                <a:cs typeface="Helvetica Neue"/>
                <a:sym typeface="Helvetica Neue"/>
              </a:defRPr>
            </a:lvl4pPr>
            <a:lvl5pPr marL="0" indent="914400">
              <a:spcBef>
                <a:spcPts val="0"/>
              </a:spcBef>
              <a:buSzTx/>
              <a:buFontTx/>
              <a:buNone/>
              <a:defRPr sz="3600">
                <a:latin typeface="Helvetica Neue"/>
                <a:ea typeface="Helvetica Neue"/>
                <a:cs typeface="Helvetica Neue"/>
                <a:sym typeface="Helvetica Neue"/>
              </a:defRPr>
            </a:lvl5pPr>
          </a:lstStyle>
          <a:p>
            <a:pPr lvl="0">
              <a:defRPr sz="1800">
                <a:solidFill>
                  <a:srgbClr val="000000"/>
                </a:solidFill>
              </a:defRPr>
            </a:pPr>
            <a:r>
              <a:rPr sz="3600">
                <a:solidFill>
                  <a:srgbClr val="747474"/>
                </a:solidFill>
              </a:rPr>
              <a:t>Body Level One</a:t>
            </a:r>
            <a:endParaRPr sz="3600">
              <a:solidFill>
                <a:srgbClr val="747474"/>
              </a:solidFill>
            </a:endParaRPr>
          </a:p>
          <a:p>
            <a:pPr lvl="1">
              <a:defRPr sz="1800">
                <a:solidFill>
                  <a:srgbClr val="000000"/>
                </a:solidFill>
              </a:defRPr>
            </a:pPr>
            <a:r>
              <a:rPr sz="3600">
                <a:solidFill>
                  <a:srgbClr val="747474"/>
                </a:solidFill>
              </a:rPr>
              <a:t>Body Level Two</a:t>
            </a:r>
            <a:endParaRPr sz="3600">
              <a:solidFill>
                <a:srgbClr val="747474"/>
              </a:solidFill>
            </a:endParaRPr>
          </a:p>
          <a:p>
            <a:pPr lvl="2">
              <a:defRPr sz="1800">
                <a:solidFill>
                  <a:srgbClr val="000000"/>
                </a:solidFill>
              </a:defRPr>
            </a:pPr>
            <a:r>
              <a:rPr sz="3600">
                <a:solidFill>
                  <a:srgbClr val="747474"/>
                </a:solidFill>
              </a:rPr>
              <a:t>Body Level Three</a:t>
            </a:r>
            <a:endParaRPr sz="3600">
              <a:solidFill>
                <a:srgbClr val="747474"/>
              </a:solidFill>
            </a:endParaRPr>
          </a:p>
          <a:p>
            <a:pPr lvl="3">
              <a:defRPr sz="1800">
                <a:solidFill>
                  <a:srgbClr val="000000"/>
                </a:solidFill>
              </a:defRPr>
            </a:pPr>
            <a:r>
              <a:rPr sz="3600">
                <a:solidFill>
                  <a:srgbClr val="747474"/>
                </a:solidFill>
              </a:rPr>
              <a:t>Body Level Four</a:t>
            </a:r>
            <a:endParaRPr sz="3600">
              <a:solidFill>
                <a:srgbClr val="747474"/>
              </a:solidFill>
            </a:endParaRPr>
          </a:p>
          <a:p>
            <a:pPr lvl="4">
              <a:defRPr sz="1800">
                <a:solidFill>
                  <a:srgbClr val="000000"/>
                </a:solidFill>
              </a:defRPr>
            </a:pPr>
            <a:r>
              <a:rPr sz="3600">
                <a:solidFill>
                  <a:srgbClr val="747474"/>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1066800" y="2768600"/>
            <a:ext cx="22252698" cy="182"/>
          </a:xfrm>
          <a:prstGeom prst="rect">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p>
        </p:txBody>
      </p:sp>
      <p:sp>
        <p:nvSpPr>
          <p:cNvPr id="3" name="Shape 3"/>
          <p:cNvSpPr/>
          <p:nvPr>
            <p:ph type="title"/>
          </p:nvPr>
        </p:nvSpPr>
        <p:spPr>
          <a:xfrm>
            <a:off x="1066800" y="469900"/>
            <a:ext cx="22237700" cy="1968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lvl="0">
              <a:defRPr sz="1800"/>
            </a:pPr>
            <a:r>
              <a:rPr sz="5800"/>
              <a:t>Title Text</a:t>
            </a:r>
          </a:p>
        </p:txBody>
      </p:sp>
      <p:sp>
        <p:nvSpPr>
          <p:cNvPr id="4" name="Shape 4"/>
          <p:cNvSpPr/>
          <p:nvPr>
            <p:ph type="body" idx="1"/>
          </p:nvPr>
        </p:nvSpPr>
        <p:spPr>
          <a:xfrm>
            <a:off x="1066800" y="3124200"/>
            <a:ext cx="22237700" cy="9372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r>
              <a:rPr sz="5000">
                <a:solidFill>
                  <a:srgbClr val="747474"/>
                </a:solidFill>
              </a:rPr>
              <a:t>Body Level One</a:t>
            </a:r>
            <a:endParaRPr sz="5000">
              <a:solidFill>
                <a:srgbClr val="747474"/>
              </a:solidFill>
            </a:endParaRPr>
          </a:p>
          <a:p>
            <a:pPr lvl="1">
              <a:defRPr sz="1800">
                <a:solidFill>
                  <a:srgbClr val="000000"/>
                </a:solidFill>
              </a:defRPr>
            </a:pPr>
            <a:r>
              <a:rPr sz="5000">
                <a:solidFill>
                  <a:srgbClr val="747474"/>
                </a:solidFill>
              </a:rPr>
              <a:t>Body Level Two</a:t>
            </a:r>
            <a:endParaRPr sz="5000">
              <a:solidFill>
                <a:srgbClr val="747474"/>
              </a:solidFill>
            </a:endParaRPr>
          </a:p>
          <a:p>
            <a:pPr lvl="2">
              <a:defRPr sz="1800">
                <a:solidFill>
                  <a:srgbClr val="000000"/>
                </a:solidFill>
              </a:defRPr>
            </a:pPr>
            <a:r>
              <a:rPr sz="5000">
                <a:solidFill>
                  <a:srgbClr val="747474"/>
                </a:solidFill>
              </a:rPr>
              <a:t>Body Level Three</a:t>
            </a:r>
            <a:endParaRPr sz="5000">
              <a:solidFill>
                <a:srgbClr val="747474"/>
              </a:solidFill>
            </a:endParaRPr>
          </a:p>
          <a:p>
            <a:pPr lvl="3">
              <a:defRPr sz="1800">
                <a:solidFill>
                  <a:srgbClr val="000000"/>
                </a:solidFill>
              </a:defRPr>
            </a:pPr>
            <a:r>
              <a:rPr sz="5000">
                <a:solidFill>
                  <a:srgbClr val="747474"/>
                </a:solidFill>
              </a:rPr>
              <a:t>Body Level Four</a:t>
            </a:r>
            <a:endParaRPr sz="5000">
              <a:solidFill>
                <a:srgbClr val="747474"/>
              </a:solidFill>
            </a:endParaRPr>
          </a:p>
          <a:p>
            <a:pPr lvl="4">
              <a:defRPr sz="1800">
                <a:solidFill>
                  <a:srgbClr val="000000"/>
                </a:solidFill>
              </a:defRPr>
            </a:pPr>
            <a:r>
              <a:rPr sz="5000">
                <a:solidFill>
                  <a:srgbClr val="747474"/>
                </a:solidFill>
              </a:rP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defTabSz="825500">
        <a:defRPr sz="5800">
          <a:latin typeface="+mn-lt"/>
          <a:ea typeface="+mn-ea"/>
          <a:cs typeface="+mn-cs"/>
          <a:sym typeface="Helvetica Neue Light"/>
        </a:defRPr>
      </a:lvl1pPr>
      <a:lvl2pPr indent="228600" defTabSz="825500">
        <a:defRPr sz="5800">
          <a:latin typeface="+mn-lt"/>
          <a:ea typeface="+mn-ea"/>
          <a:cs typeface="+mn-cs"/>
          <a:sym typeface="Helvetica Neue Light"/>
        </a:defRPr>
      </a:lvl2pPr>
      <a:lvl3pPr indent="457200" defTabSz="825500">
        <a:defRPr sz="5800">
          <a:latin typeface="+mn-lt"/>
          <a:ea typeface="+mn-ea"/>
          <a:cs typeface="+mn-cs"/>
          <a:sym typeface="Helvetica Neue Light"/>
        </a:defRPr>
      </a:lvl3pPr>
      <a:lvl4pPr indent="685800" defTabSz="825500">
        <a:defRPr sz="5800">
          <a:latin typeface="+mn-lt"/>
          <a:ea typeface="+mn-ea"/>
          <a:cs typeface="+mn-cs"/>
          <a:sym typeface="Helvetica Neue Light"/>
        </a:defRPr>
      </a:lvl4pPr>
      <a:lvl5pPr indent="914400" defTabSz="825500">
        <a:defRPr sz="5800">
          <a:latin typeface="+mn-lt"/>
          <a:ea typeface="+mn-ea"/>
          <a:cs typeface="+mn-cs"/>
          <a:sym typeface="Helvetica Neue Light"/>
        </a:defRPr>
      </a:lvl5pPr>
      <a:lvl6pPr indent="1143000" defTabSz="825500">
        <a:defRPr sz="5800">
          <a:latin typeface="+mn-lt"/>
          <a:ea typeface="+mn-ea"/>
          <a:cs typeface="+mn-cs"/>
          <a:sym typeface="Helvetica Neue Light"/>
        </a:defRPr>
      </a:lvl6pPr>
      <a:lvl7pPr indent="1371600" defTabSz="825500">
        <a:defRPr sz="5800">
          <a:latin typeface="+mn-lt"/>
          <a:ea typeface="+mn-ea"/>
          <a:cs typeface="+mn-cs"/>
          <a:sym typeface="Helvetica Neue Light"/>
        </a:defRPr>
      </a:lvl7pPr>
      <a:lvl8pPr indent="1600200" defTabSz="825500">
        <a:defRPr sz="5800">
          <a:latin typeface="+mn-lt"/>
          <a:ea typeface="+mn-ea"/>
          <a:cs typeface="+mn-cs"/>
          <a:sym typeface="Helvetica Neue Light"/>
        </a:defRPr>
      </a:lvl8pPr>
      <a:lvl9pPr indent="1828800" defTabSz="825500">
        <a:defRPr sz="5800">
          <a:latin typeface="+mn-lt"/>
          <a:ea typeface="+mn-ea"/>
          <a:cs typeface="+mn-cs"/>
          <a:sym typeface="Helvetica Neue Light"/>
        </a:defRPr>
      </a:lvl9pPr>
    </p:titleStyle>
    <p:bodyStyle>
      <a:lvl1pPr marL="635000" indent="-635000" defTabSz="825500">
        <a:spcBef>
          <a:spcPts val="5900"/>
        </a:spcBef>
        <a:buSzPct val="75000"/>
        <a:buFont typeface="Helvetica Neue"/>
        <a:buChar char="•"/>
        <a:defRPr sz="5000">
          <a:solidFill>
            <a:srgbClr val="747474"/>
          </a:solidFill>
          <a:latin typeface="+mn-lt"/>
          <a:ea typeface="+mn-ea"/>
          <a:cs typeface="+mn-cs"/>
          <a:sym typeface="Helvetica Neue Light"/>
        </a:defRPr>
      </a:lvl1pPr>
      <a:lvl2pPr marL="1270000" indent="-635000" defTabSz="825500">
        <a:spcBef>
          <a:spcPts val="5900"/>
        </a:spcBef>
        <a:buSzPct val="75000"/>
        <a:buFont typeface="Helvetica Neue"/>
        <a:buChar char="•"/>
        <a:defRPr sz="5000">
          <a:solidFill>
            <a:srgbClr val="747474"/>
          </a:solidFill>
          <a:latin typeface="+mn-lt"/>
          <a:ea typeface="+mn-ea"/>
          <a:cs typeface="+mn-cs"/>
          <a:sym typeface="Helvetica Neue Light"/>
        </a:defRPr>
      </a:lvl2pPr>
      <a:lvl3pPr marL="1905000" indent="-635000" defTabSz="825500">
        <a:spcBef>
          <a:spcPts val="5900"/>
        </a:spcBef>
        <a:buSzPct val="75000"/>
        <a:buFont typeface="Helvetica Neue"/>
        <a:buChar char="•"/>
        <a:defRPr sz="5000">
          <a:solidFill>
            <a:srgbClr val="747474"/>
          </a:solidFill>
          <a:latin typeface="+mn-lt"/>
          <a:ea typeface="+mn-ea"/>
          <a:cs typeface="+mn-cs"/>
          <a:sym typeface="Helvetica Neue Light"/>
        </a:defRPr>
      </a:lvl3pPr>
      <a:lvl4pPr marL="2540000" indent="-635000" defTabSz="825500">
        <a:spcBef>
          <a:spcPts val="5900"/>
        </a:spcBef>
        <a:buSzPct val="75000"/>
        <a:buFont typeface="Helvetica Neue"/>
        <a:buChar char="•"/>
        <a:defRPr sz="5000">
          <a:solidFill>
            <a:srgbClr val="747474"/>
          </a:solidFill>
          <a:latin typeface="+mn-lt"/>
          <a:ea typeface="+mn-ea"/>
          <a:cs typeface="+mn-cs"/>
          <a:sym typeface="Helvetica Neue Light"/>
        </a:defRPr>
      </a:lvl4pPr>
      <a:lvl5pPr marL="3175000" indent="-635000" defTabSz="825500">
        <a:spcBef>
          <a:spcPts val="5900"/>
        </a:spcBef>
        <a:buSzPct val="75000"/>
        <a:buFont typeface="Helvetica Neue"/>
        <a:buChar char="•"/>
        <a:defRPr sz="5000">
          <a:solidFill>
            <a:srgbClr val="747474"/>
          </a:solidFill>
          <a:latin typeface="+mn-lt"/>
          <a:ea typeface="+mn-ea"/>
          <a:cs typeface="+mn-cs"/>
          <a:sym typeface="Helvetica Neue Light"/>
        </a:defRPr>
      </a:lvl5pPr>
      <a:lvl6pPr marL="3810000" indent="-635000" defTabSz="825500">
        <a:spcBef>
          <a:spcPts val="5900"/>
        </a:spcBef>
        <a:buSzPct val="75000"/>
        <a:buFont typeface="Helvetica Neue"/>
        <a:buChar char="•"/>
        <a:defRPr sz="5000">
          <a:solidFill>
            <a:srgbClr val="747474"/>
          </a:solidFill>
          <a:latin typeface="+mn-lt"/>
          <a:ea typeface="+mn-ea"/>
          <a:cs typeface="+mn-cs"/>
          <a:sym typeface="Helvetica Neue Light"/>
        </a:defRPr>
      </a:lvl6pPr>
      <a:lvl7pPr marL="4445000" indent="-635000" defTabSz="825500">
        <a:spcBef>
          <a:spcPts val="5900"/>
        </a:spcBef>
        <a:buSzPct val="75000"/>
        <a:buFont typeface="Helvetica Neue"/>
        <a:buChar char="•"/>
        <a:defRPr sz="5000">
          <a:solidFill>
            <a:srgbClr val="747474"/>
          </a:solidFill>
          <a:latin typeface="+mn-lt"/>
          <a:ea typeface="+mn-ea"/>
          <a:cs typeface="+mn-cs"/>
          <a:sym typeface="Helvetica Neue Light"/>
        </a:defRPr>
      </a:lvl7pPr>
      <a:lvl8pPr marL="5080000" indent="-635000" defTabSz="825500">
        <a:spcBef>
          <a:spcPts val="5900"/>
        </a:spcBef>
        <a:buSzPct val="75000"/>
        <a:buFont typeface="Helvetica Neue"/>
        <a:buChar char="•"/>
        <a:defRPr sz="5000">
          <a:solidFill>
            <a:srgbClr val="747474"/>
          </a:solidFill>
          <a:latin typeface="+mn-lt"/>
          <a:ea typeface="+mn-ea"/>
          <a:cs typeface="+mn-cs"/>
          <a:sym typeface="Helvetica Neue Light"/>
        </a:defRPr>
      </a:lvl8pPr>
      <a:lvl9pPr marL="5715000" indent="-635000" defTabSz="825500">
        <a:spcBef>
          <a:spcPts val="5900"/>
        </a:spcBef>
        <a:buSzPct val="75000"/>
        <a:buFont typeface="Helvetica Neue"/>
        <a:buChar char="•"/>
        <a:defRPr sz="5000">
          <a:solidFill>
            <a:srgbClr val="747474"/>
          </a:solidFill>
          <a:latin typeface="+mn-lt"/>
          <a:ea typeface="+mn-ea"/>
          <a:cs typeface="+mn-cs"/>
          <a:sym typeface="Helvetica Neue Light"/>
        </a:defRPr>
      </a:lvl9pPr>
    </p:bodyStyle>
    <p:otherStyle>
      <a:lvl1pPr algn="r" defTabSz="825500">
        <a:defRPr>
          <a:solidFill>
            <a:schemeClr val="tx1"/>
          </a:solidFill>
          <a:latin typeface="+mn-lt"/>
          <a:ea typeface="+mn-ea"/>
          <a:cs typeface="+mn-cs"/>
          <a:sym typeface="Helvetica Neue"/>
        </a:defRPr>
      </a:lvl1pPr>
      <a:lvl2pPr indent="228600" algn="r" defTabSz="825500">
        <a:defRPr>
          <a:solidFill>
            <a:schemeClr val="tx1"/>
          </a:solidFill>
          <a:latin typeface="+mn-lt"/>
          <a:ea typeface="+mn-ea"/>
          <a:cs typeface="+mn-cs"/>
          <a:sym typeface="Helvetica Neue"/>
        </a:defRPr>
      </a:lvl2pPr>
      <a:lvl3pPr indent="457200" algn="r" defTabSz="825500">
        <a:defRPr>
          <a:solidFill>
            <a:schemeClr val="tx1"/>
          </a:solidFill>
          <a:latin typeface="+mn-lt"/>
          <a:ea typeface="+mn-ea"/>
          <a:cs typeface="+mn-cs"/>
          <a:sym typeface="Helvetica Neue"/>
        </a:defRPr>
      </a:lvl3pPr>
      <a:lvl4pPr indent="685800" algn="r" defTabSz="825500">
        <a:defRPr>
          <a:solidFill>
            <a:schemeClr val="tx1"/>
          </a:solidFill>
          <a:latin typeface="+mn-lt"/>
          <a:ea typeface="+mn-ea"/>
          <a:cs typeface="+mn-cs"/>
          <a:sym typeface="Helvetica Neue"/>
        </a:defRPr>
      </a:lvl4pPr>
      <a:lvl5pPr indent="914400" algn="r" defTabSz="825500">
        <a:defRPr>
          <a:solidFill>
            <a:schemeClr val="tx1"/>
          </a:solidFill>
          <a:latin typeface="+mn-lt"/>
          <a:ea typeface="+mn-ea"/>
          <a:cs typeface="+mn-cs"/>
          <a:sym typeface="Helvetica Neue"/>
        </a:defRPr>
      </a:lvl5pPr>
      <a:lvl6pPr indent="1143000" algn="r" defTabSz="825500">
        <a:defRPr>
          <a:solidFill>
            <a:schemeClr val="tx1"/>
          </a:solidFill>
          <a:latin typeface="+mn-lt"/>
          <a:ea typeface="+mn-ea"/>
          <a:cs typeface="+mn-cs"/>
          <a:sym typeface="Helvetica Neue"/>
        </a:defRPr>
      </a:lvl6pPr>
      <a:lvl7pPr indent="1371600" algn="r" defTabSz="825500">
        <a:defRPr>
          <a:solidFill>
            <a:schemeClr val="tx1"/>
          </a:solidFill>
          <a:latin typeface="+mn-lt"/>
          <a:ea typeface="+mn-ea"/>
          <a:cs typeface="+mn-cs"/>
          <a:sym typeface="Helvetica Neue"/>
        </a:defRPr>
      </a:lvl7pPr>
      <a:lvl8pPr indent="1600200" algn="r" defTabSz="825500">
        <a:defRPr>
          <a:solidFill>
            <a:schemeClr val="tx1"/>
          </a:solidFill>
          <a:latin typeface="+mn-lt"/>
          <a:ea typeface="+mn-ea"/>
          <a:cs typeface="+mn-cs"/>
          <a:sym typeface="Helvetica Neue"/>
        </a:defRPr>
      </a:lvl8pPr>
      <a:lvl9pPr indent="1828800" algn="r" defTabSz="825500">
        <a:defRPr>
          <a:solidFill>
            <a:schemeClr val="tx1"/>
          </a:solidFill>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datacite.org/join-datacite" TargetMode="Externa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 name="dc_2.pdf"/>
          <p:cNvPicPr/>
          <p:nvPr/>
        </p:nvPicPr>
        <p:blipFill>
          <a:blip r:embed="rId2">
            <a:extLst/>
          </a:blip>
          <a:srcRect l="7589" t="18962" r="4843" b="21672"/>
          <a:stretch>
            <a:fillRect/>
          </a:stretch>
        </p:blipFill>
        <p:spPr>
          <a:xfrm>
            <a:off x="-29498" y="-35903"/>
            <a:ext cx="24442862" cy="10285556"/>
          </a:xfrm>
          <a:prstGeom prst="rect">
            <a:avLst/>
          </a:prstGeom>
          <a:ln w="12700">
            <a:miter lim="400000"/>
          </a:ln>
        </p:spPr>
      </p:pic>
      <p:pic>
        <p:nvPicPr>
          <p:cNvPr id="41" name="version 2 wide.pdf"/>
          <p:cNvPicPr/>
          <p:nvPr/>
        </p:nvPicPr>
        <p:blipFill>
          <a:blip r:embed="rId3">
            <a:extLst/>
          </a:blip>
          <a:stretch>
            <a:fillRect/>
          </a:stretch>
        </p:blipFill>
        <p:spPr>
          <a:xfrm>
            <a:off x="7281815" y="11083651"/>
            <a:ext cx="6454768" cy="2118683"/>
          </a:xfrm>
          <a:prstGeom prst="rect">
            <a:avLst/>
          </a:prstGeom>
          <a:ln w="12700">
            <a:miter lim="400000"/>
          </a:ln>
        </p:spPr>
      </p:pic>
      <p:sp>
        <p:nvSpPr>
          <p:cNvPr id="42" name="Shape 42"/>
          <p:cNvSpPr/>
          <p:nvPr/>
        </p:nvSpPr>
        <p:spPr>
          <a:xfrm>
            <a:off x="14520918" y="11428617"/>
            <a:ext cx="9557643" cy="14287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lgn="l">
              <a:defRPr sz="1800"/>
            </a:pPr>
            <a:r>
              <a:rPr sz="3600">
                <a:solidFill>
                  <a:srgbClr val="747474"/>
                </a:solidFill>
                <a:latin typeface="Helvetica Neue"/>
                <a:ea typeface="Helvetica Neue"/>
                <a:cs typeface="Helvetica Neue"/>
                <a:sym typeface="Helvetica Neue"/>
              </a:rPr>
              <a:t>Making research better by enabling people</a:t>
            </a:r>
            <a:br>
              <a:rPr sz="3600">
                <a:solidFill>
                  <a:srgbClr val="747474"/>
                </a:solidFill>
                <a:latin typeface="Helvetica Neue"/>
                <a:ea typeface="Helvetica Neue"/>
                <a:cs typeface="Helvetica Neue"/>
                <a:sym typeface="Helvetica Neue"/>
              </a:rPr>
            </a:br>
            <a:r>
              <a:rPr sz="3600">
                <a:solidFill>
                  <a:srgbClr val="747474"/>
                </a:solidFill>
                <a:latin typeface="Helvetica Neue"/>
                <a:ea typeface="Helvetica Neue"/>
                <a:cs typeface="Helvetica Neue"/>
                <a:sym typeface="Helvetica Neue"/>
              </a:rPr>
              <a:t>to find, share, use, and cite data</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xfrm>
            <a:off x="1066800" y="469900"/>
            <a:ext cx="14958596" cy="1968500"/>
          </a:xfrm>
          <a:prstGeom prst="rect">
            <a:avLst/>
          </a:prstGeom>
        </p:spPr>
        <p:txBody>
          <a:bodyPr/>
          <a:lstStyle/>
          <a:p>
            <a:pPr lvl="0">
              <a:defRPr sz="1800"/>
            </a:pPr>
            <a:r>
              <a:rPr sz="5800"/>
              <a:t>Mission</a:t>
            </a:r>
          </a:p>
        </p:txBody>
      </p:sp>
      <p:sp>
        <p:nvSpPr>
          <p:cNvPr id="45" name="Shape 45"/>
          <p:cNvSpPr/>
          <p:nvPr>
            <p:ph type="body" idx="1"/>
          </p:nvPr>
        </p:nvSpPr>
        <p:spPr>
          <a:prstGeom prst="rect">
            <a:avLst/>
          </a:prstGeom>
        </p:spPr>
        <p:txBody>
          <a:bodyPr/>
          <a:lstStyle/>
          <a:p>
            <a:pPr lvl="0">
              <a:defRPr sz="1800">
                <a:solidFill>
                  <a:srgbClr val="000000"/>
                </a:solidFill>
              </a:defRPr>
            </a:pPr>
            <a:r>
              <a:rPr sz="5000">
                <a:solidFill>
                  <a:srgbClr val="747474"/>
                </a:solidFill>
              </a:rPr>
              <a:t>DataCite was founded in 2009 as an international organization which aims to:</a:t>
            </a:r>
            <a:endParaRPr sz="5000">
              <a:solidFill>
                <a:srgbClr val="747474"/>
              </a:solidFill>
            </a:endParaRPr>
          </a:p>
          <a:p>
            <a:pPr lvl="1">
              <a:defRPr sz="1800">
                <a:solidFill>
                  <a:srgbClr val="000000"/>
                </a:solidFill>
              </a:defRPr>
            </a:pPr>
            <a:r>
              <a:rPr sz="5000">
                <a:solidFill>
                  <a:srgbClr val="747474"/>
                </a:solidFill>
              </a:rPr>
              <a:t>establish easier access to research data</a:t>
            </a:r>
            <a:endParaRPr sz="5000">
              <a:solidFill>
                <a:srgbClr val="747474"/>
              </a:solidFill>
            </a:endParaRPr>
          </a:p>
          <a:p>
            <a:pPr lvl="1">
              <a:defRPr sz="1800">
                <a:solidFill>
                  <a:srgbClr val="000000"/>
                </a:solidFill>
              </a:defRPr>
            </a:pPr>
            <a:r>
              <a:rPr sz="5000">
                <a:solidFill>
                  <a:srgbClr val="747474"/>
                </a:solidFill>
              </a:rPr>
              <a:t>increase acceptance of research data as legitimate contributions in the scholarly record</a:t>
            </a:r>
            <a:endParaRPr sz="5000">
              <a:solidFill>
                <a:srgbClr val="747474"/>
              </a:solidFill>
            </a:endParaRPr>
          </a:p>
          <a:p>
            <a:pPr lvl="1">
              <a:defRPr sz="1800">
                <a:solidFill>
                  <a:srgbClr val="000000"/>
                </a:solidFill>
              </a:defRPr>
            </a:pPr>
            <a:r>
              <a:rPr sz="5000">
                <a:solidFill>
                  <a:srgbClr val="747474"/>
                </a:solidFill>
              </a:rPr>
              <a:t>support data archiving to permit results to be verified and re-purposed for future study</a:t>
            </a:r>
          </a:p>
        </p:txBody>
      </p:sp>
      <p:pic>
        <p:nvPicPr>
          <p:cNvPr id="46" name="version 2 wide.pdf"/>
          <p:cNvPicPr/>
          <p:nvPr/>
        </p:nvPicPr>
        <p:blipFill>
          <a:blip r:embed="rId2">
            <a:extLst/>
          </a:blip>
          <a:stretch>
            <a:fillRect/>
          </a:stretch>
        </p:blipFill>
        <p:spPr>
          <a:xfrm>
            <a:off x="18721474" y="909393"/>
            <a:ext cx="4581432" cy="1503788"/>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xfrm>
            <a:off x="1066800" y="469900"/>
            <a:ext cx="14680252" cy="1968500"/>
          </a:xfrm>
          <a:prstGeom prst="rect">
            <a:avLst/>
          </a:prstGeom>
        </p:spPr>
        <p:txBody>
          <a:bodyPr/>
          <a:lstStyle/>
          <a:p>
            <a:pPr lvl="0">
              <a:defRPr sz="1800"/>
            </a:pPr>
            <a:r>
              <a:rPr sz="5800"/>
              <a:t>Principles</a:t>
            </a:r>
          </a:p>
        </p:txBody>
      </p:sp>
      <p:sp>
        <p:nvSpPr>
          <p:cNvPr id="49" name="Shape 49"/>
          <p:cNvSpPr/>
          <p:nvPr>
            <p:ph type="body" idx="1"/>
          </p:nvPr>
        </p:nvSpPr>
        <p:spPr>
          <a:prstGeom prst="rect">
            <a:avLst/>
          </a:prstGeom>
        </p:spPr>
        <p:txBody>
          <a:bodyPr/>
          <a:lstStyle/>
          <a:p>
            <a:pPr lvl="0" marL="596900" indent="-596900" defTabSz="775969">
              <a:spcBef>
                <a:spcPts val="5500"/>
              </a:spcBef>
              <a:defRPr sz="1800">
                <a:solidFill>
                  <a:srgbClr val="000000"/>
                </a:solidFill>
              </a:defRPr>
            </a:pPr>
            <a:r>
              <a:rPr sz="4700">
                <a:solidFill>
                  <a:srgbClr val="747474"/>
                </a:solidFill>
              </a:rPr>
              <a:t>Our purpose is to develop and support methods to locate, identify and cite data and other research objects</a:t>
            </a:r>
            <a:endParaRPr sz="4700">
              <a:solidFill>
                <a:srgbClr val="747474"/>
              </a:solidFill>
            </a:endParaRPr>
          </a:p>
          <a:p>
            <a:pPr lvl="0" marL="596900" indent="-596900" defTabSz="775969">
              <a:spcBef>
                <a:spcPts val="5500"/>
              </a:spcBef>
              <a:defRPr sz="1800">
                <a:solidFill>
                  <a:srgbClr val="000000"/>
                </a:solidFill>
              </a:defRPr>
            </a:pPr>
            <a:r>
              <a:rPr sz="4700">
                <a:solidFill>
                  <a:srgbClr val="747474"/>
                </a:solidFill>
              </a:rPr>
              <a:t>Through collaboration, we:</a:t>
            </a:r>
            <a:endParaRPr sz="4700">
              <a:solidFill>
                <a:srgbClr val="747474"/>
              </a:solidFill>
            </a:endParaRPr>
          </a:p>
          <a:p>
            <a:pPr lvl="1" marL="1193800" indent="-596900" defTabSz="775969">
              <a:spcBef>
                <a:spcPts val="5500"/>
              </a:spcBef>
              <a:defRPr sz="1800">
                <a:solidFill>
                  <a:srgbClr val="000000"/>
                </a:solidFill>
              </a:defRPr>
            </a:pPr>
            <a:r>
              <a:rPr sz="4700">
                <a:solidFill>
                  <a:srgbClr val="747474"/>
                </a:solidFill>
              </a:rPr>
              <a:t>support </a:t>
            </a:r>
            <a:r>
              <a:rPr b="1" sz="4700">
                <a:solidFill>
                  <a:srgbClr val="747474"/>
                </a:solidFill>
                <a:latin typeface="Helvetica Neue"/>
                <a:ea typeface="Helvetica Neue"/>
                <a:cs typeface="Helvetica Neue"/>
                <a:sym typeface="Helvetica Neue"/>
              </a:rPr>
              <a:t>researchers</a:t>
            </a:r>
            <a:r>
              <a:rPr sz="4700">
                <a:solidFill>
                  <a:srgbClr val="747474"/>
                </a:solidFill>
              </a:rPr>
              <a:t> by helping them to find, identify, and cite research data and other research objects with confidence</a:t>
            </a:r>
            <a:endParaRPr sz="4700">
              <a:solidFill>
                <a:srgbClr val="747474"/>
              </a:solidFill>
            </a:endParaRPr>
          </a:p>
          <a:p>
            <a:pPr lvl="1" marL="1193800" indent="-596900" defTabSz="775969">
              <a:spcBef>
                <a:spcPts val="5500"/>
              </a:spcBef>
              <a:defRPr sz="1800">
                <a:solidFill>
                  <a:srgbClr val="000000"/>
                </a:solidFill>
              </a:defRPr>
            </a:pPr>
            <a:r>
              <a:rPr sz="4700">
                <a:solidFill>
                  <a:srgbClr val="747474"/>
                </a:solidFill>
              </a:rPr>
              <a:t>support </a:t>
            </a:r>
            <a:r>
              <a:rPr b="1" sz="4700">
                <a:solidFill>
                  <a:srgbClr val="747474"/>
                </a:solidFill>
                <a:latin typeface="Helvetica Neue"/>
                <a:ea typeface="Helvetica Neue"/>
                <a:cs typeface="Helvetica Neue"/>
                <a:sym typeface="Helvetica Neue"/>
              </a:rPr>
              <a:t>data centers</a:t>
            </a:r>
            <a:r>
              <a:rPr sz="4700">
                <a:solidFill>
                  <a:srgbClr val="747474"/>
                </a:solidFill>
              </a:rPr>
              <a:t> by providing persistent identifiers for datasets, workflows and standards for data publication</a:t>
            </a:r>
            <a:endParaRPr sz="4700">
              <a:solidFill>
                <a:srgbClr val="747474"/>
              </a:solidFill>
            </a:endParaRPr>
          </a:p>
          <a:p>
            <a:pPr lvl="1" marL="1193800" indent="-596900" defTabSz="775969">
              <a:spcBef>
                <a:spcPts val="5500"/>
              </a:spcBef>
              <a:defRPr sz="1800">
                <a:solidFill>
                  <a:srgbClr val="000000"/>
                </a:solidFill>
              </a:defRPr>
            </a:pPr>
            <a:r>
              <a:rPr sz="4700">
                <a:solidFill>
                  <a:srgbClr val="747474"/>
                </a:solidFill>
              </a:rPr>
              <a:t>support </a:t>
            </a:r>
            <a:r>
              <a:rPr b="1" sz="4700">
                <a:solidFill>
                  <a:srgbClr val="747474"/>
                </a:solidFill>
                <a:latin typeface="Helvetica Neue"/>
                <a:ea typeface="Helvetica Neue"/>
                <a:cs typeface="Helvetica Neue"/>
                <a:sym typeface="Helvetica Neue"/>
              </a:rPr>
              <a:t>journal publishers</a:t>
            </a:r>
            <a:r>
              <a:rPr sz="4700">
                <a:solidFill>
                  <a:srgbClr val="747474"/>
                </a:solidFill>
              </a:rPr>
              <a:t> by enabling research articles to be linked to the underlying data/objects</a:t>
            </a:r>
          </a:p>
        </p:txBody>
      </p:sp>
      <p:pic>
        <p:nvPicPr>
          <p:cNvPr id="50" name="version 2 wide.pdf"/>
          <p:cNvPicPr/>
          <p:nvPr/>
        </p:nvPicPr>
        <p:blipFill>
          <a:blip r:embed="rId2">
            <a:extLst/>
          </a:blip>
          <a:stretch>
            <a:fillRect/>
          </a:stretch>
        </p:blipFill>
        <p:spPr>
          <a:xfrm>
            <a:off x="18721474" y="909393"/>
            <a:ext cx="4581432" cy="1503788"/>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xfrm>
            <a:off x="1066800" y="469900"/>
            <a:ext cx="14791566" cy="1968500"/>
          </a:xfrm>
          <a:prstGeom prst="rect">
            <a:avLst/>
          </a:prstGeom>
        </p:spPr>
        <p:txBody>
          <a:bodyPr/>
          <a:lstStyle/>
          <a:p>
            <a:pPr lvl="0">
              <a:defRPr sz="1800"/>
            </a:pPr>
            <a:r>
              <a:rPr sz="5800"/>
              <a:t>Our structure</a:t>
            </a:r>
          </a:p>
        </p:txBody>
      </p:sp>
      <p:sp>
        <p:nvSpPr>
          <p:cNvPr id="53" name="Shape 53"/>
          <p:cNvSpPr/>
          <p:nvPr>
            <p:ph type="body" idx="1"/>
          </p:nvPr>
        </p:nvSpPr>
        <p:spPr>
          <a:prstGeom prst="rect">
            <a:avLst/>
          </a:prstGeom>
        </p:spPr>
        <p:txBody>
          <a:bodyPr/>
          <a:lstStyle/>
          <a:p>
            <a:pPr lvl="0">
              <a:defRPr sz="1800">
                <a:solidFill>
                  <a:srgbClr val="000000"/>
                </a:solidFill>
              </a:defRPr>
            </a:pPr>
            <a:r>
              <a:rPr sz="5000">
                <a:solidFill>
                  <a:srgbClr val="747474"/>
                </a:solidFill>
              </a:rPr>
              <a:t>DataCite has 42 members and more than 800 data centers around the world</a:t>
            </a:r>
            <a:endParaRPr sz="5000">
              <a:solidFill>
                <a:srgbClr val="747474"/>
              </a:solidFill>
            </a:endParaRPr>
          </a:p>
          <a:p>
            <a:pPr lvl="1">
              <a:defRPr sz="1800">
                <a:solidFill>
                  <a:srgbClr val="000000"/>
                </a:solidFill>
              </a:defRPr>
            </a:pPr>
            <a:r>
              <a:rPr b="1" sz="5000">
                <a:solidFill>
                  <a:srgbClr val="747474"/>
                </a:solidFill>
                <a:latin typeface="Helvetica Neue"/>
                <a:ea typeface="Helvetica Neue"/>
                <a:cs typeface="Helvetica Neue"/>
                <a:sym typeface="Helvetica Neue"/>
              </a:rPr>
              <a:t>Allocating members</a:t>
            </a:r>
            <a:r>
              <a:rPr sz="5000">
                <a:solidFill>
                  <a:srgbClr val="747474"/>
                </a:solidFill>
              </a:rPr>
              <a:t>:  they allocate DOI names and use the Registration Agency of DataCite in their capacity as allocating agents. They work actively with data centers and users for the purpose of issuing DOIs.</a:t>
            </a:r>
            <a:endParaRPr sz="5000">
              <a:solidFill>
                <a:srgbClr val="747474"/>
              </a:solidFill>
            </a:endParaRPr>
          </a:p>
          <a:p>
            <a:pPr lvl="1">
              <a:defRPr sz="1800">
                <a:solidFill>
                  <a:srgbClr val="000000"/>
                </a:solidFill>
              </a:defRPr>
            </a:pPr>
            <a:r>
              <a:rPr b="1" sz="5000">
                <a:solidFill>
                  <a:srgbClr val="747474"/>
                </a:solidFill>
                <a:latin typeface="Helvetica Neue"/>
                <a:ea typeface="Helvetica Neue"/>
                <a:cs typeface="Helvetica Neue"/>
                <a:sym typeface="Helvetica Neue"/>
              </a:rPr>
              <a:t>Non-allocating members</a:t>
            </a:r>
            <a:r>
              <a:rPr sz="5000">
                <a:solidFill>
                  <a:srgbClr val="747474"/>
                </a:solidFill>
              </a:rPr>
              <a:t>: those who support DataCite's mission but do not wish to allocate DOI names. They work actively with DataCite and the wide research data community, but do not act as allocating agents.</a:t>
            </a:r>
          </a:p>
        </p:txBody>
      </p:sp>
      <p:pic>
        <p:nvPicPr>
          <p:cNvPr id="54" name="version 2 wide.pdf"/>
          <p:cNvPicPr/>
          <p:nvPr/>
        </p:nvPicPr>
        <p:blipFill>
          <a:blip r:embed="rId2">
            <a:extLst/>
          </a:blip>
          <a:stretch>
            <a:fillRect/>
          </a:stretch>
        </p:blipFill>
        <p:spPr>
          <a:xfrm>
            <a:off x="18721474" y="909393"/>
            <a:ext cx="4581432" cy="1503788"/>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xfrm>
            <a:off x="1066800" y="469900"/>
            <a:ext cx="13596042" cy="1968500"/>
          </a:xfrm>
          <a:prstGeom prst="rect">
            <a:avLst/>
          </a:prstGeom>
        </p:spPr>
        <p:txBody>
          <a:bodyPr/>
          <a:lstStyle/>
          <a:p>
            <a:pPr lvl="0">
              <a:defRPr sz="1800"/>
            </a:pPr>
            <a:r>
              <a:rPr sz="5800"/>
              <a:t>All around the world</a:t>
            </a:r>
          </a:p>
        </p:txBody>
      </p:sp>
      <p:pic>
        <p:nvPicPr>
          <p:cNvPr id="57" name="version 2 wide.pdf"/>
          <p:cNvPicPr/>
          <p:nvPr/>
        </p:nvPicPr>
        <p:blipFill>
          <a:blip r:embed="rId2">
            <a:extLst/>
          </a:blip>
          <a:stretch>
            <a:fillRect/>
          </a:stretch>
        </p:blipFill>
        <p:spPr>
          <a:xfrm>
            <a:off x="18721474" y="909393"/>
            <a:ext cx="4581432" cy="1503788"/>
          </a:xfrm>
          <a:prstGeom prst="rect">
            <a:avLst/>
          </a:prstGeom>
          <a:ln w="12700">
            <a:miter lim="400000"/>
          </a:ln>
        </p:spPr>
      </p:pic>
      <p:pic>
        <p:nvPicPr>
          <p:cNvPr id="58" name="pasted-image.png"/>
          <p:cNvPicPr/>
          <p:nvPr/>
        </p:nvPicPr>
        <p:blipFill>
          <a:blip r:embed="rId3">
            <a:extLst/>
          </a:blip>
          <a:stretch>
            <a:fillRect/>
          </a:stretch>
        </p:blipFill>
        <p:spPr>
          <a:xfrm>
            <a:off x="2950341" y="2786818"/>
            <a:ext cx="18483318" cy="10990579"/>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xfrm>
            <a:off x="1066800" y="469900"/>
            <a:ext cx="15032311" cy="1968500"/>
          </a:xfrm>
          <a:prstGeom prst="rect">
            <a:avLst/>
          </a:prstGeom>
        </p:spPr>
        <p:txBody>
          <a:bodyPr/>
          <a:lstStyle/>
          <a:p>
            <a:pPr lvl="0">
              <a:defRPr sz="1800"/>
            </a:pPr>
            <a:r>
              <a:rPr sz="5800"/>
              <a:t>What is a Persistent Identifier?</a:t>
            </a:r>
          </a:p>
        </p:txBody>
      </p:sp>
      <p:sp>
        <p:nvSpPr>
          <p:cNvPr id="61" name="Shape 61"/>
          <p:cNvSpPr/>
          <p:nvPr>
            <p:ph type="body" idx="1"/>
          </p:nvPr>
        </p:nvSpPr>
        <p:spPr>
          <a:prstGeom prst="rect">
            <a:avLst/>
          </a:prstGeom>
        </p:spPr>
        <p:txBody>
          <a:bodyPr/>
          <a:lstStyle/>
          <a:p>
            <a:pPr lvl="0">
              <a:defRPr sz="1800">
                <a:solidFill>
                  <a:srgbClr val="000000"/>
                </a:solidFill>
              </a:defRPr>
            </a:pPr>
            <a:r>
              <a:rPr sz="5000">
                <a:solidFill>
                  <a:srgbClr val="747474"/>
                </a:solidFill>
              </a:rPr>
              <a:t>A Persistent Identifier (PID) is a long-lasting reference to an object, a single file or set of them</a:t>
            </a:r>
            <a:endParaRPr sz="5000">
              <a:solidFill>
                <a:srgbClr val="747474"/>
              </a:solidFill>
            </a:endParaRPr>
          </a:p>
          <a:p>
            <a:pPr lvl="0">
              <a:defRPr sz="1800">
                <a:solidFill>
                  <a:srgbClr val="000000"/>
                </a:solidFill>
              </a:defRPr>
            </a:pPr>
            <a:r>
              <a:rPr sz="5000">
                <a:solidFill>
                  <a:srgbClr val="747474"/>
                </a:solidFill>
              </a:rPr>
              <a:t>There are multiple types of PIDs. DataCite uses DOIs to reference research data</a:t>
            </a:r>
            <a:endParaRPr sz="5000">
              <a:solidFill>
                <a:srgbClr val="747474"/>
              </a:solidFill>
            </a:endParaRPr>
          </a:p>
          <a:p>
            <a:pPr lvl="0">
              <a:defRPr sz="1800">
                <a:solidFill>
                  <a:srgbClr val="000000"/>
                </a:solidFill>
              </a:defRPr>
            </a:pPr>
            <a:r>
              <a:rPr sz="5000">
                <a:solidFill>
                  <a:srgbClr val="747474"/>
                </a:solidFill>
              </a:rPr>
              <a:t>DOI stands for Digital Object Identifier and it has been used for many years to reference research articles in scholarly communication</a:t>
            </a:r>
          </a:p>
        </p:txBody>
      </p:sp>
      <p:pic>
        <p:nvPicPr>
          <p:cNvPr id="62" name="version 2 wide.pdf"/>
          <p:cNvPicPr/>
          <p:nvPr/>
        </p:nvPicPr>
        <p:blipFill>
          <a:blip r:embed="rId2">
            <a:extLst/>
          </a:blip>
          <a:stretch>
            <a:fillRect/>
          </a:stretch>
        </p:blipFill>
        <p:spPr>
          <a:xfrm>
            <a:off x="18721474" y="909393"/>
            <a:ext cx="4581432" cy="1503788"/>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title"/>
          </p:nvPr>
        </p:nvSpPr>
        <p:spPr>
          <a:xfrm>
            <a:off x="1066800" y="469900"/>
            <a:ext cx="14001310" cy="1968500"/>
          </a:xfrm>
          <a:prstGeom prst="rect">
            <a:avLst/>
          </a:prstGeom>
        </p:spPr>
        <p:txBody>
          <a:bodyPr/>
          <a:lstStyle/>
          <a:p>
            <a:pPr lvl="0">
              <a:defRPr sz="1800"/>
            </a:pPr>
            <a:r>
              <a:rPr sz="5800"/>
              <a:t>Using DOIs</a:t>
            </a:r>
          </a:p>
        </p:txBody>
      </p:sp>
      <p:pic>
        <p:nvPicPr>
          <p:cNvPr id="65" name="pasted-image.png"/>
          <p:cNvPicPr/>
          <p:nvPr/>
        </p:nvPicPr>
        <p:blipFill>
          <a:blip r:embed="rId2">
            <a:extLst/>
          </a:blip>
          <a:stretch>
            <a:fillRect/>
          </a:stretch>
        </p:blipFill>
        <p:spPr>
          <a:xfrm>
            <a:off x="3451011" y="4188556"/>
            <a:ext cx="4818123" cy="3363421"/>
          </a:xfrm>
          <a:prstGeom prst="rect">
            <a:avLst/>
          </a:prstGeom>
          <a:ln w="12700">
            <a:miter lim="400000"/>
          </a:ln>
        </p:spPr>
      </p:pic>
      <p:pic>
        <p:nvPicPr>
          <p:cNvPr id="66" name="pasted-image.png"/>
          <p:cNvPicPr/>
          <p:nvPr/>
        </p:nvPicPr>
        <p:blipFill>
          <a:blip r:embed="rId3">
            <a:extLst/>
          </a:blip>
          <a:stretch>
            <a:fillRect/>
          </a:stretch>
        </p:blipFill>
        <p:spPr>
          <a:xfrm>
            <a:off x="16374623" y="4531606"/>
            <a:ext cx="2047374" cy="1906175"/>
          </a:xfrm>
          <a:prstGeom prst="rect">
            <a:avLst/>
          </a:prstGeom>
          <a:ln w="12700">
            <a:miter lim="400000"/>
          </a:ln>
        </p:spPr>
      </p:pic>
      <p:sp>
        <p:nvSpPr>
          <p:cNvPr id="67" name="Shape 67"/>
          <p:cNvSpPr/>
          <p:nvPr/>
        </p:nvSpPr>
        <p:spPr>
          <a:xfrm>
            <a:off x="3305483" y="3098980"/>
            <a:ext cx="4966303" cy="81637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1160859">
              <a:defRPr sz="4200">
                <a:solidFill>
                  <a:srgbClr val="535353"/>
                </a:solidFill>
              </a:defRPr>
            </a:lvl1pPr>
          </a:lstStyle>
          <a:p>
            <a:pPr lvl="0">
              <a:defRPr sz="1800">
                <a:solidFill>
                  <a:srgbClr val="000000"/>
                </a:solidFill>
              </a:defRPr>
            </a:pPr>
            <a:r>
              <a:rPr sz="4200">
                <a:solidFill>
                  <a:srgbClr val="535353"/>
                </a:solidFill>
              </a:rPr>
              <a:t>1. Take a dataset</a:t>
            </a:r>
          </a:p>
        </p:txBody>
      </p:sp>
      <p:sp>
        <p:nvSpPr>
          <p:cNvPr id="68" name="Shape 68"/>
          <p:cNvSpPr/>
          <p:nvPr/>
        </p:nvSpPr>
        <p:spPr>
          <a:xfrm>
            <a:off x="8222765" y="3098980"/>
            <a:ext cx="4966303" cy="81637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1160859">
              <a:defRPr sz="4200">
                <a:solidFill>
                  <a:srgbClr val="535353"/>
                </a:solidFill>
              </a:defRPr>
            </a:lvl1pPr>
          </a:lstStyle>
          <a:p>
            <a:pPr lvl="0">
              <a:defRPr sz="1800">
                <a:solidFill>
                  <a:srgbClr val="000000"/>
                </a:solidFill>
              </a:defRPr>
            </a:pPr>
            <a:r>
              <a:rPr sz="4200">
                <a:solidFill>
                  <a:srgbClr val="535353"/>
                </a:solidFill>
              </a:rPr>
              <a:t>2. Describe it</a:t>
            </a:r>
          </a:p>
        </p:txBody>
      </p:sp>
      <p:sp>
        <p:nvSpPr>
          <p:cNvPr id="69" name="Shape 69"/>
          <p:cNvSpPr/>
          <p:nvPr/>
        </p:nvSpPr>
        <p:spPr>
          <a:xfrm>
            <a:off x="9080992" y="4101506"/>
            <a:ext cx="3393561" cy="609591"/>
          </a:xfrm>
          <a:prstGeom prst="rect">
            <a:avLst/>
          </a:prstGeom>
          <a:ln w="12700">
            <a:solidFill>
              <a:srgbClr val="808785"/>
            </a:solidFill>
            <a:miter lim="400000"/>
          </a:ln>
          <a:extLst>
            <a:ext uri="{C572A759-6A51-4108-AA02-DFA0A04FC94B}">
              <ma14:wrappingTextBoxFlag xmlns:ma14="http://schemas.microsoft.com/office/mac/drawingml/2011/main" val="1"/>
            </a:ext>
          </a:extLst>
        </p:spPr>
        <p:txBody>
          <a:bodyPr lIns="0" tIns="0" rIns="0" bIns="0" anchor="ctr"/>
          <a:lstStyle>
            <a:lvl1pPr defTabSz="1160859">
              <a:defRPr sz="2800">
                <a:solidFill>
                  <a:srgbClr val="535353"/>
                </a:solidFill>
              </a:defRPr>
            </a:lvl1pPr>
          </a:lstStyle>
          <a:p>
            <a:pPr lvl="0">
              <a:defRPr sz="1800">
                <a:solidFill>
                  <a:srgbClr val="000000"/>
                </a:solidFill>
              </a:defRPr>
            </a:pPr>
            <a:r>
              <a:rPr sz="2800">
                <a:solidFill>
                  <a:srgbClr val="535353"/>
                </a:solidFill>
              </a:rPr>
              <a:t>Title</a:t>
            </a:r>
          </a:p>
        </p:txBody>
      </p:sp>
      <p:sp>
        <p:nvSpPr>
          <p:cNvPr id="70" name="Shape 70"/>
          <p:cNvSpPr/>
          <p:nvPr/>
        </p:nvSpPr>
        <p:spPr>
          <a:xfrm>
            <a:off x="9080992" y="4833488"/>
            <a:ext cx="3393561" cy="609592"/>
          </a:xfrm>
          <a:prstGeom prst="rect">
            <a:avLst/>
          </a:prstGeom>
          <a:ln w="12700">
            <a:solidFill>
              <a:srgbClr val="808785"/>
            </a:solidFill>
            <a:miter lim="400000"/>
          </a:ln>
          <a:extLst>
            <a:ext uri="{C572A759-6A51-4108-AA02-DFA0A04FC94B}">
              <ma14:wrappingTextBoxFlag xmlns:ma14="http://schemas.microsoft.com/office/mac/drawingml/2011/main" val="1"/>
            </a:ext>
          </a:extLst>
        </p:spPr>
        <p:txBody>
          <a:bodyPr lIns="0" tIns="0" rIns="0" bIns="0" anchor="ctr"/>
          <a:lstStyle>
            <a:lvl1pPr defTabSz="1160859">
              <a:defRPr sz="2800">
                <a:solidFill>
                  <a:srgbClr val="535353"/>
                </a:solidFill>
              </a:defRPr>
            </a:lvl1pPr>
          </a:lstStyle>
          <a:p>
            <a:pPr lvl="0">
              <a:defRPr sz="1800">
                <a:solidFill>
                  <a:srgbClr val="000000"/>
                </a:solidFill>
              </a:defRPr>
            </a:pPr>
            <a:r>
              <a:rPr sz="2800">
                <a:solidFill>
                  <a:srgbClr val="535353"/>
                </a:solidFill>
              </a:rPr>
              <a:t>Authors</a:t>
            </a:r>
          </a:p>
        </p:txBody>
      </p:sp>
      <p:sp>
        <p:nvSpPr>
          <p:cNvPr id="71" name="Shape 71"/>
          <p:cNvSpPr/>
          <p:nvPr/>
        </p:nvSpPr>
        <p:spPr>
          <a:xfrm>
            <a:off x="9080992" y="5565471"/>
            <a:ext cx="3393561" cy="609591"/>
          </a:xfrm>
          <a:prstGeom prst="rect">
            <a:avLst/>
          </a:prstGeom>
          <a:ln w="12700">
            <a:solidFill>
              <a:srgbClr val="808785"/>
            </a:solidFill>
            <a:miter lim="400000"/>
          </a:ln>
          <a:extLst>
            <a:ext uri="{C572A759-6A51-4108-AA02-DFA0A04FC94B}">
              <ma14:wrappingTextBoxFlag xmlns:ma14="http://schemas.microsoft.com/office/mac/drawingml/2011/main" val="1"/>
            </a:ext>
          </a:extLst>
        </p:spPr>
        <p:txBody>
          <a:bodyPr lIns="0" tIns="0" rIns="0" bIns="0" anchor="ctr"/>
          <a:lstStyle>
            <a:lvl1pPr defTabSz="1160859">
              <a:defRPr sz="2800">
                <a:solidFill>
                  <a:srgbClr val="535353"/>
                </a:solidFill>
              </a:defRPr>
            </a:lvl1pPr>
          </a:lstStyle>
          <a:p>
            <a:pPr lvl="0">
              <a:defRPr sz="1800">
                <a:solidFill>
                  <a:srgbClr val="000000"/>
                </a:solidFill>
              </a:defRPr>
            </a:pPr>
            <a:r>
              <a:rPr sz="2800">
                <a:solidFill>
                  <a:srgbClr val="535353"/>
                </a:solidFill>
              </a:rPr>
              <a:t>Year</a:t>
            </a:r>
          </a:p>
        </p:txBody>
      </p:sp>
      <p:sp>
        <p:nvSpPr>
          <p:cNvPr id="72" name="Shape 72"/>
          <p:cNvSpPr/>
          <p:nvPr/>
        </p:nvSpPr>
        <p:spPr>
          <a:xfrm>
            <a:off x="9080992" y="6318036"/>
            <a:ext cx="3393561" cy="609591"/>
          </a:xfrm>
          <a:prstGeom prst="rect">
            <a:avLst/>
          </a:prstGeom>
          <a:ln w="12700">
            <a:solidFill>
              <a:srgbClr val="808785"/>
            </a:solidFill>
            <a:miter lim="400000"/>
          </a:ln>
          <a:extLst>
            <a:ext uri="{C572A759-6A51-4108-AA02-DFA0A04FC94B}">
              <ma14:wrappingTextBoxFlag xmlns:ma14="http://schemas.microsoft.com/office/mac/drawingml/2011/main" val="1"/>
            </a:ext>
          </a:extLst>
        </p:spPr>
        <p:txBody>
          <a:bodyPr lIns="0" tIns="0" rIns="0" bIns="0" anchor="ctr"/>
          <a:lstStyle>
            <a:lvl1pPr defTabSz="1160859">
              <a:defRPr sz="2800">
                <a:solidFill>
                  <a:srgbClr val="535353"/>
                </a:solidFill>
              </a:defRPr>
            </a:lvl1pPr>
          </a:lstStyle>
          <a:p>
            <a:pPr lvl="0">
              <a:defRPr sz="1800">
                <a:solidFill>
                  <a:srgbClr val="000000"/>
                </a:solidFill>
              </a:defRPr>
            </a:pPr>
            <a:r>
              <a:rPr sz="2800">
                <a:solidFill>
                  <a:srgbClr val="535353"/>
                </a:solidFill>
              </a:rPr>
              <a:t>Description</a:t>
            </a:r>
          </a:p>
        </p:txBody>
      </p:sp>
      <p:sp>
        <p:nvSpPr>
          <p:cNvPr id="73" name="Shape 73"/>
          <p:cNvSpPr/>
          <p:nvPr/>
        </p:nvSpPr>
        <p:spPr>
          <a:xfrm>
            <a:off x="9080992" y="7029436"/>
            <a:ext cx="3393561" cy="609591"/>
          </a:xfrm>
          <a:prstGeom prst="rect">
            <a:avLst/>
          </a:prstGeom>
          <a:ln w="12700">
            <a:solidFill>
              <a:srgbClr val="808785"/>
            </a:solidFill>
            <a:miter lim="400000"/>
          </a:ln>
          <a:extLst>
            <a:ext uri="{C572A759-6A51-4108-AA02-DFA0A04FC94B}">
              <ma14:wrappingTextBoxFlag xmlns:ma14="http://schemas.microsoft.com/office/mac/drawingml/2011/main" val="1"/>
            </a:ext>
          </a:extLst>
        </p:spPr>
        <p:txBody>
          <a:bodyPr lIns="0" tIns="0" rIns="0" bIns="0" anchor="ctr"/>
          <a:lstStyle>
            <a:lvl1pPr defTabSz="1160859">
              <a:defRPr sz="2800">
                <a:solidFill>
                  <a:srgbClr val="535353"/>
                </a:solidFill>
              </a:defRPr>
            </a:lvl1pPr>
          </a:lstStyle>
          <a:p>
            <a:pPr lvl="0">
              <a:defRPr sz="1800">
                <a:solidFill>
                  <a:srgbClr val="000000"/>
                </a:solidFill>
              </a:defRPr>
            </a:pPr>
            <a:r>
              <a:rPr sz="2800">
                <a:solidFill>
                  <a:srgbClr val="535353"/>
                </a:solidFill>
              </a:rPr>
              <a:t>And others…</a:t>
            </a:r>
          </a:p>
        </p:txBody>
      </p:sp>
      <p:sp>
        <p:nvSpPr>
          <p:cNvPr id="74" name="Shape 74"/>
          <p:cNvSpPr/>
          <p:nvPr/>
        </p:nvSpPr>
        <p:spPr>
          <a:xfrm>
            <a:off x="14915159" y="3107712"/>
            <a:ext cx="4966302" cy="81636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1160859">
              <a:defRPr sz="4200">
                <a:solidFill>
                  <a:srgbClr val="535353"/>
                </a:solidFill>
              </a:defRPr>
            </a:lvl1pPr>
          </a:lstStyle>
          <a:p>
            <a:pPr lvl="0">
              <a:defRPr sz="1800">
                <a:solidFill>
                  <a:srgbClr val="000000"/>
                </a:solidFill>
              </a:defRPr>
            </a:pPr>
            <a:r>
              <a:rPr sz="4200">
                <a:solidFill>
                  <a:srgbClr val="535353"/>
                </a:solidFill>
              </a:rPr>
              <a:t>3. Assign a DOI</a:t>
            </a:r>
          </a:p>
        </p:txBody>
      </p:sp>
      <p:sp>
        <p:nvSpPr>
          <p:cNvPr id="75" name="Shape 75"/>
          <p:cNvSpPr/>
          <p:nvPr/>
        </p:nvSpPr>
        <p:spPr>
          <a:xfrm>
            <a:off x="3153446" y="3911303"/>
            <a:ext cx="10153458" cy="3917927"/>
          </a:xfrm>
          <a:prstGeom prst="rect">
            <a:avLst/>
          </a:prstGeom>
          <a:ln w="12700">
            <a:solidFill>
              <a:srgbClr val="808785"/>
            </a:solidFill>
            <a:miter lim="400000"/>
          </a:ln>
        </p:spPr>
        <p:txBody>
          <a:bodyPr lIns="0" tIns="0" rIns="0" bIns="0" anchor="ctr"/>
          <a:lstStyle/>
          <a:p>
            <a:pPr lvl="0" defTabSz="1160859">
              <a:defRPr sz="2800">
                <a:solidFill>
                  <a:srgbClr val="535353"/>
                </a:solidFill>
              </a:defRPr>
            </a:pPr>
          </a:p>
        </p:txBody>
      </p:sp>
      <p:sp>
        <p:nvSpPr>
          <p:cNvPr id="76" name="Shape 76"/>
          <p:cNvSpPr/>
          <p:nvPr/>
        </p:nvSpPr>
        <p:spPr>
          <a:xfrm>
            <a:off x="15617238" y="7054235"/>
            <a:ext cx="3895521" cy="609591"/>
          </a:xfrm>
          <a:prstGeom prst="rect">
            <a:avLst/>
          </a:prstGeom>
          <a:ln w="12700">
            <a:solidFill>
              <a:srgbClr val="808785"/>
            </a:solidFill>
            <a:miter lim="400000"/>
          </a:ln>
          <a:extLst>
            <a:ext uri="{C572A759-6A51-4108-AA02-DFA0A04FC94B}">
              <ma14:wrappingTextBoxFlag xmlns:ma14="http://schemas.microsoft.com/office/mac/drawingml/2011/main" val="1"/>
            </a:ext>
          </a:extLst>
        </p:spPr>
        <p:txBody>
          <a:bodyPr lIns="0" tIns="0" rIns="0" bIns="0" anchor="ctr"/>
          <a:lstStyle>
            <a:lvl1pPr defTabSz="1160859">
              <a:defRPr sz="2800">
                <a:solidFill>
                  <a:srgbClr val="535353"/>
                </a:solidFill>
              </a:defRPr>
            </a:lvl1pPr>
          </a:lstStyle>
          <a:p>
            <a:pPr lvl="0">
              <a:defRPr sz="1800">
                <a:solidFill>
                  <a:srgbClr val="000000"/>
                </a:solidFill>
              </a:defRPr>
            </a:pPr>
            <a:r>
              <a:rPr sz="2800">
                <a:solidFill>
                  <a:srgbClr val="535353"/>
                </a:solidFill>
              </a:rPr>
              <a:t>10.1234/exampledata</a:t>
            </a:r>
          </a:p>
        </p:txBody>
      </p:sp>
      <p:sp>
        <p:nvSpPr>
          <p:cNvPr id="77" name="Shape 77"/>
          <p:cNvSpPr/>
          <p:nvPr/>
        </p:nvSpPr>
        <p:spPr>
          <a:xfrm>
            <a:off x="13665297" y="5174499"/>
            <a:ext cx="2244661" cy="627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14" y="14256"/>
                </a:moveTo>
                <a:lnTo>
                  <a:pt x="4014" y="21600"/>
                </a:lnTo>
                <a:lnTo>
                  <a:pt x="0" y="10800"/>
                </a:lnTo>
                <a:lnTo>
                  <a:pt x="4014" y="0"/>
                </a:lnTo>
                <a:lnTo>
                  <a:pt x="4014" y="7344"/>
                </a:lnTo>
                <a:lnTo>
                  <a:pt x="21600" y="7344"/>
                </a:lnTo>
                <a:lnTo>
                  <a:pt x="21600" y="14256"/>
                </a:lnTo>
                <a:close/>
              </a:path>
            </a:pathLst>
          </a:custGeom>
          <a:solidFill>
            <a:srgbClr val="CBCBCB"/>
          </a:solidFill>
          <a:ln w="12700">
            <a:miter lim="400000"/>
          </a:ln>
        </p:spPr>
        <p:txBody>
          <a:bodyPr lIns="0" tIns="0" rIns="0" bIns="0" anchor="ctr"/>
          <a:lstStyle/>
          <a:p>
            <a:pPr lvl="0">
              <a:defRPr>
                <a:solidFill>
                  <a:srgbClr val="FFFFFF"/>
                </a:solidFill>
              </a:defRPr>
            </a:pPr>
          </a:p>
        </p:txBody>
      </p:sp>
      <p:sp>
        <p:nvSpPr>
          <p:cNvPr id="78" name="Shape 78"/>
          <p:cNvSpPr/>
          <p:nvPr/>
        </p:nvSpPr>
        <p:spPr>
          <a:xfrm>
            <a:off x="4710390" y="8538048"/>
            <a:ext cx="7039571" cy="81637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1160859">
              <a:defRPr sz="4200">
                <a:solidFill>
                  <a:srgbClr val="535353"/>
                </a:solidFill>
              </a:defRPr>
            </a:lvl1pPr>
          </a:lstStyle>
          <a:p>
            <a:pPr lvl="0">
              <a:defRPr sz="1800">
                <a:solidFill>
                  <a:srgbClr val="000000"/>
                </a:solidFill>
              </a:defRPr>
            </a:pPr>
            <a:r>
              <a:rPr sz="4200">
                <a:solidFill>
                  <a:srgbClr val="535353"/>
                </a:solidFill>
              </a:rPr>
              <a:t>4. Reuse and reference!</a:t>
            </a:r>
          </a:p>
        </p:txBody>
      </p:sp>
      <p:pic>
        <p:nvPicPr>
          <p:cNvPr id="79" name="pasted-image.png"/>
          <p:cNvPicPr/>
          <p:nvPr/>
        </p:nvPicPr>
        <p:blipFill>
          <a:blip r:embed="rId4">
            <a:extLst/>
          </a:blip>
          <a:srcRect l="3142" t="0" r="0" b="0"/>
          <a:stretch>
            <a:fillRect/>
          </a:stretch>
        </p:blipFill>
        <p:spPr>
          <a:xfrm>
            <a:off x="3732961" y="9688679"/>
            <a:ext cx="8994411" cy="840036"/>
          </a:xfrm>
          <a:prstGeom prst="rect">
            <a:avLst/>
          </a:prstGeom>
          <a:ln w="12700">
            <a:miter lim="400000"/>
          </a:ln>
        </p:spPr>
      </p:pic>
      <p:pic>
        <p:nvPicPr>
          <p:cNvPr id="80" name="pasted-image.png"/>
          <p:cNvPicPr/>
          <p:nvPr/>
        </p:nvPicPr>
        <p:blipFill>
          <a:blip r:embed="rId5">
            <a:extLst/>
          </a:blip>
          <a:stretch>
            <a:fillRect/>
          </a:stretch>
        </p:blipFill>
        <p:spPr>
          <a:xfrm>
            <a:off x="4334805" y="11260017"/>
            <a:ext cx="1013223" cy="840036"/>
          </a:xfrm>
          <a:prstGeom prst="rect">
            <a:avLst/>
          </a:prstGeom>
          <a:ln w="12700">
            <a:miter lim="400000"/>
          </a:ln>
        </p:spPr>
      </p:pic>
      <p:pic>
        <p:nvPicPr>
          <p:cNvPr id="81" name="pasted-image.png"/>
          <p:cNvPicPr/>
          <p:nvPr/>
        </p:nvPicPr>
        <p:blipFill>
          <a:blip r:embed="rId5">
            <a:extLst/>
          </a:blip>
          <a:stretch>
            <a:fillRect/>
          </a:stretch>
        </p:blipFill>
        <p:spPr>
          <a:xfrm>
            <a:off x="8204986" y="11260017"/>
            <a:ext cx="1013223" cy="840036"/>
          </a:xfrm>
          <a:prstGeom prst="rect">
            <a:avLst/>
          </a:prstGeom>
          <a:ln w="12700">
            <a:miter lim="400000"/>
          </a:ln>
        </p:spPr>
      </p:pic>
      <p:sp>
        <p:nvSpPr>
          <p:cNvPr id="82" name="Shape 82"/>
          <p:cNvSpPr/>
          <p:nvPr/>
        </p:nvSpPr>
        <p:spPr>
          <a:xfrm>
            <a:off x="3153446" y="9365689"/>
            <a:ext cx="10153458" cy="1485929"/>
          </a:xfrm>
          <a:prstGeom prst="rect">
            <a:avLst/>
          </a:prstGeom>
          <a:ln w="12700">
            <a:solidFill>
              <a:srgbClr val="808785"/>
            </a:solidFill>
            <a:miter lim="400000"/>
          </a:ln>
        </p:spPr>
        <p:txBody>
          <a:bodyPr lIns="0" tIns="0" rIns="0" bIns="0" anchor="ctr"/>
          <a:lstStyle/>
          <a:p>
            <a:pPr lvl="0" defTabSz="1160859">
              <a:defRPr sz="2800">
                <a:solidFill>
                  <a:srgbClr val="535353"/>
                </a:solidFill>
              </a:defRPr>
            </a:pPr>
          </a:p>
        </p:txBody>
      </p:sp>
      <p:sp>
        <p:nvSpPr>
          <p:cNvPr id="83" name="Shape 83"/>
          <p:cNvSpPr/>
          <p:nvPr/>
        </p:nvSpPr>
        <p:spPr>
          <a:xfrm>
            <a:off x="5337966" y="11260017"/>
            <a:ext cx="2047373" cy="81637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1160859">
              <a:defRPr sz="4200">
                <a:solidFill>
                  <a:srgbClr val="535353"/>
                </a:solidFill>
              </a:defRPr>
            </a:lvl1pPr>
          </a:lstStyle>
          <a:p>
            <a:pPr lvl="0">
              <a:defRPr sz="1800">
                <a:solidFill>
                  <a:srgbClr val="000000"/>
                </a:solidFill>
              </a:defRPr>
            </a:pPr>
            <a:r>
              <a:rPr sz="4200">
                <a:solidFill>
                  <a:srgbClr val="535353"/>
                </a:solidFill>
              </a:rPr>
              <a:t>Unique</a:t>
            </a:r>
          </a:p>
        </p:txBody>
      </p:sp>
      <p:sp>
        <p:nvSpPr>
          <p:cNvPr id="84" name="Shape 84"/>
          <p:cNvSpPr/>
          <p:nvPr/>
        </p:nvSpPr>
        <p:spPr>
          <a:xfrm>
            <a:off x="9083550" y="11260017"/>
            <a:ext cx="2900289" cy="81637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1160859">
              <a:defRPr sz="4200">
                <a:solidFill>
                  <a:srgbClr val="535353"/>
                </a:solidFill>
              </a:defRPr>
            </a:lvl1pPr>
          </a:lstStyle>
          <a:p>
            <a:pPr lvl="0">
              <a:defRPr sz="1800">
                <a:solidFill>
                  <a:srgbClr val="000000"/>
                </a:solidFill>
              </a:defRPr>
            </a:pPr>
            <a:r>
              <a:rPr sz="4200">
                <a:solidFill>
                  <a:srgbClr val="535353"/>
                </a:solidFill>
              </a:rPr>
              <a:t>Persistent</a:t>
            </a:r>
          </a:p>
        </p:txBody>
      </p:sp>
      <p:sp>
        <p:nvSpPr>
          <p:cNvPr id="85" name="Shape 85"/>
          <p:cNvSpPr/>
          <p:nvPr/>
        </p:nvSpPr>
        <p:spPr>
          <a:xfrm>
            <a:off x="14041031" y="8538048"/>
            <a:ext cx="7039571" cy="81637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1160859">
              <a:defRPr sz="4200">
                <a:solidFill>
                  <a:srgbClr val="535353"/>
                </a:solidFill>
              </a:defRPr>
            </a:lvl1pPr>
          </a:lstStyle>
          <a:p>
            <a:pPr lvl="0">
              <a:defRPr sz="1800">
                <a:solidFill>
                  <a:srgbClr val="000000"/>
                </a:solidFill>
              </a:defRPr>
            </a:pPr>
            <a:r>
              <a:rPr sz="4200">
                <a:solidFill>
                  <a:srgbClr val="535353"/>
                </a:solidFill>
              </a:rPr>
              <a:t>5. Enjoy the benefits</a:t>
            </a:r>
          </a:p>
        </p:txBody>
      </p:sp>
      <p:sp>
        <p:nvSpPr>
          <p:cNvPr id="86" name="Shape 86"/>
          <p:cNvSpPr/>
          <p:nvPr/>
        </p:nvSpPr>
        <p:spPr>
          <a:xfrm>
            <a:off x="15629255" y="9455673"/>
            <a:ext cx="1895048" cy="1725244"/>
          </a:xfrm>
          <a:prstGeom prst="rect">
            <a:avLst/>
          </a:prstGeom>
          <a:ln w="25400">
            <a:solidFill>
              <a:srgbClr val="92BE2B"/>
            </a:solidFill>
            <a:miter lim="400000"/>
          </a:ln>
          <a:extLst>
            <a:ext uri="{C572A759-6A51-4108-AA02-DFA0A04FC94B}">
              <ma14:wrappingTextBoxFlag xmlns:ma14="http://schemas.microsoft.com/office/mac/drawingml/2011/main" val="1"/>
            </a:ext>
          </a:extLst>
        </p:spPr>
        <p:txBody>
          <a:bodyPr lIns="0" tIns="0" rIns="0" bIns="0" anchor="ctr"/>
          <a:lstStyle>
            <a:lvl1pPr defTabSz="1160859">
              <a:defRPr sz="2800">
                <a:solidFill>
                  <a:srgbClr val="535353"/>
                </a:solidFill>
              </a:defRPr>
            </a:lvl1pPr>
          </a:lstStyle>
          <a:p>
            <a:pPr lvl="0">
              <a:defRPr sz="1800">
                <a:solidFill>
                  <a:srgbClr val="000000"/>
                </a:solidFill>
              </a:defRPr>
            </a:pPr>
            <a:r>
              <a:rPr sz="2800">
                <a:solidFill>
                  <a:srgbClr val="535353"/>
                </a:solidFill>
              </a:rPr>
              <a:t>Findability</a:t>
            </a:r>
          </a:p>
        </p:txBody>
      </p:sp>
      <p:sp>
        <p:nvSpPr>
          <p:cNvPr id="87" name="Shape 87"/>
          <p:cNvSpPr/>
          <p:nvPr/>
        </p:nvSpPr>
        <p:spPr>
          <a:xfrm>
            <a:off x="15605444" y="11305580"/>
            <a:ext cx="1942673" cy="1725244"/>
          </a:xfrm>
          <a:prstGeom prst="rect">
            <a:avLst/>
          </a:prstGeom>
          <a:ln w="25400">
            <a:solidFill>
              <a:srgbClr val="92BE2B"/>
            </a:solidFill>
            <a:miter lim="400000"/>
          </a:ln>
          <a:extLst>
            <a:ext uri="{C572A759-6A51-4108-AA02-DFA0A04FC94B}">
              <ma14:wrappingTextBoxFlag xmlns:ma14="http://schemas.microsoft.com/office/mac/drawingml/2011/main" val="1"/>
            </a:ext>
          </a:extLst>
        </p:spPr>
        <p:txBody>
          <a:bodyPr lIns="0" tIns="0" rIns="0" bIns="0" anchor="ctr"/>
          <a:lstStyle>
            <a:lvl1pPr defTabSz="1160859">
              <a:defRPr sz="2800">
                <a:solidFill>
                  <a:srgbClr val="535353"/>
                </a:solidFill>
              </a:defRPr>
            </a:lvl1pPr>
          </a:lstStyle>
          <a:p>
            <a:pPr lvl="0">
              <a:defRPr sz="1800">
                <a:solidFill>
                  <a:srgbClr val="000000"/>
                </a:solidFill>
              </a:defRPr>
            </a:pPr>
            <a:r>
              <a:rPr sz="2800">
                <a:solidFill>
                  <a:srgbClr val="535353"/>
                </a:solidFill>
              </a:rPr>
              <a:t>Reusability</a:t>
            </a:r>
          </a:p>
        </p:txBody>
      </p:sp>
      <p:sp>
        <p:nvSpPr>
          <p:cNvPr id="88" name="Shape 88"/>
          <p:cNvSpPr/>
          <p:nvPr/>
        </p:nvSpPr>
        <p:spPr>
          <a:xfrm>
            <a:off x="17629505" y="9448400"/>
            <a:ext cx="1895048" cy="1739792"/>
          </a:xfrm>
          <a:prstGeom prst="rect">
            <a:avLst/>
          </a:prstGeom>
          <a:ln w="25400">
            <a:solidFill>
              <a:srgbClr val="92BE2B"/>
            </a:solidFill>
            <a:miter lim="400000"/>
          </a:ln>
          <a:extLst>
            <a:ext uri="{C572A759-6A51-4108-AA02-DFA0A04FC94B}">
              <ma14:wrappingTextBoxFlag xmlns:ma14="http://schemas.microsoft.com/office/mac/drawingml/2011/main" val="1"/>
            </a:ext>
          </a:extLst>
        </p:spPr>
        <p:txBody>
          <a:bodyPr lIns="0" tIns="0" rIns="0" bIns="0" anchor="ctr"/>
          <a:lstStyle>
            <a:lvl1pPr defTabSz="1160859">
              <a:defRPr sz="2800">
                <a:solidFill>
                  <a:srgbClr val="535353"/>
                </a:solidFill>
              </a:defRPr>
            </a:lvl1pPr>
          </a:lstStyle>
          <a:p>
            <a:pPr lvl="0">
              <a:defRPr sz="1800">
                <a:solidFill>
                  <a:srgbClr val="000000"/>
                </a:solidFill>
              </a:defRPr>
            </a:pPr>
            <a:r>
              <a:rPr sz="2800">
                <a:solidFill>
                  <a:srgbClr val="535353"/>
                </a:solidFill>
              </a:rPr>
              <a:t>Track citations</a:t>
            </a:r>
          </a:p>
        </p:txBody>
      </p:sp>
      <p:sp>
        <p:nvSpPr>
          <p:cNvPr id="89" name="Shape 89"/>
          <p:cNvSpPr/>
          <p:nvPr/>
        </p:nvSpPr>
        <p:spPr>
          <a:xfrm>
            <a:off x="17629505" y="11305580"/>
            <a:ext cx="1895048" cy="1725244"/>
          </a:xfrm>
          <a:prstGeom prst="rect">
            <a:avLst/>
          </a:prstGeom>
          <a:ln w="25400">
            <a:solidFill>
              <a:srgbClr val="92BE2B"/>
            </a:solidFill>
            <a:miter lim="400000"/>
          </a:ln>
          <a:extLst>
            <a:ext uri="{C572A759-6A51-4108-AA02-DFA0A04FC94B}">
              <ma14:wrappingTextBoxFlag xmlns:ma14="http://schemas.microsoft.com/office/mac/drawingml/2011/main" val="1"/>
            </a:ext>
          </a:extLst>
        </p:spPr>
        <p:txBody>
          <a:bodyPr lIns="0" tIns="0" rIns="0" bIns="0" anchor="ctr"/>
          <a:lstStyle>
            <a:lvl1pPr defTabSz="1160859">
              <a:defRPr sz="2800">
                <a:solidFill>
                  <a:srgbClr val="535353"/>
                </a:solidFill>
              </a:defRPr>
            </a:lvl1pPr>
          </a:lstStyle>
          <a:p>
            <a:pPr lvl="0">
              <a:defRPr sz="1800">
                <a:solidFill>
                  <a:srgbClr val="000000"/>
                </a:solidFill>
              </a:defRPr>
            </a:pPr>
            <a:r>
              <a:rPr sz="2800">
                <a:solidFill>
                  <a:srgbClr val="535353"/>
                </a:solidFill>
              </a:rPr>
              <a:t>Measure impact</a:t>
            </a:r>
          </a:p>
        </p:txBody>
      </p:sp>
      <p:pic>
        <p:nvPicPr>
          <p:cNvPr id="90" name="version 2 wide.pdf"/>
          <p:cNvPicPr/>
          <p:nvPr/>
        </p:nvPicPr>
        <p:blipFill>
          <a:blip r:embed="rId6">
            <a:extLst/>
          </a:blip>
          <a:stretch>
            <a:fillRect/>
          </a:stretch>
        </p:blipFill>
        <p:spPr>
          <a:xfrm>
            <a:off x="18721474" y="909393"/>
            <a:ext cx="4581432" cy="1503788"/>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lvl="0" algn="ctr">
              <a:defRPr sz="1800"/>
            </a:pPr>
            <a:r>
              <a:rPr sz="5800">
                <a:solidFill>
                  <a:srgbClr val="747474"/>
                </a:solidFill>
              </a:rPr>
              <a:t>Become a member and help us </a:t>
            </a:r>
            <a:endParaRPr sz="5800">
              <a:solidFill>
                <a:srgbClr val="747474"/>
              </a:solidFill>
            </a:endParaRPr>
          </a:p>
          <a:p>
            <a:pPr lvl="0" algn="ctr">
              <a:defRPr sz="1800"/>
            </a:pPr>
            <a:r>
              <a:rPr sz="5800">
                <a:solidFill>
                  <a:srgbClr val="747474"/>
                </a:solidFill>
              </a:rPr>
              <a:t>make research better!</a:t>
            </a:r>
          </a:p>
        </p:txBody>
      </p:sp>
      <p:sp>
        <p:nvSpPr>
          <p:cNvPr id="93" name="Shape 93"/>
          <p:cNvSpPr/>
          <p:nvPr>
            <p:ph type="body" idx="1"/>
          </p:nvPr>
        </p:nvSpPr>
        <p:spPr>
          <a:prstGeom prst="rect">
            <a:avLst/>
          </a:prstGeom>
        </p:spPr>
        <p:txBody>
          <a:bodyPr/>
          <a:lstStyle>
            <a:lvl1pPr algn="ctr">
              <a:defRPr u="sng">
                <a:solidFill>
                  <a:srgbClr val="82A1AB"/>
                </a:solidFill>
                <a:hlinkClick r:id="rId2" invalidUrl="" action="" tgtFrame="" tooltip="" history="1" highlightClick="0" endSnd="0"/>
              </a:defRPr>
            </a:lvl1pPr>
          </a:lstStyle>
          <a:p>
            <a:pPr lvl="0">
              <a:defRPr sz="1800" u="none">
                <a:solidFill>
                  <a:srgbClr val="000000"/>
                </a:solidFill>
              </a:defRPr>
            </a:pPr>
            <a:r>
              <a:rPr sz="3600" u="sng">
                <a:solidFill>
                  <a:srgbClr val="82A1AB"/>
                </a:solidFill>
                <a:hlinkClick r:id="rId2" invalidUrl="" action="" tgtFrame="" tooltip="" history="1" highlightClick="0" endSnd="0"/>
              </a:rPr>
              <a:t>https://www.datacite.org/join-datacite</a:t>
            </a:r>
          </a:p>
        </p:txBody>
      </p:sp>
      <p:pic>
        <p:nvPicPr>
          <p:cNvPr id="94" name="version 2 wide.pdf"/>
          <p:cNvPicPr/>
          <p:nvPr/>
        </p:nvPicPr>
        <p:blipFill>
          <a:blip r:embed="rId3">
            <a:extLst/>
          </a:blip>
          <a:stretch>
            <a:fillRect/>
          </a:stretch>
        </p:blipFill>
        <p:spPr>
          <a:xfrm>
            <a:off x="9740582" y="11094297"/>
            <a:ext cx="4902836" cy="1609284"/>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