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23"/>
  </p:notesMasterIdLst>
  <p:handoutMasterIdLst>
    <p:handoutMasterId r:id="rId24"/>
  </p:handoutMasterIdLst>
  <p:sldIdLst>
    <p:sldId id="293" r:id="rId5"/>
    <p:sldId id="288" r:id="rId6"/>
    <p:sldId id="271" r:id="rId7"/>
    <p:sldId id="272" r:id="rId8"/>
    <p:sldId id="273" r:id="rId9"/>
    <p:sldId id="275" r:id="rId10"/>
    <p:sldId id="274" r:id="rId11"/>
    <p:sldId id="276" r:id="rId12"/>
    <p:sldId id="277" r:id="rId13"/>
    <p:sldId id="278" r:id="rId14"/>
    <p:sldId id="279" r:id="rId15"/>
    <p:sldId id="280" r:id="rId16"/>
    <p:sldId id="281" r:id="rId17"/>
    <p:sldId id="291" r:id="rId18"/>
    <p:sldId id="282" r:id="rId19"/>
    <p:sldId id="283" r:id="rId20"/>
    <p:sldId id="284" r:id="rId21"/>
    <p:sldId id="28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BDDA01-D4A0-420D-BD2D-BA77A3B85806}" v="35" dt="2024-01-12T07:24:15.9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ja Geetha" userId="93c2e3b2-ca8f-4251-bcde-4fb8423350a6" providerId="ADAL" clId="{C8BDDA01-D4A0-420D-BD2D-BA77A3B85806}"/>
    <pc:docChg chg="custSel addSld delSld modSld sldOrd">
      <pc:chgData name="Himaja Geetha" userId="93c2e3b2-ca8f-4251-bcde-4fb8423350a6" providerId="ADAL" clId="{C8BDDA01-D4A0-420D-BD2D-BA77A3B85806}" dt="2024-01-16T11:37:34.584" v="1030" actId="20577"/>
      <pc:docMkLst>
        <pc:docMk/>
      </pc:docMkLst>
      <pc:sldChg chg="addSp delSp modSp del mod">
        <pc:chgData name="Himaja Geetha" userId="93c2e3b2-ca8f-4251-bcde-4fb8423350a6" providerId="ADAL" clId="{C8BDDA01-D4A0-420D-BD2D-BA77A3B85806}" dt="2024-01-12T00:42:38.888" v="1" actId="2696"/>
        <pc:sldMkLst>
          <pc:docMk/>
          <pc:sldMk cId="1039759085" sldId="256"/>
        </pc:sldMkLst>
        <pc:spChg chg="add mod">
          <ac:chgData name="Himaja Geetha" userId="93c2e3b2-ca8f-4251-bcde-4fb8423350a6" providerId="ADAL" clId="{C8BDDA01-D4A0-420D-BD2D-BA77A3B85806}" dt="2024-01-12T00:42:33.472" v="0" actId="21"/>
          <ac:spMkLst>
            <pc:docMk/>
            <pc:sldMk cId="1039759085" sldId="256"/>
            <ac:spMk id="3" creationId="{B64295CC-F28E-64DA-6D8E-1F96A6772E71}"/>
          </ac:spMkLst>
        </pc:spChg>
        <pc:picChg chg="del">
          <ac:chgData name="Himaja Geetha" userId="93c2e3b2-ca8f-4251-bcde-4fb8423350a6" providerId="ADAL" clId="{C8BDDA01-D4A0-420D-BD2D-BA77A3B85806}" dt="2024-01-12T00:42:33.472" v="0" actId="21"/>
          <ac:picMkLst>
            <pc:docMk/>
            <pc:sldMk cId="1039759085" sldId="256"/>
            <ac:picMk id="8" creationId="{D9011B7D-CD6B-49C3-8163-9672E7B5EB9C}"/>
          </ac:picMkLst>
        </pc:picChg>
      </pc:sldChg>
      <pc:sldChg chg="del">
        <pc:chgData name="Himaja Geetha" userId="93c2e3b2-ca8f-4251-bcde-4fb8423350a6" providerId="ADAL" clId="{C8BDDA01-D4A0-420D-BD2D-BA77A3B85806}" dt="2024-01-12T00:43:13.405" v="5" actId="2696"/>
        <pc:sldMkLst>
          <pc:docMk/>
          <pc:sldMk cId="3805164132" sldId="257"/>
        </pc:sldMkLst>
      </pc:sldChg>
      <pc:sldChg chg="del">
        <pc:chgData name="Himaja Geetha" userId="93c2e3b2-ca8f-4251-bcde-4fb8423350a6" providerId="ADAL" clId="{C8BDDA01-D4A0-420D-BD2D-BA77A3B85806}" dt="2024-01-12T00:43:17.319" v="6" actId="2696"/>
        <pc:sldMkLst>
          <pc:docMk/>
          <pc:sldMk cId="3980136776" sldId="259"/>
        </pc:sldMkLst>
      </pc:sldChg>
      <pc:sldChg chg="del">
        <pc:chgData name="Himaja Geetha" userId="93c2e3b2-ca8f-4251-bcde-4fb8423350a6" providerId="ADAL" clId="{C8BDDA01-D4A0-420D-BD2D-BA77A3B85806}" dt="2024-01-12T00:44:06.429" v="14" actId="2696"/>
        <pc:sldMkLst>
          <pc:docMk/>
          <pc:sldMk cId="275256533" sldId="260"/>
        </pc:sldMkLst>
      </pc:sldChg>
      <pc:sldChg chg="del">
        <pc:chgData name="Himaja Geetha" userId="93c2e3b2-ca8f-4251-bcde-4fb8423350a6" providerId="ADAL" clId="{C8BDDA01-D4A0-420D-BD2D-BA77A3B85806}" dt="2024-01-12T00:43:32.477" v="8" actId="2696"/>
        <pc:sldMkLst>
          <pc:docMk/>
          <pc:sldMk cId="3848018777" sldId="262"/>
        </pc:sldMkLst>
      </pc:sldChg>
      <pc:sldChg chg="del">
        <pc:chgData name="Himaja Geetha" userId="93c2e3b2-ca8f-4251-bcde-4fb8423350a6" providerId="ADAL" clId="{C8BDDA01-D4A0-420D-BD2D-BA77A3B85806}" dt="2024-01-12T00:44:21.645" v="15" actId="2696"/>
        <pc:sldMkLst>
          <pc:docMk/>
          <pc:sldMk cId="2261619712" sldId="263"/>
        </pc:sldMkLst>
      </pc:sldChg>
      <pc:sldChg chg="del">
        <pc:chgData name="Himaja Geetha" userId="93c2e3b2-ca8f-4251-bcde-4fb8423350a6" providerId="ADAL" clId="{C8BDDA01-D4A0-420D-BD2D-BA77A3B85806}" dt="2024-01-12T00:43:54.628" v="12" actId="2696"/>
        <pc:sldMkLst>
          <pc:docMk/>
          <pc:sldMk cId="1715400757" sldId="264"/>
        </pc:sldMkLst>
      </pc:sldChg>
      <pc:sldChg chg="del">
        <pc:chgData name="Himaja Geetha" userId="93c2e3b2-ca8f-4251-bcde-4fb8423350a6" providerId="ADAL" clId="{C8BDDA01-D4A0-420D-BD2D-BA77A3B85806}" dt="2024-01-12T00:43:59.542" v="13" actId="2696"/>
        <pc:sldMkLst>
          <pc:docMk/>
          <pc:sldMk cId="3305518317" sldId="265"/>
        </pc:sldMkLst>
      </pc:sldChg>
      <pc:sldChg chg="del">
        <pc:chgData name="Himaja Geetha" userId="93c2e3b2-ca8f-4251-bcde-4fb8423350a6" providerId="ADAL" clId="{C8BDDA01-D4A0-420D-BD2D-BA77A3B85806}" dt="2024-01-12T00:43:26.669" v="7" actId="2696"/>
        <pc:sldMkLst>
          <pc:docMk/>
          <pc:sldMk cId="1721841647" sldId="266"/>
        </pc:sldMkLst>
      </pc:sldChg>
      <pc:sldChg chg="del">
        <pc:chgData name="Himaja Geetha" userId="93c2e3b2-ca8f-4251-bcde-4fb8423350a6" providerId="ADAL" clId="{C8BDDA01-D4A0-420D-BD2D-BA77A3B85806}" dt="2024-01-12T00:43:48.780" v="11" actId="2696"/>
        <pc:sldMkLst>
          <pc:docMk/>
          <pc:sldMk cId="1173985025" sldId="267"/>
        </pc:sldMkLst>
      </pc:sldChg>
      <pc:sldChg chg="del">
        <pc:chgData name="Himaja Geetha" userId="93c2e3b2-ca8f-4251-bcde-4fb8423350a6" providerId="ADAL" clId="{C8BDDA01-D4A0-420D-BD2D-BA77A3B85806}" dt="2024-01-12T00:43:36.944" v="9" actId="2696"/>
        <pc:sldMkLst>
          <pc:docMk/>
          <pc:sldMk cId="2809739222" sldId="269"/>
        </pc:sldMkLst>
      </pc:sldChg>
      <pc:sldChg chg="del">
        <pc:chgData name="Himaja Geetha" userId="93c2e3b2-ca8f-4251-bcde-4fb8423350a6" providerId="ADAL" clId="{C8BDDA01-D4A0-420D-BD2D-BA77A3B85806}" dt="2024-01-12T00:43:43.061" v="10" actId="2696"/>
        <pc:sldMkLst>
          <pc:docMk/>
          <pc:sldMk cId="1508071221" sldId="270"/>
        </pc:sldMkLst>
      </pc:sldChg>
      <pc:sldChg chg="delSp modSp mod">
        <pc:chgData name="Himaja Geetha" userId="93c2e3b2-ca8f-4251-bcde-4fb8423350a6" providerId="ADAL" clId="{C8BDDA01-D4A0-420D-BD2D-BA77A3B85806}" dt="2024-01-12T07:10:12.086" v="626" actId="21"/>
        <pc:sldMkLst>
          <pc:docMk/>
          <pc:sldMk cId="1879643366" sldId="271"/>
        </pc:sldMkLst>
        <pc:spChg chg="del mod">
          <ac:chgData name="Himaja Geetha" userId="93c2e3b2-ca8f-4251-bcde-4fb8423350a6" providerId="ADAL" clId="{C8BDDA01-D4A0-420D-BD2D-BA77A3B85806}" dt="2024-01-12T07:10:12.086" v="626" actId="21"/>
          <ac:spMkLst>
            <pc:docMk/>
            <pc:sldMk cId="1879643366" sldId="271"/>
            <ac:spMk id="2" creationId="{34D05560-E73D-952F-C0D1-D853B1B456D8}"/>
          </ac:spMkLst>
        </pc:spChg>
      </pc:sldChg>
      <pc:sldChg chg="delSp modSp mod">
        <pc:chgData name="Himaja Geetha" userId="93c2e3b2-ca8f-4251-bcde-4fb8423350a6" providerId="ADAL" clId="{C8BDDA01-D4A0-420D-BD2D-BA77A3B85806}" dt="2024-01-16T01:59:51.896" v="1007" actId="14100"/>
        <pc:sldMkLst>
          <pc:docMk/>
          <pc:sldMk cId="533979333" sldId="272"/>
        </pc:sldMkLst>
        <pc:spChg chg="del">
          <ac:chgData name="Himaja Geetha" userId="93c2e3b2-ca8f-4251-bcde-4fb8423350a6" providerId="ADAL" clId="{C8BDDA01-D4A0-420D-BD2D-BA77A3B85806}" dt="2024-01-12T07:10:22.387" v="627" actId="21"/>
          <ac:spMkLst>
            <pc:docMk/>
            <pc:sldMk cId="533979333" sldId="272"/>
            <ac:spMk id="2" creationId="{452B7009-3359-431D-F65A-A4216D2A8F36}"/>
          </ac:spMkLst>
        </pc:spChg>
        <pc:spChg chg="mod">
          <ac:chgData name="Himaja Geetha" userId="93c2e3b2-ca8f-4251-bcde-4fb8423350a6" providerId="ADAL" clId="{C8BDDA01-D4A0-420D-BD2D-BA77A3B85806}" dt="2024-01-16T01:59:51.896" v="1007" actId="14100"/>
          <ac:spMkLst>
            <pc:docMk/>
            <pc:sldMk cId="533979333" sldId="272"/>
            <ac:spMk id="3" creationId="{52266474-B810-B5E3-D229-92AC9AD80C96}"/>
          </ac:spMkLst>
        </pc:spChg>
      </pc:sldChg>
      <pc:sldChg chg="modSp mod">
        <pc:chgData name="Himaja Geetha" userId="93c2e3b2-ca8f-4251-bcde-4fb8423350a6" providerId="ADAL" clId="{C8BDDA01-D4A0-420D-BD2D-BA77A3B85806}" dt="2024-01-12T07:11:35.729" v="679" actId="122"/>
        <pc:sldMkLst>
          <pc:docMk/>
          <pc:sldMk cId="4034368953" sldId="274"/>
        </pc:sldMkLst>
        <pc:spChg chg="mod">
          <ac:chgData name="Himaja Geetha" userId="93c2e3b2-ca8f-4251-bcde-4fb8423350a6" providerId="ADAL" clId="{C8BDDA01-D4A0-420D-BD2D-BA77A3B85806}" dt="2024-01-12T07:11:35.729" v="679" actId="122"/>
          <ac:spMkLst>
            <pc:docMk/>
            <pc:sldMk cId="4034368953" sldId="274"/>
            <ac:spMk id="2" creationId="{AE01B918-FF93-789D-B533-5A9ABAEF66BF}"/>
          </ac:spMkLst>
        </pc:spChg>
      </pc:sldChg>
      <pc:sldChg chg="modSp mod">
        <pc:chgData name="Himaja Geetha" userId="93c2e3b2-ca8f-4251-bcde-4fb8423350a6" providerId="ADAL" clId="{C8BDDA01-D4A0-420D-BD2D-BA77A3B85806}" dt="2024-01-12T07:11:44.629" v="680" actId="122"/>
        <pc:sldMkLst>
          <pc:docMk/>
          <pc:sldMk cId="4233913788" sldId="275"/>
        </pc:sldMkLst>
        <pc:spChg chg="mod">
          <ac:chgData name="Himaja Geetha" userId="93c2e3b2-ca8f-4251-bcde-4fb8423350a6" providerId="ADAL" clId="{C8BDDA01-D4A0-420D-BD2D-BA77A3B85806}" dt="2024-01-12T07:11:44.629" v="680" actId="122"/>
          <ac:spMkLst>
            <pc:docMk/>
            <pc:sldMk cId="4233913788" sldId="275"/>
            <ac:spMk id="8" creationId="{E55015BF-69E2-C79C-9681-3D7DEBB052C2}"/>
          </ac:spMkLst>
        </pc:spChg>
      </pc:sldChg>
      <pc:sldChg chg="modSp mod">
        <pc:chgData name="Himaja Geetha" userId="93c2e3b2-ca8f-4251-bcde-4fb8423350a6" providerId="ADAL" clId="{C8BDDA01-D4A0-420D-BD2D-BA77A3B85806}" dt="2024-01-12T07:12:17.649" v="710" actId="122"/>
        <pc:sldMkLst>
          <pc:docMk/>
          <pc:sldMk cId="2957481964" sldId="276"/>
        </pc:sldMkLst>
        <pc:spChg chg="mod">
          <ac:chgData name="Himaja Geetha" userId="93c2e3b2-ca8f-4251-bcde-4fb8423350a6" providerId="ADAL" clId="{C8BDDA01-D4A0-420D-BD2D-BA77A3B85806}" dt="2024-01-12T07:12:17.649" v="710" actId="122"/>
          <ac:spMkLst>
            <pc:docMk/>
            <pc:sldMk cId="2957481964" sldId="276"/>
            <ac:spMk id="2" creationId="{6BB43A03-1AAC-C7C5-7D18-571DD845BDA2}"/>
          </ac:spMkLst>
        </pc:spChg>
      </pc:sldChg>
      <pc:sldChg chg="modSp mod">
        <pc:chgData name="Himaja Geetha" userId="93c2e3b2-ca8f-4251-bcde-4fb8423350a6" providerId="ADAL" clId="{C8BDDA01-D4A0-420D-BD2D-BA77A3B85806}" dt="2024-01-12T07:12:37.375" v="726" actId="122"/>
        <pc:sldMkLst>
          <pc:docMk/>
          <pc:sldMk cId="4265423573" sldId="277"/>
        </pc:sldMkLst>
        <pc:spChg chg="mod">
          <ac:chgData name="Himaja Geetha" userId="93c2e3b2-ca8f-4251-bcde-4fb8423350a6" providerId="ADAL" clId="{C8BDDA01-D4A0-420D-BD2D-BA77A3B85806}" dt="2024-01-12T07:12:37.375" v="726" actId="122"/>
          <ac:spMkLst>
            <pc:docMk/>
            <pc:sldMk cId="4265423573" sldId="277"/>
            <ac:spMk id="2" creationId="{F464B855-DC78-7583-7724-C35651003552}"/>
          </ac:spMkLst>
        </pc:spChg>
      </pc:sldChg>
      <pc:sldChg chg="delSp mod">
        <pc:chgData name="Himaja Geetha" userId="93c2e3b2-ca8f-4251-bcde-4fb8423350a6" providerId="ADAL" clId="{C8BDDA01-D4A0-420D-BD2D-BA77A3B85806}" dt="2024-01-12T07:12:50.251" v="727" actId="21"/>
        <pc:sldMkLst>
          <pc:docMk/>
          <pc:sldMk cId="3830632156" sldId="278"/>
        </pc:sldMkLst>
        <pc:spChg chg="del">
          <ac:chgData name="Himaja Geetha" userId="93c2e3b2-ca8f-4251-bcde-4fb8423350a6" providerId="ADAL" clId="{C8BDDA01-D4A0-420D-BD2D-BA77A3B85806}" dt="2024-01-12T07:12:50.251" v="727" actId="21"/>
          <ac:spMkLst>
            <pc:docMk/>
            <pc:sldMk cId="3830632156" sldId="278"/>
            <ac:spMk id="2" creationId="{225F41F1-7A99-C6CA-282B-33B1F5416148}"/>
          </ac:spMkLst>
        </pc:spChg>
      </pc:sldChg>
      <pc:sldChg chg="modSp mod">
        <pc:chgData name="Himaja Geetha" userId="93c2e3b2-ca8f-4251-bcde-4fb8423350a6" providerId="ADAL" clId="{C8BDDA01-D4A0-420D-BD2D-BA77A3B85806}" dt="2024-01-12T07:13:28.650" v="757" actId="122"/>
        <pc:sldMkLst>
          <pc:docMk/>
          <pc:sldMk cId="3460827680" sldId="279"/>
        </pc:sldMkLst>
        <pc:spChg chg="mod">
          <ac:chgData name="Himaja Geetha" userId="93c2e3b2-ca8f-4251-bcde-4fb8423350a6" providerId="ADAL" clId="{C8BDDA01-D4A0-420D-BD2D-BA77A3B85806}" dt="2024-01-12T07:13:28.650" v="757" actId="122"/>
          <ac:spMkLst>
            <pc:docMk/>
            <pc:sldMk cId="3460827680" sldId="279"/>
            <ac:spMk id="2" creationId="{B0D95B05-3014-3B91-1993-6DD8D29021FA}"/>
          </ac:spMkLst>
        </pc:spChg>
        <pc:picChg chg="mod">
          <ac:chgData name="Himaja Geetha" userId="93c2e3b2-ca8f-4251-bcde-4fb8423350a6" providerId="ADAL" clId="{C8BDDA01-D4A0-420D-BD2D-BA77A3B85806}" dt="2024-01-12T07:13:00.516" v="728" actId="14100"/>
          <ac:picMkLst>
            <pc:docMk/>
            <pc:sldMk cId="3460827680" sldId="279"/>
            <ac:picMk id="6" creationId="{75EE4AEA-4D07-C736-6067-3A29A99F402C}"/>
          </ac:picMkLst>
        </pc:picChg>
      </pc:sldChg>
      <pc:sldChg chg="modSp mod">
        <pc:chgData name="Himaja Geetha" userId="93c2e3b2-ca8f-4251-bcde-4fb8423350a6" providerId="ADAL" clId="{C8BDDA01-D4A0-420D-BD2D-BA77A3B85806}" dt="2024-01-12T07:13:54.359" v="766" actId="122"/>
        <pc:sldMkLst>
          <pc:docMk/>
          <pc:sldMk cId="2742962315" sldId="280"/>
        </pc:sldMkLst>
        <pc:spChg chg="mod">
          <ac:chgData name="Himaja Geetha" userId="93c2e3b2-ca8f-4251-bcde-4fb8423350a6" providerId="ADAL" clId="{C8BDDA01-D4A0-420D-BD2D-BA77A3B85806}" dt="2024-01-12T07:13:54.359" v="766" actId="122"/>
          <ac:spMkLst>
            <pc:docMk/>
            <pc:sldMk cId="2742962315" sldId="280"/>
            <ac:spMk id="2" creationId="{5F6DD925-6CCD-2269-21FD-203950057B15}"/>
          </ac:spMkLst>
        </pc:spChg>
      </pc:sldChg>
      <pc:sldChg chg="addSp delSp modSp mod">
        <pc:chgData name="Himaja Geetha" userId="93c2e3b2-ca8f-4251-bcde-4fb8423350a6" providerId="ADAL" clId="{C8BDDA01-D4A0-420D-BD2D-BA77A3B85806}" dt="2024-01-12T07:15:13.957" v="805" actId="122"/>
        <pc:sldMkLst>
          <pc:docMk/>
          <pc:sldMk cId="1446767779" sldId="281"/>
        </pc:sldMkLst>
        <pc:spChg chg="del mod">
          <ac:chgData name="Himaja Geetha" userId="93c2e3b2-ca8f-4251-bcde-4fb8423350a6" providerId="ADAL" clId="{C8BDDA01-D4A0-420D-BD2D-BA77A3B85806}" dt="2024-01-12T07:14:55.819" v="787" actId="21"/>
          <ac:spMkLst>
            <pc:docMk/>
            <pc:sldMk cId="1446767779" sldId="281"/>
            <ac:spMk id="2" creationId="{E9082BD0-CA73-D5E9-1E5F-329F11009A4A}"/>
          </ac:spMkLst>
        </pc:spChg>
        <pc:spChg chg="add mod">
          <ac:chgData name="Himaja Geetha" userId="93c2e3b2-ca8f-4251-bcde-4fb8423350a6" providerId="ADAL" clId="{C8BDDA01-D4A0-420D-BD2D-BA77A3B85806}" dt="2024-01-12T07:15:13.957" v="805" actId="122"/>
          <ac:spMkLst>
            <pc:docMk/>
            <pc:sldMk cId="1446767779" sldId="281"/>
            <ac:spMk id="8" creationId="{B9DF8CBC-A9A8-D542-C515-B6AB1E4C218A}"/>
          </ac:spMkLst>
        </pc:spChg>
      </pc:sldChg>
      <pc:sldChg chg="modSp mod">
        <pc:chgData name="Himaja Geetha" userId="93c2e3b2-ca8f-4251-bcde-4fb8423350a6" providerId="ADAL" clId="{C8BDDA01-D4A0-420D-BD2D-BA77A3B85806}" dt="2024-01-12T07:16:16.849" v="847"/>
        <pc:sldMkLst>
          <pc:docMk/>
          <pc:sldMk cId="2498959364" sldId="282"/>
        </pc:sldMkLst>
        <pc:spChg chg="mod">
          <ac:chgData name="Himaja Geetha" userId="93c2e3b2-ca8f-4251-bcde-4fb8423350a6" providerId="ADAL" clId="{C8BDDA01-D4A0-420D-BD2D-BA77A3B85806}" dt="2024-01-12T07:16:16.849" v="847"/>
          <ac:spMkLst>
            <pc:docMk/>
            <pc:sldMk cId="2498959364" sldId="282"/>
            <ac:spMk id="2" creationId="{A3E84130-B823-5952-2377-7F3AA7BEAEBA}"/>
          </ac:spMkLst>
        </pc:spChg>
      </pc:sldChg>
      <pc:sldChg chg="modSp mod">
        <pc:chgData name="Himaja Geetha" userId="93c2e3b2-ca8f-4251-bcde-4fb8423350a6" providerId="ADAL" clId="{C8BDDA01-D4A0-420D-BD2D-BA77A3B85806}" dt="2024-01-12T07:18:38.069" v="871"/>
        <pc:sldMkLst>
          <pc:docMk/>
          <pc:sldMk cId="1985409238" sldId="283"/>
        </pc:sldMkLst>
        <pc:spChg chg="mod">
          <ac:chgData name="Himaja Geetha" userId="93c2e3b2-ca8f-4251-bcde-4fb8423350a6" providerId="ADAL" clId="{C8BDDA01-D4A0-420D-BD2D-BA77A3B85806}" dt="2024-01-12T07:18:38.069" v="871"/>
          <ac:spMkLst>
            <pc:docMk/>
            <pc:sldMk cId="1985409238" sldId="283"/>
            <ac:spMk id="2" creationId="{A2E4DA64-BDEE-854E-3840-4F6A241AA0D2}"/>
          </ac:spMkLst>
        </pc:spChg>
      </pc:sldChg>
      <pc:sldChg chg="modSp mod">
        <pc:chgData name="Himaja Geetha" userId="93c2e3b2-ca8f-4251-bcde-4fb8423350a6" providerId="ADAL" clId="{C8BDDA01-D4A0-420D-BD2D-BA77A3B85806}" dt="2024-01-12T07:22:58.563" v="956" actId="122"/>
        <pc:sldMkLst>
          <pc:docMk/>
          <pc:sldMk cId="3884317757" sldId="284"/>
        </pc:sldMkLst>
        <pc:spChg chg="mod">
          <ac:chgData name="Himaja Geetha" userId="93c2e3b2-ca8f-4251-bcde-4fb8423350a6" providerId="ADAL" clId="{C8BDDA01-D4A0-420D-BD2D-BA77A3B85806}" dt="2024-01-12T07:22:58.563" v="956" actId="122"/>
          <ac:spMkLst>
            <pc:docMk/>
            <pc:sldMk cId="3884317757" sldId="284"/>
            <ac:spMk id="2" creationId="{4373D695-ECB0-989C-0E58-BB2AE55F5A39}"/>
          </ac:spMkLst>
        </pc:spChg>
        <pc:spChg chg="mod">
          <ac:chgData name="Himaja Geetha" userId="93c2e3b2-ca8f-4251-bcde-4fb8423350a6" providerId="ADAL" clId="{C8BDDA01-D4A0-420D-BD2D-BA77A3B85806}" dt="2024-01-12T04:35:40.334" v="289" actId="113"/>
          <ac:spMkLst>
            <pc:docMk/>
            <pc:sldMk cId="3884317757" sldId="284"/>
            <ac:spMk id="3" creationId="{7CEB2ED9-29DA-B3AF-92A0-8A91105D5121}"/>
          </ac:spMkLst>
        </pc:spChg>
      </pc:sldChg>
      <pc:sldChg chg="modSp mod">
        <pc:chgData name="Himaja Geetha" userId="93c2e3b2-ca8f-4251-bcde-4fb8423350a6" providerId="ADAL" clId="{C8BDDA01-D4A0-420D-BD2D-BA77A3B85806}" dt="2024-01-12T04:35:57.669" v="293" actId="113"/>
        <pc:sldMkLst>
          <pc:docMk/>
          <pc:sldMk cId="2158750370" sldId="285"/>
        </pc:sldMkLst>
        <pc:spChg chg="mod">
          <ac:chgData name="Himaja Geetha" userId="93c2e3b2-ca8f-4251-bcde-4fb8423350a6" providerId="ADAL" clId="{C8BDDA01-D4A0-420D-BD2D-BA77A3B85806}" dt="2024-01-12T04:35:57.669" v="293" actId="113"/>
          <ac:spMkLst>
            <pc:docMk/>
            <pc:sldMk cId="2158750370" sldId="285"/>
            <ac:spMk id="3" creationId="{ABFBBE0E-75E8-9396-BCD7-BEBCAB709541}"/>
          </ac:spMkLst>
        </pc:spChg>
      </pc:sldChg>
      <pc:sldChg chg="delSp modSp del mod">
        <pc:chgData name="Himaja Geetha" userId="93c2e3b2-ca8f-4251-bcde-4fb8423350a6" providerId="ADAL" clId="{C8BDDA01-D4A0-420D-BD2D-BA77A3B85806}" dt="2024-01-12T07:45:08.552" v="985" actId="47"/>
        <pc:sldMkLst>
          <pc:docMk/>
          <pc:sldMk cId="3478698648" sldId="286"/>
        </pc:sldMkLst>
        <pc:spChg chg="del">
          <ac:chgData name="Himaja Geetha" userId="93c2e3b2-ca8f-4251-bcde-4fb8423350a6" providerId="ADAL" clId="{C8BDDA01-D4A0-420D-BD2D-BA77A3B85806}" dt="2024-01-12T07:20:05.458" v="893" actId="21"/>
          <ac:spMkLst>
            <pc:docMk/>
            <pc:sldMk cId="3478698648" sldId="286"/>
            <ac:spMk id="2" creationId="{B84CBF73-F7C0-5D9E-C844-FC79CA9E6ACC}"/>
          </ac:spMkLst>
        </pc:spChg>
        <pc:spChg chg="mod">
          <ac:chgData name="Himaja Geetha" userId="93c2e3b2-ca8f-4251-bcde-4fb8423350a6" providerId="ADAL" clId="{C8BDDA01-D4A0-420D-BD2D-BA77A3B85806}" dt="2024-01-12T07:21:00.174" v="910" actId="27636"/>
          <ac:spMkLst>
            <pc:docMk/>
            <pc:sldMk cId="3478698648" sldId="286"/>
            <ac:spMk id="3" creationId="{A2D9E490-0CF3-7527-2E32-FB0B9FA0C579}"/>
          </ac:spMkLst>
        </pc:spChg>
        <pc:spChg chg="mod">
          <ac:chgData name="Himaja Geetha" userId="93c2e3b2-ca8f-4251-bcde-4fb8423350a6" providerId="ADAL" clId="{C8BDDA01-D4A0-420D-BD2D-BA77A3B85806}" dt="2024-01-12T07:21:00.164" v="909" actId="27636"/>
          <ac:spMkLst>
            <pc:docMk/>
            <pc:sldMk cId="3478698648" sldId="286"/>
            <ac:spMk id="6" creationId="{D094366B-BB64-4AA2-8AAB-ED8EEEDCD635}"/>
          </ac:spMkLst>
        </pc:spChg>
      </pc:sldChg>
      <pc:sldChg chg="modSp del mod">
        <pc:chgData name="Himaja Geetha" userId="93c2e3b2-ca8f-4251-bcde-4fb8423350a6" providerId="ADAL" clId="{C8BDDA01-D4A0-420D-BD2D-BA77A3B85806}" dt="2024-01-12T07:45:08.855" v="986" actId="47"/>
        <pc:sldMkLst>
          <pc:docMk/>
          <pc:sldMk cId="4076122268" sldId="287"/>
        </pc:sldMkLst>
        <pc:spChg chg="mod">
          <ac:chgData name="Himaja Geetha" userId="93c2e3b2-ca8f-4251-bcde-4fb8423350a6" providerId="ADAL" clId="{C8BDDA01-D4A0-420D-BD2D-BA77A3B85806}" dt="2024-01-12T07:21:38.840" v="926" actId="14100"/>
          <ac:spMkLst>
            <pc:docMk/>
            <pc:sldMk cId="4076122268" sldId="287"/>
            <ac:spMk id="3" creationId="{69C08B43-8D8E-BAF5-20F2-729634306E3A}"/>
          </ac:spMkLst>
        </pc:spChg>
      </pc:sldChg>
      <pc:sldChg chg="addSp delSp modSp new mod ord">
        <pc:chgData name="Himaja Geetha" userId="93c2e3b2-ca8f-4251-bcde-4fb8423350a6" providerId="ADAL" clId="{C8BDDA01-D4A0-420D-BD2D-BA77A3B85806}" dt="2024-01-16T01:58:23.633" v="1001" actId="14100"/>
        <pc:sldMkLst>
          <pc:docMk/>
          <pc:sldMk cId="2525732163" sldId="288"/>
        </pc:sldMkLst>
        <pc:spChg chg="del">
          <ac:chgData name="Himaja Geetha" userId="93c2e3b2-ca8f-4251-bcde-4fb8423350a6" providerId="ADAL" clId="{C8BDDA01-D4A0-420D-BD2D-BA77A3B85806}" dt="2024-01-16T01:58:19.270" v="1000" actId="21"/>
          <ac:spMkLst>
            <pc:docMk/>
            <pc:sldMk cId="2525732163" sldId="288"/>
            <ac:spMk id="2" creationId="{6179DD84-A3A0-75F6-495B-832702C50388}"/>
          </ac:spMkLst>
        </pc:spChg>
        <pc:spChg chg="del">
          <ac:chgData name="Himaja Geetha" userId="93c2e3b2-ca8f-4251-bcde-4fb8423350a6" providerId="ADAL" clId="{C8BDDA01-D4A0-420D-BD2D-BA77A3B85806}" dt="2024-01-12T06:33:45.151" v="298" actId="931"/>
          <ac:spMkLst>
            <pc:docMk/>
            <pc:sldMk cId="2525732163" sldId="288"/>
            <ac:spMk id="3" creationId="{100D469E-92DB-B5E6-6DDB-41432307259A}"/>
          </ac:spMkLst>
        </pc:spChg>
        <pc:picChg chg="add mod">
          <ac:chgData name="Himaja Geetha" userId="93c2e3b2-ca8f-4251-bcde-4fb8423350a6" providerId="ADAL" clId="{C8BDDA01-D4A0-420D-BD2D-BA77A3B85806}" dt="2024-01-16T01:58:23.633" v="1001" actId="14100"/>
          <ac:picMkLst>
            <pc:docMk/>
            <pc:sldMk cId="2525732163" sldId="288"/>
            <ac:picMk id="7" creationId="{21A0BBBC-5365-24D7-955B-5EE77E1BD681}"/>
          </ac:picMkLst>
        </pc:picChg>
      </pc:sldChg>
      <pc:sldChg chg="addSp delSp modSp new del">
        <pc:chgData name="Himaja Geetha" userId="93c2e3b2-ca8f-4251-bcde-4fb8423350a6" providerId="ADAL" clId="{C8BDDA01-D4A0-420D-BD2D-BA77A3B85806}" dt="2024-01-12T02:30:38.829" v="279" actId="2696"/>
        <pc:sldMkLst>
          <pc:docMk/>
          <pc:sldMk cId="2533191809" sldId="289"/>
        </pc:sldMkLst>
        <pc:spChg chg="del">
          <ac:chgData name="Himaja Geetha" userId="93c2e3b2-ca8f-4251-bcde-4fb8423350a6" providerId="ADAL" clId="{C8BDDA01-D4A0-420D-BD2D-BA77A3B85806}" dt="2024-01-12T02:23:02.242" v="17"/>
          <ac:spMkLst>
            <pc:docMk/>
            <pc:sldMk cId="2533191809" sldId="289"/>
            <ac:spMk id="3" creationId="{6A808834-8F09-2A9F-3628-83113D489193}"/>
          </ac:spMkLst>
        </pc:spChg>
        <pc:spChg chg="add mod">
          <ac:chgData name="Himaja Geetha" userId="93c2e3b2-ca8f-4251-bcde-4fb8423350a6" providerId="ADAL" clId="{C8BDDA01-D4A0-420D-BD2D-BA77A3B85806}" dt="2024-01-12T02:23:02.242" v="17"/>
          <ac:spMkLst>
            <pc:docMk/>
            <pc:sldMk cId="2533191809" sldId="289"/>
            <ac:spMk id="6" creationId="{CA8B81B1-D820-164E-31E3-4141F310FD3F}"/>
          </ac:spMkLst>
        </pc:spChg>
      </pc:sldChg>
      <pc:sldChg chg="addSp delSp modSp new del mod">
        <pc:chgData name="Himaja Geetha" userId="93c2e3b2-ca8f-4251-bcde-4fb8423350a6" providerId="ADAL" clId="{C8BDDA01-D4A0-420D-BD2D-BA77A3B85806}" dt="2024-01-12T02:30:34.501" v="278" actId="2696"/>
        <pc:sldMkLst>
          <pc:docMk/>
          <pc:sldMk cId="3554734694" sldId="290"/>
        </pc:sldMkLst>
        <pc:spChg chg="del">
          <ac:chgData name="Himaja Geetha" userId="93c2e3b2-ca8f-4251-bcde-4fb8423350a6" providerId="ADAL" clId="{C8BDDA01-D4A0-420D-BD2D-BA77A3B85806}" dt="2024-01-12T02:23:54.763" v="19"/>
          <ac:spMkLst>
            <pc:docMk/>
            <pc:sldMk cId="3554734694" sldId="290"/>
            <ac:spMk id="3" creationId="{1E75F0A5-B353-DD2E-AAAD-8E071B83F628}"/>
          </ac:spMkLst>
        </pc:spChg>
        <pc:spChg chg="add mod">
          <ac:chgData name="Himaja Geetha" userId="93c2e3b2-ca8f-4251-bcde-4fb8423350a6" providerId="ADAL" clId="{C8BDDA01-D4A0-420D-BD2D-BA77A3B85806}" dt="2024-01-12T02:26:18.907" v="28" actId="207"/>
          <ac:spMkLst>
            <pc:docMk/>
            <pc:sldMk cId="3554734694" sldId="290"/>
            <ac:spMk id="6" creationId="{BAD929DE-43F9-60DE-EC2A-28D539F7ACE5}"/>
          </ac:spMkLst>
        </pc:spChg>
        <pc:spChg chg="add">
          <ac:chgData name="Himaja Geetha" userId="93c2e3b2-ca8f-4251-bcde-4fb8423350a6" providerId="ADAL" clId="{C8BDDA01-D4A0-420D-BD2D-BA77A3B85806}" dt="2024-01-12T02:25:52.988" v="26"/>
          <ac:spMkLst>
            <pc:docMk/>
            <pc:sldMk cId="3554734694" sldId="290"/>
            <ac:spMk id="7" creationId="{634B4A51-DFA9-34E7-A44E-A6A104FEE928}"/>
          </ac:spMkLst>
        </pc:spChg>
      </pc:sldChg>
      <pc:sldChg chg="addSp delSp modSp new mod">
        <pc:chgData name="Himaja Geetha" userId="93c2e3b2-ca8f-4251-bcde-4fb8423350a6" providerId="ADAL" clId="{C8BDDA01-D4A0-420D-BD2D-BA77A3B85806}" dt="2024-01-16T11:37:34.584" v="1030" actId="20577"/>
        <pc:sldMkLst>
          <pc:docMk/>
          <pc:sldMk cId="1834495035" sldId="291"/>
        </pc:sldMkLst>
        <pc:spChg chg="mod">
          <ac:chgData name="Himaja Geetha" userId="93c2e3b2-ca8f-4251-bcde-4fb8423350a6" providerId="ADAL" clId="{C8BDDA01-D4A0-420D-BD2D-BA77A3B85806}" dt="2024-01-16T11:37:34.584" v="1030" actId="20577"/>
          <ac:spMkLst>
            <pc:docMk/>
            <pc:sldMk cId="1834495035" sldId="291"/>
            <ac:spMk id="2" creationId="{D1838204-EF74-291D-9651-27F5BA2011CE}"/>
          </ac:spMkLst>
        </pc:spChg>
        <pc:spChg chg="mod">
          <ac:chgData name="Himaja Geetha" userId="93c2e3b2-ca8f-4251-bcde-4fb8423350a6" providerId="ADAL" clId="{C8BDDA01-D4A0-420D-BD2D-BA77A3B85806}" dt="2024-01-12T02:30:23.465" v="277" actId="2711"/>
          <ac:spMkLst>
            <pc:docMk/>
            <pc:sldMk cId="1834495035" sldId="291"/>
            <ac:spMk id="3" creationId="{FD9C2E16-FC4B-2DB8-99C5-CAA2FAB58F53}"/>
          </ac:spMkLst>
        </pc:spChg>
        <pc:spChg chg="add del">
          <ac:chgData name="Himaja Geetha" userId="93c2e3b2-ca8f-4251-bcde-4fb8423350a6" providerId="ADAL" clId="{C8BDDA01-D4A0-420D-BD2D-BA77A3B85806}" dt="2024-01-12T02:28:25.685" v="243" actId="21"/>
          <ac:spMkLst>
            <pc:docMk/>
            <pc:sldMk cId="1834495035" sldId="291"/>
            <ac:spMk id="6" creationId="{FE707309-CFFD-B38F-3713-96576873F461}"/>
          </ac:spMkLst>
        </pc:spChg>
        <pc:spChg chg="add del">
          <ac:chgData name="Himaja Geetha" userId="93c2e3b2-ca8f-4251-bcde-4fb8423350a6" providerId="ADAL" clId="{C8BDDA01-D4A0-420D-BD2D-BA77A3B85806}" dt="2024-01-12T02:29:05.876" v="252" actId="21"/>
          <ac:spMkLst>
            <pc:docMk/>
            <pc:sldMk cId="1834495035" sldId="291"/>
            <ac:spMk id="7" creationId="{7AD1936C-3587-FAA8-764F-FF63001F5DAC}"/>
          </ac:spMkLst>
        </pc:spChg>
      </pc:sldChg>
      <pc:sldChg chg="addSp delSp modSp new del mod">
        <pc:chgData name="Himaja Geetha" userId="93c2e3b2-ca8f-4251-bcde-4fb8423350a6" providerId="ADAL" clId="{C8BDDA01-D4A0-420D-BD2D-BA77A3B85806}" dt="2024-01-12T07:08:49.709" v="544" actId="2696"/>
        <pc:sldMkLst>
          <pc:docMk/>
          <pc:sldMk cId="3060771244" sldId="292"/>
        </pc:sldMkLst>
        <pc:spChg chg="mod">
          <ac:chgData name="Himaja Geetha" userId="93c2e3b2-ca8f-4251-bcde-4fb8423350a6" providerId="ADAL" clId="{C8BDDA01-D4A0-420D-BD2D-BA77A3B85806}" dt="2024-01-12T06:59:13.371" v="443" actId="27636"/>
          <ac:spMkLst>
            <pc:docMk/>
            <pc:sldMk cId="3060771244" sldId="292"/>
            <ac:spMk id="2" creationId="{AB6AA38D-B411-B85D-86D3-0E748FA91432}"/>
          </ac:spMkLst>
        </pc:spChg>
        <pc:spChg chg="mod">
          <ac:chgData name="Himaja Geetha" userId="93c2e3b2-ca8f-4251-bcde-4fb8423350a6" providerId="ADAL" clId="{C8BDDA01-D4A0-420D-BD2D-BA77A3B85806}" dt="2024-01-12T07:02:36.212" v="498" actId="27636"/>
          <ac:spMkLst>
            <pc:docMk/>
            <pc:sldMk cId="3060771244" sldId="292"/>
            <ac:spMk id="3" creationId="{36B66664-FBAD-191A-96D2-524952DABBFB}"/>
          </ac:spMkLst>
        </pc:spChg>
        <pc:spChg chg="add del mod">
          <ac:chgData name="Himaja Geetha" userId="93c2e3b2-ca8f-4251-bcde-4fb8423350a6" providerId="ADAL" clId="{C8BDDA01-D4A0-420D-BD2D-BA77A3B85806}" dt="2024-01-12T06:54:09.343" v="355" actId="21"/>
          <ac:spMkLst>
            <pc:docMk/>
            <pc:sldMk cId="3060771244" sldId="292"/>
            <ac:spMk id="6" creationId="{363377D9-3F38-3854-8671-72B9C952A9F3}"/>
          </ac:spMkLst>
        </pc:spChg>
      </pc:sldChg>
      <pc:sldChg chg="modSp new mod">
        <pc:chgData name="Himaja Geetha" userId="93c2e3b2-ca8f-4251-bcde-4fb8423350a6" providerId="ADAL" clId="{C8BDDA01-D4A0-420D-BD2D-BA77A3B85806}" dt="2024-01-16T11:27:32.617" v="1029" actId="20577"/>
        <pc:sldMkLst>
          <pc:docMk/>
          <pc:sldMk cId="3660859683" sldId="293"/>
        </pc:sldMkLst>
        <pc:spChg chg="mod">
          <ac:chgData name="Himaja Geetha" userId="93c2e3b2-ca8f-4251-bcde-4fb8423350a6" providerId="ADAL" clId="{C8BDDA01-D4A0-420D-BD2D-BA77A3B85806}" dt="2024-01-16T11:27:32.617" v="1029" actId="20577"/>
          <ac:spMkLst>
            <pc:docMk/>
            <pc:sldMk cId="3660859683" sldId="293"/>
            <ac:spMk id="2" creationId="{7A0C6EA7-64AA-9676-467F-51960E0583B7}"/>
          </ac:spMkLst>
        </pc:spChg>
        <pc:spChg chg="mod">
          <ac:chgData name="Himaja Geetha" userId="93c2e3b2-ca8f-4251-bcde-4fb8423350a6" providerId="ADAL" clId="{C8BDDA01-D4A0-420D-BD2D-BA77A3B85806}" dt="2024-01-16T01:57:57.526" v="999" actId="27636"/>
          <ac:spMkLst>
            <pc:docMk/>
            <pc:sldMk cId="3660859683" sldId="293"/>
            <ac:spMk id="3" creationId="{BAA70755-BA18-4F78-3F44-49B0867CEEFE}"/>
          </ac:spMkLst>
        </pc:spChg>
      </pc:sldChg>
      <pc:sldChg chg="new del">
        <pc:chgData name="Himaja Geetha" userId="93c2e3b2-ca8f-4251-bcde-4fb8423350a6" providerId="ADAL" clId="{C8BDDA01-D4A0-420D-BD2D-BA77A3B85806}" dt="2024-01-12T07:45:11.642" v="988" actId="47"/>
        <pc:sldMkLst>
          <pc:docMk/>
          <pc:sldMk cId="3305906860" sldId="294"/>
        </pc:sldMkLst>
      </pc:sldChg>
      <pc:sldChg chg="modSp new del mod">
        <pc:chgData name="Himaja Geetha" userId="93c2e3b2-ca8f-4251-bcde-4fb8423350a6" providerId="ADAL" clId="{C8BDDA01-D4A0-420D-BD2D-BA77A3B85806}" dt="2024-01-12T07:32:45.516" v="980" actId="2696"/>
        <pc:sldMkLst>
          <pc:docMk/>
          <pc:sldMk cId="3928704111" sldId="294"/>
        </pc:sldMkLst>
        <pc:spChg chg="mod">
          <ac:chgData name="Himaja Geetha" userId="93c2e3b2-ca8f-4251-bcde-4fb8423350a6" providerId="ADAL" clId="{C8BDDA01-D4A0-420D-BD2D-BA77A3B85806}" dt="2024-01-12T07:24:17.761" v="979" actId="122"/>
          <ac:spMkLst>
            <pc:docMk/>
            <pc:sldMk cId="3928704111" sldId="294"/>
            <ac:spMk id="2" creationId="{E704464A-7B40-206B-0515-070C8B8C5826}"/>
          </ac:spMkLst>
        </pc:spChg>
        <pc:spChg chg="mod">
          <ac:chgData name="Himaja Geetha" userId="93c2e3b2-ca8f-4251-bcde-4fb8423350a6" providerId="ADAL" clId="{C8BDDA01-D4A0-420D-BD2D-BA77A3B85806}" dt="2024-01-12T07:23:16.555" v="958" actId="14100"/>
          <ac:spMkLst>
            <pc:docMk/>
            <pc:sldMk cId="3928704111" sldId="294"/>
            <ac:spMk id="3" creationId="{B2FBF952-CC85-EDB4-7098-CB3B54572E12}"/>
          </ac:spMkLst>
        </pc:spChg>
      </pc:sldChg>
      <pc:sldChg chg="new del">
        <pc:chgData name="Himaja Geetha" userId="93c2e3b2-ca8f-4251-bcde-4fb8423350a6" providerId="ADAL" clId="{C8BDDA01-D4A0-420D-BD2D-BA77A3B85806}" dt="2024-01-12T07:45:10.033" v="987" actId="47"/>
        <pc:sldMkLst>
          <pc:docMk/>
          <pc:sldMk cId="4263732119" sldId="295"/>
        </pc:sldMkLst>
      </pc:sldChg>
      <pc:sldChg chg="new del">
        <pc:chgData name="Himaja Geetha" userId="93c2e3b2-ca8f-4251-bcde-4fb8423350a6" providerId="ADAL" clId="{C8BDDA01-D4A0-420D-BD2D-BA77A3B85806}" dt="2024-01-12T07:45:08.210" v="984" actId="47"/>
        <pc:sldMkLst>
          <pc:docMk/>
          <pc:sldMk cId="2683203135" sldId="29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1/16/2024</a:t>
            </a:fld>
            <a:endParaRPr lang="en-US"/>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endParaRPr lang="en-US"/>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endParaRPr lang="en-US"/>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endParaRPr lang="en-US"/>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Sample Footer Text</a:t>
            </a:r>
          </a:p>
        </p:txBody>
      </p:sp>
      <p:sp>
        <p:nvSpPr>
          <p:cNvPr id="7" name="Date Placeholder 6"/>
          <p:cNvSpPr>
            <a:spLocks noGrp="1"/>
          </p:cNvSpPr>
          <p:nvPr>
            <p:ph type="dt" sz="half" idx="10"/>
          </p:nvPr>
        </p:nvSpPr>
        <p:spPr/>
        <p:txBody>
          <a:bodyPr/>
          <a:lstStyle/>
          <a:p>
            <a:r>
              <a:rPr lang="en-US"/>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1973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endParaRPr lang="en-US">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endParaRPr lang="en-US"/>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endParaRPr lang="en-US"/>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endParaRPr lang="en-US"/>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endParaRPr lang="en-US"/>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2" name="Date Placeholder 1"/>
          <p:cNvSpPr>
            <a:spLocks noGrp="1"/>
          </p:cNvSpPr>
          <p:nvPr>
            <p:ph type="dt" sz="half" idx="10"/>
          </p:nvPr>
        </p:nvSpPr>
        <p:spPr/>
        <p:txBody>
          <a:bodyPr/>
          <a:lstStyle/>
          <a:p>
            <a:r>
              <a:rPr lang="en-US"/>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0699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endParaRPr lang="en-US"/>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endParaRPr lang="en-US"/>
          </a:p>
        </p:txBody>
      </p:sp>
      <p:sp>
        <p:nvSpPr>
          <p:cNvPr id="2" name="Date Placeholder 1"/>
          <p:cNvSpPr>
            <a:spLocks noGrp="1"/>
          </p:cNvSpPr>
          <p:nvPr>
            <p:ph type="dt" sz="half" idx="10"/>
          </p:nvPr>
        </p:nvSpPr>
        <p:spPr/>
        <p:txBody>
          <a:bodyPr/>
          <a:lstStyle/>
          <a:p>
            <a:r>
              <a:rPr lang="en-US"/>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8225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Sample Footer Text</a:t>
            </a:r>
          </a:p>
        </p:txBody>
      </p:sp>
      <p:sp>
        <p:nvSpPr>
          <p:cNvPr id="5" name="Date Placeholder 4"/>
          <p:cNvSpPr>
            <a:spLocks noGrp="1"/>
          </p:cNvSpPr>
          <p:nvPr>
            <p:ph type="dt" sz="half" idx="10"/>
          </p:nvPr>
        </p:nvSpPr>
        <p:spPr/>
        <p:txBody>
          <a:bodyPr/>
          <a:lstStyle/>
          <a:p>
            <a:r>
              <a:rPr lang="en-US"/>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67918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Sample Footer Text</a:t>
            </a:r>
          </a:p>
        </p:txBody>
      </p:sp>
      <p:sp>
        <p:nvSpPr>
          <p:cNvPr id="2" name="Date Placeholder 1"/>
          <p:cNvSpPr>
            <a:spLocks noGrp="1"/>
          </p:cNvSpPr>
          <p:nvPr>
            <p:ph type="dt" sz="half" idx="10"/>
          </p:nvPr>
        </p:nvSpPr>
        <p:spPr/>
        <p:txBody>
          <a:bodyPr/>
          <a:lstStyle/>
          <a:p>
            <a:r>
              <a:rPr lang="en-US"/>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0789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928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a:t>Sample Footer Text</a:t>
            </a:r>
          </a:p>
        </p:txBody>
      </p:sp>
      <p:sp>
        <p:nvSpPr>
          <p:cNvPr id="5" name="Date Placeholder 4"/>
          <p:cNvSpPr>
            <a:spLocks noGrp="1"/>
          </p:cNvSpPr>
          <p:nvPr>
            <p:ph type="dt" sz="half" idx="10"/>
          </p:nvPr>
        </p:nvSpPr>
        <p:spPr/>
        <p:txBody>
          <a:bodyPr/>
          <a:lstStyle/>
          <a:p>
            <a:r>
              <a:rPr lang="en-US"/>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endParaRPr lang="en-US"/>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endParaRPr lang="en-US"/>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endParaRPr lang="en-US"/>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2" name="Date Placeholder 1"/>
          <p:cNvSpPr>
            <a:spLocks noGrp="1"/>
          </p:cNvSpPr>
          <p:nvPr>
            <p:ph type="dt" sz="half" idx="10"/>
          </p:nvPr>
        </p:nvSpPr>
        <p:spPr/>
        <p:txBody>
          <a:bodyPr/>
          <a:lstStyle/>
          <a:p>
            <a:r>
              <a:rPr lang="en-US"/>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endParaRPr lang="en-US">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endParaRPr lang="en-US"/>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endParaRPr lang="en-US"/>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endParaRPr lang="en-US"/>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2" name="Date Placeholder 1"/>
          <p:cNvSpPr>
            <a:spLocks noGrp="1"/>
          </p:cNvSpPr>
          <p:nvPr>
            <p:ph type="dt" sz="half" idx="10"/>
          </p:nvPr>
        </p:nvSpPr>
        <p:spPr/>
        <p:txBody>
          <a:bodyPr/>
          <a:lstStyle/>
          <a:p>
            <a:r>
              <a:rPr lang="en-US"/>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endParaRPr lang="en-US"/>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endParaRPr lang="en-US"/>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endParaRPr lang="en-US"/>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7" name="Picture Placeholder 23">
            <a:extLst>
              <a:ext uri="{FF2B5EF4-FFF2-40B4-BE49-F238E27FC236}">
                <a16:creationId xmlns:a16="http://schemas.microsoft.com/office/drawing/2014/main" id="{3B9690E8-0AA0-453A-A2BA-3C4A02401F33}"/>
              </a:ext>
            </a:extLst>
          </p:cNvPr>
          <p:cNvSpPr>
            <a:spLocks noGrp="1"/>
          </p:cNvSpPr>
          <p:nvPr>
            <p:ph type="pic" sz="quarter" idx="13"/>
          </p:nvPr>
        </p:nvSpPr>
        <p:spPr>
          <a:xfrm>
            <a:off x="588612" y="2800318"/>
            <a:ext cx="2560320" cy="1764792"/>
          </a:xfrm>
        </p:spPr>
        <p:txBody>
          <a:bodyPr/>
          <a:lstStyle>
            <a:lvl1pPr marL="0" indent="0">
              <a:buNone/>
              <a:defRPr/>
            </a:lvl1pPr>
          </a:lstStyle>
          <a:p>
            <a:endParaRPr lang="en-US"/>
          </a:p>
        </p:txBody>
      </p:sp>
      <p:sp>
        <p:nvSpPr>
          <p:cNvPr id="11" name="Text Placeholder 28">
            <a:extLst>
              <a:ext uri="{FF2B5EF4-FFF2-40B4-BE49-F238E27FC236}">
                <a16:creationId xmlns:a16="http://schemas.microsoft.com/office/drawing/2014/main" id="{97CAE430-B148-4FE1-B142-E196CFFEBAB1}"/>
              </a:ext>
            </a:extLst>
          </p:cNvPr>
          <p:cNvSpPr>
            <a:spLocks noGrp="1"/>
          </p:cNvSpPr>
          <p:nvPr>
            <p:ph type="body" sz="quarter" idx="17" hasCustomPrompt="1"/>
          </p:nvPr>
        </p:nvSpPr>
        <p:spPr>
          <a:xfrm>
            <a:off x="588612"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a:t>Name</a:t>
            </a:r>
          </a:p>
        </p:txBody>
      </p:sp>
      <p:sp>
        <p:nvSpPr>
          <p:cNvPr id="12" name="Text Placeholder 28">
            <a:extLst>
              <a:ext uri="{FF2B5EF4-FFF2-40B4-BE49-F238E27FC236}">
                <a16:creationId xmlns:a16="http://schemas.microsoft.com/office/drawing/2014/main" id="{F34D7C92-7171-4768-A26F-CE08A04FAAA2}"/>
              </a:ext>
            </a:extLst>
          </p:cNvPr>
          <p:cNvSpPr>
            <a:spLocks noGrp="1"/>
          </p:cNvSpPr>
          <p:nvPr>
            <p:ph type="body" sz="quarter" idx="18" hasCustomPrompt="1"/>
          </p:nvPr>
        </p:nvSpPr>
        <p:spPr>
          <a:xfrm>
            <a:off x="588612"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a:t>Title</a:t>
            </a:r>
          </a:p>
        </p:txBody>
      </p:sp>
      <p:sp>
        <p:nvSpPr>
          <p:cNvPr id="13" name="Picture Placeholder 23">
            <a:extLst>
              <a:ext uri="{FF2B5EF4-FFF2-40B4-BE49-F238E27FC236}">
                <a16:creationId xmlns:a16="http://schemas.microsoft.com/office/drawing/2014/main" id="{91EBE236-D9BF-46C4-8CE2-60F7CD40E76D}"/>
              </a:ext>
            </a:extLst>
          </p:cNvPr>
          <p:cNvSpPr>
            <a:spLocks noGrp="1"/>
          </p:cNvSpPr>
          <p:nvPr>
            <p:ph type="pic" sz="quarter" idx="14"/>
          </p:nvPr>
        </p:nvSpPr>
        <p:spPr>
          <a:xfrm>
            <a:off x="3413623" y="2800318"/>
            <a:ext cx="2560320" cy="1764792"/>
          </a:xfrm>
        </p:spPr>
        <p:txBody>
          <a:bodyPr/>
          <a:lstStyle>
            <a:lvl1pPr marL="0" indent="0">
              <a:buNone/>
              <a:defRPr/>
            </a:lvl1pPr>
          </a:lstStyle>
          <a:p>
            <a:endParaRPr lang="en-US"/>
          </a:p>
        </p:txBody>
      </p:sp>
      <p:sp>
        <p:nvSpPr>
          <p:cNvPr id="14" name="Text Placeholder 28">
            <a:extLst>
              <a:ext uri="{FF2B5EF4-FFF2-40B4-BE49-F238E27FC236}">
                <a16:creationId xmlns:a16="http://schemas.microsoft.com/office/drawing/2014/main" id="{3755B2FB-A969-40D9-919A-8DBCA8B76552}"/>
              </a:ext>
            </a:extLst>
          </p:cNvPr>
          <p:cNvSpPr>
            <a:spLocks noGrp="1"/>
          </p:cNvSpPr>
          <p:nvPr>
            <p:ph type="body" sz="quarter" idx="19" hasCustomPrompt="1"/>
          </p:nvPr>
        </p:nvSpPr>
        <p:spPr>
          <a:xfrm>
            <a:off x="3413623"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a:t>Name</a:t>
            </a:r>
          </a:p>
        </p:txBody>
      </p:sp>
      <p:sp>
        <p:nvSpPr>
          <p:cNvPr id="15" name="Text Placeholder 28">
            <a:extLst>
              <a:ext uri="{FF2B5EF4-FFF2-40B4-BE49-F238E27FC236}">
                <a16:creationId xmlns:a16="http://schemas.microsoft.com/office/drawing/2014/main" id="{C047E0AE-451F-4E70-A217-3D51A5FCA8D0}"/>
              </a:ext>
            </a:extLst>
          </p:cNvPr>
          <p:cNvSpPr>
            <a:spLocks noGrp="1"/>
          </p:cNvSpPr>
          <p:nvPr>
            <p:ph type="body" sz="quarter" idx="20" hasCustomPrompt="1"/>
          </p:nvPr>
        </p:nvSpPr>
        <p:spPr>
          <a:xfrm>
            <a:off x="3413623"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a:t>Title</a:t>
            </a:r>
          </a:p>
        </p:txBody>
      </p:sp>
      <p:sp>
        <p:nvSpPr>
          <p:cNvPr id="16" name="Picture Placeholder 23">
            <a:extLst>
              <a:ext uri="{FF2B5EF4-FFF2-40B4-BE49-F238E27FC236}">
                <a16:creationId xmlns:a16="http://schemas.microsoft.com/office/drawing/2014/main" id="{92DC936D-218B-4AB2-A141-83C839EE378E}"/>
              </a:ext>
            </a:extLst>
          </p:cNvPr>
          <p:cNvSpPr>
            <a:spLocks noGrp="1"/>
          </p:cNvSpPr>
          <p:nvPr>
            <p:ph type="pic" sz="quarter" idx="15"/>
          </p:nvPr>
        </p:nvSpPr>
        <p:spPr>
          <a:xfrm>
            <a:off x="6224179" y="2800318"/>
            <a:ext cx="2560320" cy="1764792"/>
          </a:xfrm>
        </p:spPr>
        <p:txBody>
          <a:bodyPr/>
          <a:lstStyle>
            <a:lvl1pPr marL="0" indent="0">
              <a:buNone/>
              <a:defRPr/>
            </a:lvl1pPr>
          </a:lstStyle>
          <a:p>
            <a:endParaRPr lang="en-US"/>
          </a:p>
        </p:txBody>
      </p:sp>
      <p:sp>
        <p:nvSpPr>
          <p:cNvPr id="17" name="Text Placeholder 28">
            <a:extLst>
              <a:ext uri="{FF2B5EF4-FFF2-40B4-BE49-F238E27FC236}">
                <a16:creationId xmlns:a16="http://schemas.microsoft.com/office/drawing/2014/main" id="{5085FD65-394A-47FA-BF7A-013D84C8706A}"/>
              </a:ext>
            </a:extLst>
          </p:cNvPr>
          <p:cNvSpPr>
            <a:spLocks noGrp="1"/>
          </p:cNvSpPr>
          <p:nvPr>
            <p:ph type="body" sz="quarter" idx="21" hasCustomPrompt="1"/>
          </p:nvPr>
        </p:nvSpPr>
        <p:spPr>
          <a:xfrm>
            <a:off x="6224179"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a:t>Name</a:t>
            </a:r>
          </a:p>
        </p:txBody>
      </p:sp>
      <p:sp>
        <p:nvSpPr>
          <p:cNvPr id="18" name="Text Placeholder 28">
            <a:extLst>
              <a:ext uri="{FF2B5EF4-FFF2-40B4-BE49-F238E27FC236}">
                <a16:creationId xmlns:a16="http://schemas.microsoft.com/office/drawing/2014/main" id="{23417874-DD14-461C-B278-0DE8032D272B}"/>
              </a:ext>
            </a:extLst>
          </p:cNvPr>
          <p:cNvSpPr>
            <a:spLocks noGrp="1"/>
          </p:cNvSpPr>
          <p:nvPr>
            <p:ph type="body" sz="quarter" idx="22" hasCustomPrompt="1"/>
          </p:nvPr>
        </p:nvSpPr>
        <p:spPr>
          <a:xfrm>
            <a:off x="6224179"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a:t>Title</a:t>
            </a:r>
          </a:p>
        </p:txBody>
      </p:sp>
      <p:sp>
        <p:nvSpPr>
          <p:cNvPr id="19" name="Picture Placeholder 23">
            <a:extLst>
              <a:ext uri="{FF2B5EF4-FFF2-40B4-BE49-F238E27FC236}">
                <a16:creationId xmlns:a16="http://schemas.microsoft.com/office/drawing/2014/main" id="{A8685BFC-DF7F-4414-8D3E-652C9EF13554}"/>
              </a:ext>
            </a:extLst>
          </p:cNvPr>
          <p:cNvSpPr>
            <a:spLocks noGrp="1"/>
          </p:cNvSpPr>
          <p:nvPr>
            <p:ph type="pic" sz="quarter" idx="16"/>
          </p:nvPr>
        </p:nvSpPr>
        <p:spPr>
          <a:xfrm>
            <a:off x="9028350" y="2801105"/>
            <a:ext cx="2560320" cy="1764792"/>
          </a:xfrm>
        </p:spPr>
        <p:txBody>
          <a:bodyPr/>
          <a:lstStyle>
            <a:lvl1pPr marL="0" indent="0">
              <a:buNone/>
              <a:defRPr/>
            </a:lvl1pPr>
          </a:lstStyle>
          <a:p>
            <a:endParaRPr lang="en-US"/>
          </a:p>
        </p:txBody>
      </p:sp>
      <p:sp>
        <p:nvSpPr>
          <p:cNvPr id="20" name="Text Placeholder 28">
            <a:extLst>
              <a:ext uri="{FF2B5EF4-FFF2-40B4-BE49-F238E27FC236}">
                <a16:creationId xmlns:a16="http://schemas.microsoft.com/office/drawing/2014/main" id="{801A82CD-E0FD-4C28-B287-439356FAE8D1}"/>
              </a:ext>
            </a:extLst>
          </p:cNvPr>
          <p:cNvSpPr>
            <a:spLocks noGrp="1"/>
          </p:cNvSpPr>
          <p:nvPr>
            <p:ph type="body" sz="quarter" idx="23" hasCustomPrompt="1"/>
          </p:nvPr>
        </p:nvSpPr>
        <p:spPr>
          <a:xfrm>
            <a:off x="9028350"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a:t>Name</a:t>
            </a:r>
          </a:p>
        </p:txBody>
      </p:sp>
      <p:sp>
        <p:nvSpPr>
          <p:cNvPr id="21" name="Text Placeholder 28">
            <a:extLst>
              <a:ext uri="{FF2B5EF4-FFF2-40B4-BE49-F238E27FC236}">
                <a16:creationId xmlns:a16="http://schemas.microsoft.com/office/drawing/2014/main" id="{C1ACEAC1-C62C-4024-9525-268AB724274D}"/>
              </a:ext>
            </a:extLst>
          </p:cNvPr>
          <p:cNvSpPr>
            <a:spLocks noGrp="1"/>
          </p:cNvSpPr>
          <p:nvPr>
            <p:ph type="body" sz="quarter" idx="24" hasCustomPrompt="1"/>
          </p:nvPr>
        </p:nvSpPr>
        <p:spPr>
          <a:xfrm>
            <a:off x="9028350"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a:t>Title</a:t>
            </a:r>
          </a:p>
        </p:txBody>
      </p:sp>
    </p:spTree>
    <p:extLst>
      <p:ext uri="{BB962C8B-B14F-4D97-AF65-F5344CB8AC3E}">
        <p14:creationId xmlns:p14="http://schemas.microsoft.com/office/powerpoint/2010/main" val="132758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endParaRPr lang="en-US"/>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endParaRPr lang="en-US"/>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endParaRPr lang="en-US"/>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2" name="Date Placeholder 1"/>
          <p:cNvSpPr>
            <a:spLocks noGrp="1"/>
          </p:cNvSpPr>
          <p:nvPr>
            <p:ph type="dt" sz="half" idx="10"/>
          </p:nvPr>
        </p:nvSpPr>
        <p:spPr/>
        <p:txBody>
          <a:bodyPr/>
          <a:lstStyle/>
          <a:p>
            <a:r>
              <a:rPr lang="en-US"/>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785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endParaRPr lang="en-US"/>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endParaRPr lang="en-US"/>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endParaRPr lang="en-US"/>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endParaRPr lang="en-US"/>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a:t>Title</a:t>
            </a:r>
          </a:p>
        </p:txBody>
      </p:sp>
      <p:sp>
        <p:nvSpPr>
          <p:cNvPr id="4" name="Footer Placeholder 3"/>
          <p:cNvSpPr>
            <a:spLocks noGrp="1"/>
          </p:cNvSpPr>
          <p:nvPr>
            <p:ph type="ftr" sz="quarter" idx="11"/>
          </p:nvPr>
        </p:nvSpPr>
        <p:spPr/>
        <p:txBody>
          <a:bodyPr/>
          <a:lstStyle/>
          <a:p>
            <a:r>
              <a:rPr lang="en-US"/>
              <a:t>Sample Footer Text</a:t>
            </a:r>
          </a:p>
        </p:txBody>
      </p:sp>
      <p:sp>
        <p:nvSpPr>
          <p:cNvPr id="3" name="Date Placeholder 2"/>
          <p:cNvSpPr>
            <a:spLocks noGrp="1"/>
          </p:cNvSpPr>
          <p:nvPr>
            <p:ph type="dt" sz="half" idx="10"/>
          </p:nvPr>
        </p:nvSpPr>
        <p:spPr/>
        <p:txBody>
          <a:bodyPr/>
          <a:lstStyle/>
          <a:p>
            <a:r>
              <a:rPr lang="en-US"/>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926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Sample Footer Text</a:t>
            </a:r>
          </a:p>
        </p:txBody>
      </p:sp>
      <p:sp>
        <p:nvSpPr>
          <p:cNvPr id="7" name="Date Placeholder 6"/>
          <p:cNvSpPr>
            <a:spLocks noGrp="1"/>
          </p:cNvSpPr>
          <p:nvPr>
            <p:ph type="dt" sz="half" idx="10"/>
          </p:nvPr>
        </p:nvSpPr>
        <p:spPr/>
        <p:txBody>
          <a:bodyPr/>
          <a:lstStyle/>
          <a:p>
            <a:r>
              <a:rPr lang="en-US"/>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1428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5" r:id="rId6"/>
    <p:sldLayoutId id="2147483783" r:id="rId7"/>
    <p:sldLayoutId id="2147483784" r:id="rId8"/>
    <p:sldLayoutId id="2147483767" r:id="rId9"/>
    <p:sldLayoutId id="2147483782" r:id="rId10"/>
    <p:sldLayoutId id="2147483778" r:id="rId11"/>
    <p:sldLayoutId id="2147483779" r:id="rId12"/>
    <p:sldLayoutId id="2147483765" r:id="rId13"/>
    <p:sldLayoutId id="2147483766" r:id="rId14"/>
    <p:sldLayoutId id="2147483769" r:id="rId15"/>
    <p:sldLayoutId id="2147483770" r:id="rId16"/>
    <p:sldLayoutId id="2147483771" r:id="rId17"/>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6EA7-64AA-9676-467F-51960E0583B7}"/>
              </a:ext>
            </a:extLst>
          </p:cNvPr>
          <p:cNvSpPr>
            <a:spLocks noGrp="1"/>
          </p:cNvSpPr>
          <p:nvPr>
            <p:ph type="title"/>
          </p:nvPr>
        </p:nvSpPr>
        <p:spPr>
          <a:xfrm>
            <a:off x="1049278" y="606041"/>
            <a:ext cx="11029616" cy="365125"/>
          </a:xfrm>
        </p:spPr>
        <p:txBody>
          <a:bodyPr>
            <a:normAutofit fontScale="90000"/>
          </a:bodyPr>
          <a:lstStyle/>
          <a:p>
            <a:r>
              <a:rPr lang="en-US" b="1" cap="none" dirty="0"/>
              <a:t>                   Programming paradigms</a:t>
            </a:r>
          </a:p>
        </p:txBody>
      </p:sp>
      <p:sp>
        <p:nvSpPr>
          <p:cNvPr id="3" name="Content Placeholder 2">
            <a:extLst>
              <a:ext uri="{FF2B5EF4-FFF2-40B4-BE49-F238E27FC236}">
                <a16:creationId xmlns:a16="http://schemas.microsoft.com/office/drawing/2014/main" id="{BAA70755-BA18-4F78-3F44-49B0867CEEFE}"/>
              </a:ext>
            </a:extLst>
          </p:cNvPr>
          <p:cNvSpPr>
            <a:spLocks noGrp="1"/>
          </p:cNvSpPr>
          <p:nvPr>
            <p:ph idx="1"/>
          </p:nvPr>
        </p:nvSpPr>
        <p:spPr>
          <a:xfrm>
            <a:off x="378372" y="1096645"/>
            <a:ext cx="11414235" cy="5566915"/>
          </a:xfrm>
        </p:spPr>
        <p:txBody>
          <a:bodyPr>
            <a:normAutofit fontScale="77500" lnSpcReduction="20000"/>
          </a:bodyPr>
          <a:lstStyle/>
          <a:p>
            <a:pPr>
              <a:lnSpc>
                <a:spcPct val="170000"/>
              </a:lnSpc>
            </a:pPr>
            <a:r>
              <a:rPr lang="en-US" sz="2300" b="1" i="0" dirty="0">
                <a:solidFill>
                  <a:schemeClr val="accent6">
                    <a:lumMod val="50000"/>
                  </a:schemeClr>
                </a:solidFill>
                <a:effectLst/>
                <a:latin typeface="Times New Roman" panose="02020603050405020304" pitchFamily="18" charset="0"/>
                <a:cs typeface="Times New Roman" panose="02020603050405020304" pitchFamily="18" charset="0"/>
              </a:rPr>
              <a:t>Imperative programming paradigm:</a:t>
            </a:r>
            <a:r>
              <a:rPr lang="en-US" sz="2300" b="0" i="0" dirty="0">
                <a:solidFill>
                  <a:schemeClr val="accent6">
                    <a:lumMod val="50000"/>
                  </a:schemeClr>
                </a:solidFill>
                <a:effectLst/>
                <a:latin typeface="Times New Roman" panose="02020603050405020304" pitchFamily="18" charset="0"/>
                <a:cs typeface="Times New Roman" panose="02020603050405020304" pitchFamily="18" charset="0"/>
              </a:rPr>
              <a:t>  It performs step by step task by changing state. The main focus is on how to achieve the goal. The paradigm consist of several statements and </a:t>
            </a:r>
            <a:r>
              <a:rPr lang="en-US" sz="2300" dirty="0">
                <a:solidFill>
                  <a:schemeClr val="accent6">
                    <a:lumMod val="50000"/>
                  </a:schemeClr>
                </a:solidFill>
                <a:latin typeface="Times New Roman" panose="02020603050405020304" pitchFamily="18" charset="0"/>
                <a:cs typeface="Times New Roman" panose="02020603050405020304" pitchFamily="18" charset="0"/>
              </a:rPr>
              <a:t> e</a:t>
            </a:r>
            <a:r>
              <a:rPr lang="en-US" sz="2300" b="0" i="0" dirty="0">
                <a:solidFill>
                  <a:schemeClr val="accent6">
                    <a:lumMod val="50000"/>
                  </a:schemeClr>
                </a:solidFill>
                <a:effectLst/>
                <a:latin typeface="Times New Roman" panose="02020603050405020304" pitchFamily="18" charset="0"/>
                <a:cs typeface="Times New Roman" panose="02020603050405020304" pitchFamily="18" charset="0"/>
              </a:rPr>
              <a:t>xecution of all the result is stored</a:t>
            </a:r>
            <a:r>
              <a:rPr lang="en-US" sz="2300" dirty="0">
                <a:solidFill>
                  <a:schemeClr val="accent6">
                    <a:lumMod val="50000"/>
                  </a:schemeClr>
                </a:solidFill>
                <a:latin typeface="Times New Roman" panose="02020603050405020304" pitchFamily="18" charset="0"/>
                <a:cs typeface="Times New Roman" panose="02020603050405020304" pitchFamily="18" charset="0"/>
              </a:rPr>
              <a:t>.</a:t>
            </a:r>
          </a:p>
          <a:p>
            <a:pPr>
              <a:lnSpc>
                <a:spcPct val="170000"/>
              </a:lnSpc>
            </a:pPr>
            <a:r>
              <a:rPr lang="en-US" sz="2300" b="1" dirty="0">
                <a:solidFill>
                  <a:schemeClr val="accent6">
                    <a:lumMod val="50000"/>
                  </a:schemeClr>
                </a:solidFill>
                <a:latin typeface="Times New Roman" panose="02020603050405020304" pitchFamily="18" charset="0"/>
                <a:cs typeface="Times New Roman" panose="02020603050405020304" pitchFamily="18" charset="0"/>
              </a:rPr>
              <a:t>Advantages: </a:t>
            </a:r>
            <a:r>
              <a:rPr kumimoji="0" lang="en-US" altLang="en-US" sz="23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Very simple to implement, It contains loops, variables etc.</a:t>
            </a:r>
          </a:p>
          <a:p>
            <a:pPr defTabSz="914400" eaLnBrk="0" fontAlgn="base" hangingPunct="0">
              <a:lnSpc>
                <a:spcPct val="170000"/>
              </a:lnSpc>
              <a:spcBef>
                <a:spcPct val="0"/>
              </a:spcBef>
              <a:spcAft>
                <a:spcPct val="0"/>
              </a:spcAft>
              <a:buClrTx/>
              <a:buSzTx/>
            </a:pPr>
            <a:r>
              <a:rPr kumimoji="0" lang="en-US" altLang="en-US" sz="2300"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Disadvantage:</a:t>
            </a:r>
            <a:r>
              <a:rPr kumimoji="0" lang="en-US" altLang="en-US" sz="23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Complex problem cannot be solved ,Less efficient and less productive, Parallel programming is not possible</a:t>
            </a:r>
          </a:p>
          <a:p>
            <a:pPr defTabSz="914400" eaLnBrk="0" fontAlgn="base" hangingPunct="0">
              <a:lnSpc>
                <a:spcPct val="170000"/>
              </a:lnSpc>
              <a:spcBef>
                <a:spcPct val="0"/>
              </a:spcBef>
              <a:spcAft>
                <a:spcPct val="0"/>
              </a:spcAft>
              <a:buClrTx/>
              <a:buSzTx/>
            </a:pPr>
            <a:endParaRPr lang="en-US" altLang="en-US" sz="2300" dirty="0">
              <a:solidFill>
                <a:schemeClr val="accent6">
                  <a:lumMod val="50000"/>
                </a:schemeClr>
              </a:solidFill>
              <a:latin typeface="Times New Roman" panose="02020603050405020304" pitchFamily="18" charset="0"/>
              <a:cs typeface="Times New Roman" panose="02020603050405020304" pitchFamily="18" charset="0"/>
            </a:endParaRPr>
          </a:p>
          <a:p>
            <a:pPr defTabSz="914400" eaLnBrk="0" fontAlgn="base" hangingPunct="0">
              <a:lnSpc>
                <a:spcPct val="170000"/>
              </a:lnSpc>
              <a:spcBef>
                <a:spcPct val="0"/>
              </a:spcBef>
              <a:spcAft>
                <a:spcPct val="0"/>
              </a:spcAft>
              <a:buClrTx/>
              <a:buSzTx/>
            </a:pPr>
            <a:r>
              <a:rPr lang="en-US" sz="2300" b="1" i="0" dirty="0">
                <a:solidFill>
                  <a:schemeClr val="accent6">
                    <a:lumMod val="50000"/>
                  </a:schemeClr>
                </a:solidFill>
                <a:effectLst/>
                <a:latin typeface="Times New Roman" panose="02020603050405020304" pitchFamily="18" charset="0"/>
                <a:cs typeface="Times New Roman" panose="02020603050405020304" pitchFamily="18" charset="0"/>
              </a:rPr>
              <a:t>Object oriented programming –</a:t>
            </a:r>
            <a:r>
              <a:rPr lang="en-US" sz="2300" b="0" i="0" dirty="0">
                <a:solidFill>
                  <a:schemeClr val="accent6">
                    <a:lumMod val="50000"/>
                  </a:schemeClr>
                </a:solidFill>
                <a:effectLst/>
                <a:latin typeface="Times New Roman" panose="02020603050405020304" pitchFamily="18" charset="0"/>
                <a:cs typeface="Times New Roman" panose="02020603050405020304" pitchFamily="18" charset="0"/>
              </a:rPr>
              <a:t> </a:t>
            </a:r>
            <a:br>
              <a:rPr lang="en-US" sz="2300" b="0" i="0" dirty="0">
                <a:solidFill>
                  <a:schemeClr val="accent6">
                    <a:lumMod val="50000"/>
                  </a:schemeClr>
                </a:solidFill>
                <a:effectLst/>
                <a:latin typeface="Times New Roman" panose="02020603050405020304" pitchFamily="18" charset="0"/>
                <a:cs typeface="Times New Roman" panose="02020603050405020304" pitchFamily="18" charset="0"/>
              </a:rPr>
            </a:br>
            <a:r>
              <a:rPr lang="en-US" sz="2300" b="0" i="0" dirty="0">
                <a:solidFill>
                  <a:schemeClr val="accent6">
                    <a:lumMod val="50000"/>
                  </a:schemeClr>
                </a:solidFill>
                <a:effectLst/>
                <a:latin typeface="Times New Roman" panose="02020603050405020304" pitchFamily="18" charset="0"/>
                <a:cs typeface="Times New Roman" panose="02020603050405020304" pitchFamily="18" charset="0"/>
              </a:rPr>
              <a:t>The program is written as a collection of classes and object which are meant for communication. The</a:t>
            </a:r>
          </a:p>
          <a:p>
            <a:pPr marL="0" indent="0" defTabSz="914400" eaLnBrk="0" fontAlgn="base" hangingPunct="0">
              <a:lnSpc>
                <a:spcPct val="170000"/>
              </a:lnSpc>
              <a:spcBef>
                <a:spcPct val="0"/>
              </a:spcBef>
              <a:spcAft>
                <a:spcPct val="0"/>
              </a:spcAft>
              <a:buClrTx/>
              <a:buSzTx/>
              <a:buNone/>
            </a:pPr>
            <a:r>
              <a:rPr lang="en-US" sz="2300" b="0" i="0" dirty="0">
                <a:solidFill>
                  <a:schemeClr val="accent6">
                    <a:lumMod val="50000"/>
                  </a:schemeClr>
                </a:solidFill>
                <a:effectLst/>
                <a:latin typeface="Times New Roman" panose="02020603050405020304" pitchFamily="18" charset="0"/>
                <a:cs typeface="Times New Roman" panose="02020603050405020304" pitchFamily="18" charset="0"/>
              </a:rPr>
              <a:t>   smallest and basic entity is object and all kind of computation is performed on the objects only. More emphasis is on data rather procedure. It can handle almost all kind of real life problems which are today in scenario.</a:t>
            </a:r>
          </a:p>
          <a:p>
            <a:pPr algn="l" rtl="0" fontAlgn="base">
              <a:lnSpc>
                <a:spcPct val="170000"/>
              </a:lnSpc>
            </a:pPr>
            <a:r>
              <a:rPr lang="en-US" sz="2300" b="1" i="0" dirty="0">
                <a:solidFill>
                  <a:schemeClr val="accent6">
                    <a:lumMod val="50000"/>
                  </a:schemeClr>
                </a:solidFill>
                <a:effectLst/>
                <a:latin typeface="Times New Roman" panose="02020603050405020304" pitchFamily="18" charset="0"/>
                <a:cs typeface="Times New Roman" panose="02020603050405020304" pitchFamily="18" charset="0"/>
              </a:rPr>
              <a:t>Advantages:</a:t>
            </a:r>
            <a:r>
              <a:rPr lang="en-US" sz="2300" b="0" i="0" dirty="0">
                <a:solidFill>
                  <a:schemeClr val="accent6">
                    <a:lumMod val="50000"/>
                  </a:schemeClr>
                </a:solidFill>
                <a:effectLst/>
                <a:latin typeface="Times New Roman" panose="02020603050405020304" pitchFamily="18" charset="0"/>
                <a:cs typeface="Times New Roman" panose="02020603050405020304" pitchFamily="18" charset="0"/>
              </a:rPr>
              <a:t> </a:t>
            </a:r>
          </a:p>
          <a:p>
            <a:pPr algn="l" fontAlgn="base">
              <a:lnSpc>
                <a:spcPct val="170000"/>
              </a:lnSpc>
              <a:buFont typeface="Arial" panose="020B0604020202020204" pitchFamily="34" charset="0"/>
              <a:buChar char="•"/>
            </a:pPr>
            <a:r>
              <a:rPr lang="en-US" sz="2300" b="0" i="0" dirty="0">
                <a:solidFill>
                  <a:schemeClr val="accent6">
                    <a:lumMod val="50000"/>
                  </a:schemeClr>
                </a:solidFill>
                <a:effectLst/>
                <a:latin typeface="Times New Roman" panose="02020603050405020304" pitchFamily="18" charset="0"/>
                <a:cs typeface="Times New Roman" panose="02020603050405020304" pitchFamily="18" charset="0"/>
              </a:rPr>
              <a:t>Data security, Inheritance, Code reusability</a:t>
            </a:r>
          </a:p>
          <a:p>
            <a:pPr marL="0" indent="0">
              <a:buNone/>
            </a:pPr>
            <a:endParaRPr lang="en-US" dirty="0"/>
          </a:p>
        </p:txBody>
      </p:sp>
      <p:sp>
        <p:nvSpPr>
          <p:cNvPr id="4" name="Footer Placeholder 3">
            <a:extLst>
              <a:ext uri="{FF2B5EF4-FFF2-40B4-BE49-F238E27FC236}">
                <a16:creationId xmlns:a16="http://schemas.microsoft.com/office/drawing/2014/main" id="{DB0548AD-019F-E97D-41F1-56D7EEAB3D0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BF0EB68-0F61-26EE-E958-09CAAC60BAE9}"/>
              </a:ext>
            </a:extLst>
          </p:cNvPr>
          <p:cNvSpPr>
            <a:spLocks noGrp="1"/>
          </p:cNvSpPr>
          <p:nvPr>
            <p:ph type="sldNum" sz="quarter" idx="12"/>
          </p:nvPr>
        </p:nvSpPr>
        <p:spPr/>
        <p:txBody>
          <a:bodyPr/>
          <a:lstStyle/>
          <a:p>
            <a:fld id="{3A98EE3D-8CD1-4C3F-BD1C-C98C9596463C}" type="slidenum">
              <a:rPr lang="en-US" smtClean="0"/>
              <a:t>1</a:t>
            </a:fld>
            <a:endParaRPr lang="en-US"/>
          </a:p>
        </p:txBody>
      </p:sp>
    </p:spTree>
    <p:extLst>
      <p:ext uri="{BB962C8B-B14F-4D97-AF65-F5344CB8AC3E}">
        <p14:creationId xmlns:p14="http://schemas.microsoft.com/office/powerpoint/2010/main" val="3660859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3F98A-EE83-18DD-57BA-8A207A6D8EA7}"/>
              </a:ext>
            </a:extLst>
          </p:cNvPr>
          <p:cNvSpPr>
            <a:spLocks noGrp="1"/>
          </p:cNvSpPr>
          <p:nvPr>
            <p:ph idx="1"/>
          </p:nvPr>
        </p:nvSpPr>
        <p:spPr>
          <a:xfrm>
            <a:off x="581192" y="1385521"/>
            <a:ext cx="10699795" cy="4692187"/>
          </a:xfrm>
        </p:spPr>
        <p:txBody>
          <a:bodyPr>
            <a:normAutofit/>
          </a:bodyPr>
          <a:lstStyle/>
          <a:p>
            <a:pPr marL="305435" indent="-305435"/>
            <a:r>
              <a:rPr lang="en-US" sz="2000" b="1">
                <a:solidFill>
                  <a:schemeClr val="accent6">
                    <a:lumMod val="50000"/>
                  </a:schemeClr>
                </a:solidFill>
                <a:latin typeface="Times New Roman"/>
                <a:cs typeface="Times New Roman"/>
              </a:rPr>
              <a:t>Directly Accessible:</a:t>
            </a:r>
            <a:r>
              <a:rPr lang="en-US" sz="2000">
                <a:solidFill>
                  <a:schemeClr val="accent6">
                    <a:lumMod val="50000"/>
                  </a:schemeClr>
                </a:solidFill>
                <a:latin typeface="Times New Roman"/>
                <a:cs typeface="Times New Roman"/>
              </a:rPr>
              <a:t> You can call a static method without creating an instance of the class. </a:t>
            </a:r>
          </a:p>
          <a:p>
            <a:pPr marL="305435" indent="-305435"/>
            <a:r>
              <a:rPr lang="en-US" sz="2000" b="1">
                <a:solidFill>
                  <a:schemeClr val="accent6">
                    <a:lumMod val="50000"/>
                  </a:schemeClr>
                </a:solidFill>
                <a:latin typeface="Times New Roman"/>
                <a:cs typeface="Times New Roman"/>
              </a:rPr>
              <a:t>Utility and Helper Functions:</a:t>
            </a:r>
            <a:r>
              <a:rPr lang="en-US" sz="2000">
                <a:solidFill>
                  <a:schemeClr val="accent6">
                    <a:lumMod val="50000"/>
                  </a:schemeClr>
                </a:solidFill>
                <a:latin typeface="Times New Roman"/>
                <a:cs typeface="Times New Roman"/>
              </a:rPr>
              <a:t> Static methods are commonly used for utility functions that don't depend on instance state.</a:t>
            </a:r>
          </a:p>
          <a:p>
            <a:pPr marL="305435" indent="-305435"/>
            <a:r>
              <a:rPr lang="en-US" sz="2000" b="1">
                <a:solidFill>
                  <a:schemeClr val="accent6">
                    <a:lumMod val="50000"/>
                  </a:schemeClr>
                </a:solidFill>
                <a:latin typeface="Times New Roman"/>
                <a:cs typeface="Times New Roman"/>
              </a:rPr>
              <a:t>When to Use:</a:t>
            </a:r>
            <a:endParaRPr lang="en-US" sz="2000">
              <a:solidFill>
                <a:schemeClr val="accent6">
                  <a:lumMod val="50000"/>
                </a:schemeClr>
              </a:solidFill>
              <a:latin typeface="Times New Roman"/>
              <a:cs typeface="Times New Roman"/>
            </a:endParaRPr>
          </a:p>
          <a:p>
            <a:pPr marL="305435" indent="-305435"/>
            <a:r>
              <a:rPr lang="en-US" sz="2000" b="1">
                <a:solidFill>
                  <a:schemeClr val="accent6">
                    <a:lumMod val="50000"/>
                  </a:schemeClr>
                </a:solidFill>
                <a:latin typeface="Times New Roman"/>
                <a:ea typeface="+mn-lt"/>
                <a:cs typeface="+mn-lt"/>
              </a:rPr>
              <a:t>Utility Functions:</a:t>
            </a:r>
            <a:r>
              <a:rPr lang="en-US" sz="2000">
                <a:solidFill>
                  <a:schemeClr val="accent6">
                    <a:lumMod val="50000"/>
                  </a:schemeClr>
                </a:solidFill>
                <a:latin typeface="Times New Roman"/>
                <a:ea typeface="+mn-lt"/>
                <a:cs typeface="+mn-lt"/>
              </a:rPr>
              <a:t> When you have methods that don't depend on instance-specific data, static methods provide a convenient way to organize and use them.</a:t>
            </a:r>
            <a:endParaRPr lang="en-US" sz="2000">
              <a:solidFill>
                <a:schemeClr val="accent6">
                  <a:lumMod val="50000"/>
                </a:schemeClr>
              </a:solidFill>
              <a:latin typeface="Times New Roman"/>
              <a:cs typeface="Times New Roman"/>
            </a:endParaRPr>
          </a:p>
          <a:p>
            <a:pPr marL="305435" indent="-305435"/>
            <a:r>
              <a:rPr lang="en-US" sz="2000" b="1">
                <a:solidFill>
                  <a:schemeClr val="accent6">
                    <a:lumMod val="50000"/>
                  </a:schemeClr>
                </a:solidFill>
                <a:latin typeface="Times New Roman"/>
                <a:ea typeface="+mn-lt"/>
                <a:cs typeface="+mn-lt"/>
              </a:rPr>
              <a:t>Namespace Organization:</a:t>
            </a:r>
            <a:r>
              <a:rPr lang="en-US" sz="2000">
                <a:solidFill>
                  <a:schemeClr val="accent6">
                    <a:lumMod val="50000"/>
                  </a:schemeClr>
                </a:solidFill>
                <a:latin typeface="Times New Roman"/>
                <a:ea typeface="+mn-lt"/>
                <a:cs typeface="+mn-lt"/>
              </a:rPr>
              <a:t> Static classes can be used to group related functionalities under a common namespace.</a:t>
            </a:r>
            <a:endParaRPr lang="en-US" sz="2000">
              <a:solidFill>
                <a:schemeClr val="accent6">
                  <a:lumMod val="50000"/>
                </a:schemeClr>
              </a:solidFill>
              <a:latin typeface="Times New Roman"/>
              <a:cs typeface="Times New Roman"/>
            </a:endParaRPr>
          </a:p>
          <a:p>
            <a:pPr marL="305435" indent="-305435"/>
            <a:r>
              <a:rPr lang="en-US" sz="2000" b="1">
                <a:solidFill>
                  <a:schemeClr val="accent6">
                    <a:lumMod val="50000"/>
                  </a:schemeClr>
                </a:solidFill>
                <a:latin typeface="Times New Roman"/>
                <a:ea typeface="+mn-lt"/>
                <a:cs typeface="+mn-lt"/>
              </a:rPr>
              <a:t>Performance Considerations:</a:t>
            </a:r>
            <a:r>
              <a:rPr lang="en-US" sz="2000">
                <a:solidFill>
                  <a:schemeClr val="accent6">
                    <a:lumMod val="50000"/>
                  </a:schemeClr>
                </a:solidFill>
                <a:latin typeface="Times New Roman"/>
                <a:ea typeface="+mn-lt"/>
                <a:cs typeface="+mn-lt"/>
              </a:rPr>
              <a:t> In some cases, static methods might be more efficient than instance methods as they don't involve creating object instances.</a:t>
            </a:r>
            <a:endParaRPr lang="en-US" sz="2000">
              <a:solidFill>
                <a:schemeClr val="accent6">
                  <a:lumMod val="50000"/>
                </a:schemeClr>
              </a:solidFill>
              <a:latin typeface="Times New Roman"/>
              <a:cs typeface="Times New Roman"/>
            </a:endParaRPr>
          </a:p>
          <a:p>
            <a:pPr marL="305435" indent="-305435"/>
            <a:endParaRPr lang="en-US" sz="2000">
              <a:solidFill>
                <a:schemeClr val="accent6">
                  <a:lumMod val="50000"/>
                </a:schemeClr>
              </a:solidFill>
              <a:latin typeface="Times New Roman"/>
              <a:cs typeface="Times New Roman"/>
            </a:endParaRPr>
          </a:p>
        </p:txBody>
      </p:sp>
      <p:sp>
        <p:nvSpPr>
          <p:cNvPr id="4" name="Footer Placeholder 3">
            <a:extLst>
              <a:ext uri="{FF2B5EF4-FFF2-40B4-BE49-F238E27FC236}">
                <a16:creationId xmlns:a16="http://schemas.microsoft.com/office/drawing/2014/main" id="{B34B4EAB-A0B3-6B87-67B9-D969FE23F91E}"/>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3D7FCD-52E6-6744-9285-44D1B0287A08}"/>
              </a:ext>
            </a:extLst>
          </p:cNvPr>
          <p:cNvSpPr>
            <a:spLocks noGrp="1"/>
          </p:cNvSpPr>
          <p:nvPr>
            <p:ph type="sldNum" sz="quarter" idx="12"/>
          </p:nvPr>
        </p:nvSpPr>
        <p:spPr/>
        <p:txBody>
          <a:bodyPr/>
          <a:lstStyle/>
          <a:p>
            <a:fld id="{3A98EE3D-8CD1-4C3F-BD1C-C98C9596463C}" type="slidenum">
              <a:rPr lang="en-US" smtClean="0"/>
              <a:t>10</a:t>
            </a:fld>
            <a:endParaRPr lang="en-US"/>
          </a:p>
        </p:txBody>
      </p:sp>
    </p:spTree>
    <p:extLst>
      <p:ext uri="{BB962C8B-B14F-4D97-AF65-F5344CB8AC3E}">
        <p14:creationId xmlns:p14="http://schemas.microsoft.com/office/powerpoint/2010/main" val="3830632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5B05-3014-3B91-1993-6DD8D29021FA}"/>
              </a:ext>
            </a:extLst>
          </p:cNvPr>
          <p:cNvSpPr>
            <a:spLocks noGrp="1"/>
          </p:cNvSpPr>
          <p:nvPr>
            <p:ph type="title"/>
          </p:nvPr>
        </p:nvSpPr>
        <p:spPr/>
        <p:txBody>
          <a:bodyPr/>
          <a:lstStyle/>
          <a:p>
            <a:pPr algn="ctr"/>
            <a:r>
              <a:rPr lang="en-US" cap="none" dirty="0"/>
              <a:t>Abstract Class Vs Interface</a:t>
            </a:r>
          </a:p>
        </p:txBody>
      </p:sp>
      <p:pic>
        <p:nvPicPr>
          <p:cNvPr id="6" name="Content Placeholder 5" descr="A screenshot of a computer&#10;&#10;Description automatically generated">
            <a:extLst>
              <a:ext uri="{FF2B5EF4-FFF2-40B4-BE49-F238E27FC236}">
                <a16:creationId xmlns:a16="http://schemas.microsoft.com/office/drawing/2014/main" id="{75EE4AEA-4D07-C736-6067-3A29A99F402C}"/>
              </a:ext>
            </a:extLst>
          </p:cNvPr>
          <p:cNvPicPr>
            <a:picLocks noGrp="1" noChangeAspect="1"/>
          </p:cNvPicPr>
          <p:nvPr>
            <p:ph idx="1"/>
          </p:nvPr>
        </p:nvPicPr>
        <p:blipFill>
          <a:blip r:embed="rId2"/>
          <a:stretch>
            <a:fillRect/>
          </a:stretch>
        </p:blipFill>
        <p:spPr>
          <a:xfrm>
            <a:off x="966716" y="1785221"/>
            <a:ext cx="9155371" cy="4638693"/>
          </a:xfrm>
        </p:spPr>
      </p:pic>
      <p:sp>
        <p:nvSpPr>
          <p:cNvPr id="4" name="Footer Placeholder 3">
            <a:extLst>
              <a:ext uri="{FF2B5EF4-FFF2-40B4-BE49-F238E27FC236}">
                <a16:creationId xmlns:a16="http://schemas.microsoft.com/office/drawing/2014/main" id="{A58426A8-49B5-779C-6F51-3FE9B06AEC3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7699F92E-697F-2524-3354-4224729C32D1}"/>
              </a:ext>
            </a:extLst>
          </p:cNvPr>
          <p:cNvSpPr>
            <a:spLocks noGrp="1"/>
          </p:cNvSpPr>
          <p:nvPr>
            <p:ph type="sldNum" sz="quarter" idx="12"/>
          </p:nvPr>
        </p:nvSpPr>
        <p:spPr/>
        <p:txBody>
          <a:bodyPr/>
          <a:lstStyle/>
          <a:p>
            <a:fld id="{3A98EE3D-8CD1-4C3F-BD1C-C98C9596463C}" type="slidenum">
              <a:rPr lang="en-US" smtClean="0"/>
              <a:t>11</a:t>
            </a:fld>
            <a:endParaRPr lang="en-US"/>
          </a:p>
        </p:txBody>
      </p:sp>
    </p:spTree>
    <p:extLst>
      <p:ext uri="{BB962C8B-B14F-4D97-AF65-F5344CB8AC3E}">
        <p14:creationId xmlns:p14="http://schemas.microsoft.com/office/powerpoint/2010/main" val="346082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D925-6CCD-2269-21FD-203950057B15}"/>
              </a:ext>
            </a:extLst>
          </p:cNvPr>
          <p:cNvSpPr>
            <a:spLocks noGrp="1"/>
          </p:cNvSpPr>
          <p:nvPr>
            <p:ph type="title"/>
          </p:nvPr>
        </p:nvSpPr>
        <p:spPr/>
        <p:txBody>
          <a:bodyPr/>
          <a:lstStyle/>
          <a:p>
            <a:pPr algn="ctr"/>
            <a:r>
              <a:rPr lang="en-US" cap="none" dirty="0"/>
              <a:t>Example</a:t>
            </a:r>
          </a:p>
        </p:txBody>
      </p:sp>
      <p:sp>
        <p:nvSpPr>
          <p:cNvPr id="3" name="Content Placeholder 2">
            <a:extLst>
              <a:ext uri="{FF2B5EF4-FFF2-40B4-BE49-F238E27FC236}">
                <a16:creationId xmlns:a16="http://schemas.microsoft.com/office/drawing/2014/main" id="{371467C2-46CC-664C-C50F-5359326B3BE3}"/>
              </a:ext>
            </a:extLst>
          </p:cNvPr>
          <p:cNvSpPr>
            <a:spLocks noGrp="1"/>
          </p:cNvSpPr>
          <p:nvPr>
            <p:ph sz="half" idx="1"/>
          </p:nvPr>
        </p:nvSpPr>
        <p:spPr>
          <a:xfrm>
            <a:off x="581193" y="2723908"/>
            <a:ext cx="5073815" cy="3778189"/>
          </a:xfrm>
        </p:spPr>
        <p:txBody>
          <a:bodyPr vert="horz" lIns="91440" tIns="45720" rIns="91440" bIns="45720" rtlCol="0" anchor="ctr">
            <a:noAutofit/>
          </a:bodyPr>
          <a:lstStyle/>
          <a:p>
            <a:pPr marL="0" indent="0" algn="just">
              <a:buNone/>
            </a:pPr>
            <a:r>
              <a:rPr lang="en-US" sz="2000" b="1">
                <a:solidFill>
                  <a:srgbClr val="006699"/>
                </a:solidFill>
                <a:latin typeface="Times New Roman"/>
                <a:ea typeface="+mn-lt"/>
                <a:cs typeface="+mn-lt"/>
              </a:rPr>
              <a:t>interface</a:t>
            </a:r>
            <a:r>
              <a:rPr lang="en-US" sz="2000">
                <a:solidFill>
                  <a:srgbClr val="000000"/>
                </a:solidFill>
                <a:latin typeface="Times New Roman"/>
                <a:ea typeface="+mn-lt"/>
                <a:cs typeface="+mn-lt"/>
              </a:rPr>
              <a:t> A{  </a:t>
            </a:r>
            <a:endParaRPr lang="en-US" sz="2000">
              <a:latin typeface="Times New Roman"/>
              <a:cs typeface="Times New Roman"/>
            </a:endParaRPr>
          </a:p>
          <a:p>
            <a:pPr marL="0" indent="0" algn="just">
              <a:buNone/>
            </a:pPr>
            <a:r>
              <a:rPr lang="en-US" sz="2000" b="1">
                <a:solidFill>
                  <a:srgbClr val="006699"/>
                </a:solidFill>
                <a:latin typeface="Times New Roman"/>
                <a:ea typeface="+mn-lt"/>
                <a:cs typeface="+mn-lt"/>
              </a:rPr>
              <a:t>void</a:t>
            </a:r>
            <a:r>
              <a:rPr lang="en-US" sz="2000">
                <a:solidFill>
                  <a:srgbClr val="000000"/>
                </a:solidFill>
                <a:latin typeface="Times New Roman"/>
                <a:ea typeface="+mn-lt"/>
                <a:cs typeface="+mn-lt"/>
              </a:rPr>
              <a:t> a();</a:t>
            </a:r>
            <a:r>
              <a:rPr lang="en-US" sz="2000">
                <a:solidFill>
                  <a:srgbClr val="008200"/>
                </a:solidFill>
                <a:latin typeface="Times New Roman"/>
                <a:ea typeface="+mn-lt"/>
                <a:cs typeface="+mn-lt"/>
              </a:rPr>
              <a:t>//by default, public and abstract</a:t>
            </a:r>
            <a:r>
              <a:rPr lang="en-US" sz="2000">
                <a:solidFill>
                  <a:srgbClr val="000000"/>
                </a:solidFill>
                <a:latin typeface="Times New Roman"/>
                <a:ea typeface="+mn-lt"/>
                <a:cs typeface="+mn-lt"/>
              </a:rPr>
              <a:t>  </a:t>
            </a:r>
            <a:endParaRPr lang="en-US" sz="2000">
              <a:latin typeface="Times New Roman"/>
              <a:cs typeface="Times New Roman"/>
            </a:endParaRPr>
          </a:p>
          <a:p>
            <a:pPr marL="0" indent="0" algn="just">
              <a:buNone/>
            </a:pPr>
            <a:r>
              <a:rPr lang="en-US" sz="2000" b="1">
                <a:solidFill>
                  <a:srgbClr val="006699"/>
                </a:solidFill>
                <a:latin typeface="Times New Roman"/>
                <a:ea typeface="+mn-lt"/>
                <a:cs typeface="+mn-lt"/>
              </a:rPr>
              <a:t>void</a:t>
            </a:r>
            <a:r>
              <a:rPr lang="en-US" sz="2000">
                <a:solidFill>
                  <a:srgbClr val="000000"/>
                </a:solidFill>
                <a:latin typeface="Times New Roman"/>
                <a:ea typeface="+mn-lt"/>
                <a:cs typeface="+mn-lt"/>
              </a:rPr>
              <a:t> c();  </a:t>
            </a:r>
            <a:endParaRPr lang="en-US" sz="2000">
              <a:latin typeface="Times New Roman"/>
              <a:cs typeface="Times New Roman"/>
            </a:endParaRPr>
          </a:p>
          <a:p>
            <a:pPr marL="0" indent="0" algn="just">
              <a:buNone/>
            </a:pPr>
            <a:r>
              <a:rPr lang="en-US" sz="2000">
                <a:solidFill>
                  <a:srgbClr val="000000"/>
                </a:solidFill>
                <a:latin typeface="Times New Roman"/>
                <a:ea typeface="+mn-lt"/>
                <a:cs typeface="+mn-lt"/>
              </a:rPr>
              <a:t>}  </a:t>
            </a:r>
            <a:endParaRPr lang="en-US" sz="2000">
              <a:latin typeface="Times New Roman"/>
              <a:cs typeface="Times New Roman"/>
            </a:endParaRPr>
          </a:p>
          <a:p>
            <a:pPr marL="0" indent="0" algn="just">
              <a:buNone/>
            </a:pPr>
            <a:r>
              <a:rPr lang="en-US" sz="2000" b="1">
                <a:solidFill>
                  <a:srgbClr val="006699"/>
                </a:solidFill>
                <a:latin typeface="Times New Roman"/>
                <a:ea typeface="+mn-lt"/>
                <a:cs typeface="+mn-lt"/>
              </a:rPr>
              <a:t>abstract</a:t>
            </a:r>
            <a:r>
              <a:rPr lang="en-US" sz="2000">
                <a:solidFill>
                  <a:srgbClr val="000000"/>
                </a:solidFill>
                <a:latin typeface="Times New Roman"/>
                <a:ea typeface="+mn-lt"/>
                <a:cs typeface="+mn-lt"/>
              </a:rPr>
              <a:t> </a:t>
            </a:r>
            <a:r>
              <a:rPr lang="en-US" sz="2000" b="1">
                <a:solidFill>
                  <a:srgbClr val="006699"/>
                </a:solidFill>
                <a:latin typeface="Times New Roman"/>
                <a:ea typeface="+mn-lt"/>
                <a:cs typeface="+mn-lt"/>
              </a:rPr>
              <a:t>class</a:t>
            </a:r>
            <a:r>
              <a:rPr lang="en-US" sz="2000">
                <a:solidFill>
                  <a:srgbClr val="000000"/>
                </a:solidFill>
                <a:latin typeface="Times New Roman"/>
                <a:ea typeface="+mn-lt"/>
                <a:cs typeface="+mn-lt"/>
              </a:rPr>
              <a:t> B </a:t>
            </a:r>
            <a:r>
              <a:rPr lang="en-US" sz="2000" b="1">
                <a:solidFill>
                  <a:srgbClr val="006699"/>
                </a:solidFill>
                <a:latin typeface="Times New Roman"/>
                <a:ea typeface="+mn-lt"/>
                <a:cs typeface="+mn-lt"/>
              </a:rPr>
              <a:t>implements</a:t>
            </a:r>
            <a:r>
              <a:rPr lang="en-US" sz="2000">
                <a:solidFill>
                  <a:srgbClr val="000000"/>
                </a:solidFill>
                <a:latin typeface="Times New Roman"/>
                <a:ea typeface="+mn-lt"/>
                <a:cs typeface="+mn-lt"/>
              </a:rPr>
              <a:t> A{  </a:t>
            </a:r>
            <a:endParaRPr lang="en-US" sz="2000">
              <a:latin typeface="Times New Roman"/>
              <a:cs typeface="Times New Roman"/>
            </a:endParaRPr>
          </a:p>
          <a:p>
            <a:pPr marL="0" indent="0" algn="just">
              <a:buNone/>
            </a:pPr>
            <a:r>
              <a:rPr lang="en-US" sz="2000" b="1">
                <a:solidFill>
                  <a:srgbClr val="006699"/>
                </a:solidFill>
                <a:latin typeface="Times New Roman"/>
                <a:ea typeface="+mn-lt"/>
                <a:cs typeface="+mn-lt"/>
              </a:rPr>
              <a:t>public</a:t>
            </a:r>
            <a:r>
              <a:rPr lang="en-US" sz="2000">
                <a:solidFill>
                  <a:srgbClr val="000000"/>
                </a:solidFill>
                <a:latin typeface="Times New Roman"/>
                <a:ea typeface="+mn-lt"/>
                <a:cs typeface="+mn-lt"/>
              </a:rPr>
              <a:t> </a:t>
            </a:r>
            <a:r>
              <a:rPr lang="en-US" sz="2000" b="1">
                <a:solidFill>
                  <a:srgbClr val="006699"/>
                </a:solidFill>
                <a:latin typeface="Times New Roman"/>
                <a:ea typeface="+mn-lt"/>
                <a:cs typeface="+mn-lt"/>
              </a:rPr>
              <a:t>void</a:t>
            </a:r>
            <a:r>
              <a:rPr lang="en-US" sz="2000">
                <a:solidFill>
                  <a:srgbClr val="000000"/>
                </a:solidFill>
                <a:latin typeface="Times New Roman"/>
                <a:ea typeface="+mn-lt"/>
                <a:cs typeface="+mn-lt"/>
              </a:rPr>
              <a:t> c(){</a:t>
            </a:r>
            <a:endParaRPr lang="en-US" sz="2000">
              <a:solidFill>
                <a:srgbClr val="404040"/>
              </a:solidFill>
              <a:latin typeface="Times New Roman"/>
              <a:ea typeface="+mn-lt"/>
              <a:cs typeface="+mn-lt"/>
            </a:endParaRPr>
          </a:p>
          <a:p>
            <a:pPr marL="0" indent="0" algn="just">
              <a:buNone/>
            </a:pPr>
            <a:r>
              <a:rPr lang="en-US" sz="2000">
                <a:solidFill>
                  <a:srgbClr val="000000"/>
                </a:solidFill>
                <a:latin typeface="Times New Roman"/>
                <a:ea typeface="+mn-lt"/>
                <a:cs typeface="+mn-lt"/>
              </a:rPr>
              <a:t>System. out.println(</a:t>
            </a:r>
            <a:r>
              <a:rPr lang="en-US" sz="2000">
                <a:solidFill>
                  <a:srgbClr val="0000FF"/>
                </a:solidFill>
                <a:latin typeface="Times New Roman"/>
                <a:ea typeface="+mn-lt"/>
                <a:cs typeface="+mn-lt"/>
              </a:rPr>
              <a:t>"I am C"</a:t>
            </a:r>
            <a:r>
              <a:rPr lang="en-US" sz="2000">
                <a:solidFill>
                  <a:srgbClr val="000000"/>
                </a:solidFill>
                <a:latin typeface="Times New Roman"/>
                <a:ea typeface="+mn-lt"/>
                <a:cs typeface="+mn-lt"/>
              </a:rPr>
              <a:t>);}  </a:t>
            </a:r>
            <a:endParaRPr lang="en-US" sz="2000">
              <a:latin typeface="Times New Roman"/>
              <a:cs typeface="Times New Roman"/>
            </a:endParaRPr>
          </a:p>
          <a:p>
            <a:pPr marL="0" indent="0" algn="just">
              <a:buNone/>
            </a:pPr>
            <a:r>
              <a:rPr lang="en-US" sz="2000">
                <a:solidFill>
                  <a:srgbClr val="000000"/>
                </a:solidFill>
                <a:latin typeface="Times New Roman"/>
                <a:ea typeface="+mn-lt"/>
                <a:cs typeface="+mn-lt"/>
              </a:rPr>
              <a:t>}  </a:t>
            </a:r>
            <a:endParaRPr lang="en-US" sz="2000">
              <a:solidFill>
                <a:srgbClr val="404040"/>
              </a:solidFill>
              <a:latin typeface="Times New Roman"/>
              <a:ea typeface="+mn-lt"/>
              <a:cs typeface="Times New Roman"/>
            </a:endParaRPr>
          </a:p>
          <a:p>
            <a:pPr marL="0" indent="0" algn="just">
              <a:buNone/>
            </a:pPr>
            <a:r>
              <a:rPr lang="en-US" sz="2000" b="1">
                <a:solidFill>
                  <a:srgbClr val="006699"/>
                </a:solidFill>
                <a:latin typeface="Times New Roman"/>
                <a:ea typeface="+mn-lt"/>
                <a:cs typeface="+mn-lt"/>
              </a:rPr>
              <a:t>class</a:t>
            </a:r>
            <a:r>
              <a:rPr lang="en-US" sz="2000">
                <a:solidFill>
                  <a:srgbClr val="000000"/>
                </a:solidFill>
                <a:latin typeface="Times New Roman"/>
                <a:ea typeface="+mn-lt"/>
                <a:cs typeface="+mn-lt"/>
              </a:rPr>
              <a:t> M </a:t>
            </a:r>
            <a:r>
              <a:rPr lang="en-US" sz="2000" b="1">
                <a:solidFill>
                  <a:srgbClr val="006699"/>
                </a:solidFill>
                <a:latin typeface="Times New Roman"/>
                <a:ea typeface="+mn-lt"/>
                <a:cs typeface="+mn-lt"/>
              </a:rPr>
              <a:t>extends</a:t>
            </a:r>
            <a:r>
              <a:rPr lang="en-US" sz="2000">
                <a:solidFill>
                  <a:srgbClr val="000000"/>
                </a:solidFill>
                <a:latin typeface="Times New Roman"/>
                <a:ea typeface="+mn-lt"/>
                <a:cs typeface="+mn-lt"/>
              </a:rPr>
              <a:t> B{  </a:t>
            </a:r>
            <a:endParaRPr lang="en-US" sz="2000">
              <a:solidFill>
                <a:srgbClr val="404040"/>
              </a:solidFill>
              <a:latin typeface="Times New Roman"/>
              <a:ea typeface="+mn-lt"/>
              <a:cs typeface="Times New Roman"/>
            </a:endParaRPr>
          </a:p>
          <a:p>
            <a:pPr marL="0" indent="0" algn="just">
              <a:buNone/>
            </a:pPr>
            <a:r>
              <a:rPr lang="en-US" sz="2000">
                <a:solidFill>
                  <a:srgbClr val="000000"/>
                </a:solidFill>
                <a:latin typeface="Times New Roman"/>
                <a:ea typeface="+mn-lt"/>
                <a:cs typeface="+mn-lt"/>
              </a:rPr>
              <a:t>  </a:t>
            </a:r>
            <a:endParaRPr lang="en-US" sz="2000">
              <a:latin typeface="Times New Roman"/>
              <a:cs typeface="Times New Roman"/>
            </a:endParaRPr>
          </a:p>
          <a:p>
            <a:pPr marL="305435" indent="-305435"/>
            <a:endParaRPr lang="en-US" sz="2000">
              <a:latin typeface="Times New Roman"/>
              <a:cs typeface="Times New Roman"/>
            </a:endParaRPr>
          </a:p>
        </p:txBody>
      </p:sp>
      <p:sp>
        <p:nvSpPr>
          <p:cNvPr id="6" name="Content Placeholder 5">
            <a:extLst>
              <a:ext uri="{FF2B5EF4-FFF2-40B4-BE49-F238E27FC236}">
                <a16:creationId xmlns:a16="http://schemas.microsoft.com/office/drawing/2014/main" id="{02EE9F0D-92B5-D271-2957-5F9113E565CC}"/>
              </a:ext>
            </a:extLst>
          </p:cNvPr>
          <p:cNvSpPr>
            <a:spLocks noGrp="1"/>
          </p:cNvSpPr>
          <p:nvPr>
            <p:ph sz="half" idx="2"/>
          </p:nvPr>
        </p:nvSpPr>
        <p:spPr>
          <a:xfrm>
            <a:off x="6295087" y="2373146"/>
            <a:ext cx="5061722" cy="4407141"/>
          </a:xfrm>
        </p:spPr>
        <p:txBody>
          <a:bodyPr>
            <a:normAutofit lnSpcReduction="10000"/>
          </a:bodyPr>
          <a:lstStyle/>
          <a:p>
            <a:pPr marL="0" indent="0" algn="just">
              <a:buNone/>
            </a:pPr>
            <a:r>
              <a:rPr lang="en-US" sz="2000" b="1">
                <a:solidFill>
                  <a:srgbClr val="006699"/>
                </a:solidFill>
                <a:latin typeface="Times New Roman"/>
                <a:cs typeface="Times New Roman"/>
              </a:rPr>
              <a:t>public</a:t>
            </a:r>
            <a:r>
              <a:rPr lang="en-US" sz="2000">
                <a:solidFill>
                  <a:srgbClr val="000000"/>
                </a:solidFill>
                <a:latin typeface="Times New Roman"/>
                <a:cs typeface="Times New Roman"/>
              </a:rPr>
              <a:t> </a:t>
            </a:r>
            <a:r>
              <a:rPr lang="en-US" sz="2000" b="1">
                <a:solidFill>
                  <a:srgbClr val="006699"/>
                </a:solidFill>
                <a:latin typeface="Times New Roman"/>
                <a:cs typeface="Times New Roman"/>
              </a:rPr>
              <a:t>void</a:t>
            </a:r>
            <a:r>
              <a:rPr lang="en-US" sz="2000">
                <a:solidFill>
                  <a:srgbClr val="000000"/>
                </a:solidFill>
                <a:latin typeface="Times New Roman"/>
                <a:cs typeface="Times New Roman"/>
              </a:rPr>
              <a:t> a(){</a:t>
            </a:r>
            <a:endParaRPr lang="en-US"/>
          </a:p>
          <a:p>
            <a:pPr marL="0" indent="0" algn="just">
              <a:buNone/>
            </a:pPr>
            <a:r>
              <a:rPr lang="en-US" sz="2000">
                <a:solidFill>
                  <a:srgbClr val="000000"/>
                </a:solidFill>
                <a:latin typeface="Times New Roman"/>
                <a:cs typeface="Times New Roman"/>
              </a:rPr>
              <a:t>System .out.println(</a:t>
            </a:r>
            <a:r>
              <a:rPr lang="en-US" sz="2000">
                <a:solidFill>
                  <a:srgbClr val="0000FF"/>
                </a:solidFill>
                <a:latin typeface="Times New Roman"/>
                <a:cs typeface="Times New Roman"/>
              </a:rPr>
              <a:t>"I am a"</a:t>
            </a:r>
            <a:r>
              <a:rPr lang="en-US" sz="2000">
                <a:solidFill>
                  <a:srgbClr val="000000"/>
                </a:solidFill>
                <a:latin typeface="Times New Roman"/>
                <a:cs typeface="Times New Roman"/>
              </a:rPr>
              <a:t>);</a:t>
            </a:r>
            <a:endParaRPr lang="en-US">
              <a:solidFill>
                <a:srgbClr val="404040"/>
              </a:solidFill>
              <a:latin typeface="Gill Sans MT" panose="020B0502020104020203"/>
              <a:cs typeface="Times New Roman"/>
            </a:endParaRPr>
          </a:p>
          <a:p>
            <a:pPr marL="0" indent="0" algn="just">
              <a:buNone/>
            </a:pPr>
            <a:r>
              <a:rPr lang="en-US" sz="2000">
                <a:solidFill>
                  <a:srgbClr val="000000"/>
                </a:solidFill>
                <a:latin typeface="Times New Roman"/>
                <a:cs typeface="Times New Roman"/>
              </a:rPr>
              <a:t>}  </a:t>
            </a:r>
            <a:endParaRPr lang="en-US"/>
          </a:p>
          <a:p>
            <a:pPr marL="0" indent="0" algn="just">
              <a:buNone/>
            </a:pPr>
            <a:r>
              <a:rPr lang="en-US" sz="2000">
                <a:solidFill>
                  <a:srgbClr val="000000"/>
                </a:solidFill>
                <a:latin typeface="Times New Roman"/>
                <a:cs typeface="Times New Roman"/>
              </a:rPr>
              <a:t>}  </a:t>
            </a:r>
          </a:p>
          <a:p>
            <a:pPr marL="0" indent="0" algn="just">
              <a:buNone/>
            </a:pPr>
            <a:r>
              <a:rPr lang="en-US" sz="2000" b="1">
                <a:solidFill>
                  <a:srgbClr val="006699"/>
                </a:solidFill>
                <a:latin typeface="Times New Roman"/>
                <a:cs typeface="Times New Roman"/>
              </a:rPr>
              <a:t>class</a:t>
            </a:r>
            <a:r>
              <a:rPr lang="en-US" sz="2000">
                <a:solidFill>
                  <a:srgbClr val="000000"/>
                </a:solidFill>
                <a:latin typeface="Times New Roman"/>
                <a:cs typeface="Times New Roman"/>
              </a:rPr>
              <a:t> Test5{  </a:t>
            </a:r>
          </a:p>
          <a:p>
            <a:pPr marL="0" indent="0" algn="just">
              <a:buNone/>
            </a:pPr>
            <a:r>
              <a:rPr lang="en-US" sz="2000" b="1">
                <a:solidFill>
                  <a:srgbClr val="006699"/>
                </a:solidFill>
                <a:latin typeface="Times New Roman"/>
                <a:cs typeface="Times New Roman"/>
              </a:rPr>
              <a:t>public</a:t>
            </a:r>
            <a:r>
              <a:rPr lang="en-US" sz="2000">
                <a:solidFill>
                  <a:srgbClr val="000000"/>
                </a:solidFill>
                <a:latin typeface="Times New Roman"/>
                <a:cs typeface="Times New Roman"/>
              </a:rPr>
              <a:t> </a:t>
            </a:r>
            <a:r>
              <a:rPr lang="en-US" sz="2000" b="1">
                <a:solidFill>
                  <a:srgbClr val="006699"/>
                </a:solidFill>
                <a:latin typeface="Times New Roman"/>
                <a:cs typeface="Times New Roman"/>
              </a:rPr>
              <a:t>static</a:t>
            </a:r>
            <a:r>
              <a:rPr lang="en-US" sz="2000">
                <a:solidFill>
                  <a:srgbClr val="000000"/>
                </a:solidFill>
                <a:latin typeface="Times New Roman"/>
                <a:cs typeface="Times New Roman"/>
              </a:rPr>
              <a:t> </a:t>
            </a:r>
            <a:r>
              <a:rPr lang="en-US" sz="2000" b="1">
                <a:solidFill>
                  <a:srgbClr val="006699"/>
                </a:solidFill>
                <a:latin typeface="Times New Roman"/>
                <a:cs typeface="Times New Roman"/>
              </a:rPr>
              <a:t>void</a:t>
            </a:r>
            <a:r>
              <a:rPr lang="en-US" sz="2000">
                <a:solidFill>
                  <a:srgbClr val="000000"/>
                </a:solidFill>
                <a:latin typeface="Times New Roman"/>
                <a:cs typeface="Times New Roman"/>
              </a:rPr>
              <a:t> main(String args[]){  </a:t>
            </a:r>
          </a:p>
          <a:p>
            <a:pPr marL="0" indent="0" algn="just">
              <a:buNone/>
            </a:pPr>
            <a:r>
              <a:rPr lang="en-US" sz="2000">
                <a:solidFill>
                  <a:srgbClr val="000000"/>
                </a:solidFill>
                <a:latin typeface="Times New Roman"/>
                <a:cs typeface="Times New Roman"/>
              </a:rPr>
              <a:t>A a=</a:t>
            </a:r>
            <a:r>
              <a:rPr lang="en-US" sz="2000" b="1">
                <a:solidFill>
                  <a:srgbClr val="006699"/>
                </a:solidFill>
                <a:latin typeface="Times New Roman"/>
                <a:cs typeface="Times New Roman"/>
              </a:rPr>
              <a:t>new</a:t>
            </a:r>
            <a:r>
              <a:rPr lang="en-US" sz="2000">
                <a:solidFill>
                  <a:srgbClr val="000000"/>
                </a:solidFill>
                <a:latin typeface="Times New Roman"/>
                <a:cs typeface="Times New Roman"/>
              </a:rPr>
              <a:t> M();  </a:t>
            </a:r>
          </a:p>
          <a:p>
            <a:pPr marL="0" indent="0" algn="just">
              <a:buNone/>
            </a:pPr>
            <a:r>
              <a:rPr lang="en-US" sz="2000">
                <a:solidFill>
                  <a:srgbClr val="000000"/>
                </a:solidFill>
                <a:latin typeface="Times New Roman"/>
                <a:cs typeface="Times New Roman"/>
              </a:rPr>
              <a:t>a.a();  </a:t>
            </a:r>
          </a:p>
          <a:p>
            <a:pPr marL="0" indent="0" algn="just">
              <a:buNone/>
            </a:pPr>
            <a:r>
              <a:rPr lang="en-US" sz="2000">
                <a:solidFill>
                  <a:srgbClr val="000000"/>
                </a:solidFill>
                <a:latin typeface="Times New Roman"/>
                <a:cs typeface="Times New Roman"/>
              </a:rPr>
              <a:t>a.c();    </a:t>
            </a:r>
          </a:p>
          <a:p>
            <a:pPr marL="0" indent="0" algn="just">
              <a:buNone/>
            </a:pPr>
            <a:r>
              <a:rPr lang="en-US" sz="2000">
                <a:solidFill>
                  <a:srgbClr val="000000"/>
                </a:solidFill>
                <a:latin typeface="Times New Roman"/>
                <a:cs typeface="Times New Roman"/>
              </a:rPr>
              <a:t>}}  </a:t>
            </a:r>
          </a:p>
          <a:p>
            <a:pPr marL="305435" indent="-305435" algn="just">
              <a:buAutoNum type="alphaLcPeriod"/>
            </a:pPr>
            <a:endParaRPr lang="en-US" sz="2000">
              <a:solidFill>
                <a:srgbClr val="000000"/>
              </a:solidFill>
              <a:latin typeface="Times New Roman"/>
              <a:cs typeface="Times New Roman"/>
            </a:endParaRPr>
          </a:p>
          <a:p>
            <a:pPr marL="305435" indent="-305435">
              <a:buAutoNum type="alphaLcPeriod"/>
            </a:pPr>
            <a:endParaRPr lang="en-US"/>
          </a:p>
        </p:txBody>
      </p:sp>
      <p:sp>
        <p:nvSpPr>
          <p:cNvPr id="4" name="Footer Placeholder 3">
            <a:extLst>
              <a:ext uri="{FF2B5EF4-FFF2-40B4-BE49-F238E27FC236}">
                <a16:creationId xmlns:a16="http://schemas.microsoft.com/office/drawing/2014/main" id="{F3F70B5F-2283-C56D-D5B5-D05F56A5460C}"/>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B3E277B-3900-F016-ECCA-C411C0498D0F}"/>
              </a:ext>
            </a:extLst>
          </p:cNvPr>
          <p:cNvSpPr>
            <a:spLocks noGrp="1"/>
          </p:cNvSpPr>
          <p:nvPr>
            <p:ph type="sldNum" sz="quarter" idx="12"/>
          </p:nvPr>
        </p:nvSpPr>
        <p:spPr/>
        <p:txBody>
          <a:bodyPr/>
          <a:lstStyle/>
          <a:p>
            <a:fld id="{3A98EE3D-8CD1-4C3F-BD1C-C98C9596463C}" type="slidenum">
              <a:rPr lang="en-US" smtClean="0"/>
              <a:t>12</a:t>
            </a:fld>
            <a:endParaRPr lang="en-US"/>
          </a:p>
        </p:txBody>
      </p:sp>
    </p:spTree>
    <p:extLst>
      <p:ext uri="{BB962C8B-B14F-4D97-AF65-F5344CB8AC3E}">
        <p14:creationId xmlns:p14="http://schemas.microsoft.com/office/powerpoint/2010/main" val="2742962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4685E-52C5-A81E-BEB0-F3BF2676B230}"/>
              </a:ext>
            </a:extLst>
          </p:cNvPr>
          <p:cNvSpPr>
            <a:spLocks noGrp="1"/>
          </p:cNvSpPr>
          <p:nvPr>
            <p:ph idx="1"/>
          </p:nvPr>
        </p:nvSpPr>
        <p:spPr>
          <a:xfrm>
            <a:off x="581192" y="1542579"/>
            <a:ext cx="10461139" cy="2678962"/>
          </a:xfrm>
        </p:spPr>
        <p:txBody>
          <a:bodyPr>
            <a:normAutofit fontScale="92500"/>
          </a:bodyPr>
          <a:lstStyle/>
          <a:p>
            <a:pPr marL="305435" indent="-305435" algn="just">
              <a:spcBef>
                <a:spcPts val="600"/>
              </a:spcBef>
              <a:spcAft>
                <a:spcPts val="400"/>
              </a:spcAft>
              <a:buFont typeface="Arial" panose="05020102010507070707" pitchFamily="18" charset="2"/>
              <a:buChar char="•"/>
            </a:pPr>
            <a:endParaRPr lang="en-US" sz="2400" dirty="0">
              <a:solidFill>
                <a:schemeClr val="accent6">
                  <a:lumMod val="50000"/>
                </a:schemeClr>
              </a:solidFill>
              <a:latin typeface="Times New Roman"/>
              <a:cs typeface="Times New Roman"/>
            </a:endParaRPr>
          </a:p>
          <a:p>
            <a:pPr marL="305435" indent="-305435" algn="just">
              <a:spcBef>
                <a:spcPts val="600"/>
              </a:spcBef>
              <a:spcAft>
                <a:spcPts val="400"/>
              </a:spcAft>
              <a:buFont typeface="Arial" panose="05020102010507070707" pitchFamily="18" charset="2"/>
              <a:buChar char="•"/>
            </a:pPr>
            <a:r>
              <a:rPr lang="en-US" sz="2400" dirty="0">
                <a:solidFill>
                  <a:schemeClr val="accent6">
                    <a:lumMod val="50000"/>
                  </a:schemeClr>
                </a:solidFill>
                <a:latin typeface="Times New Roman"/>
                <a:cs typeface="Times New Roman"/>
              </a:rPr>
              <a:t>There are two types of modifiers in Java: </a:t>
            </a:r>
            <a:r>
              <a:rPr lang="en-US" sz="2400" b="1" dirty="0">
                <a:solidFill>
                  <a:schemeClr val="accent6">
                    <a:lumMod val="50000"/>
                  </a:schemeClr>
                </a:solidFill>
                <a:latin typeface="Times New Roman"/>
                <a:cs typeface="Times New Roman"/>
              </a:rPr>
              <a:t>access modifiers</a:t>
            </a:r>
            <a:r>
              <a:rPr lang="en-US" sz="2400" dirty="0">
                <a:solidFill>
                  <a:schemeClr val="accent6">
                    <a:lumMod val="50000"/>
                  </a:schemeClr>
                </a:solidFill>
                <a:latin typeface="Times New Roman"/>
                <a:cs typeface="Times New Roman"/>
              </a:rPr>
              <a:t> and </a:t>
            </a:r>
            <a:r>
              <a:rPr lang="en-US" sz="2400" b="1" dirty="0">
                <a:solidFill>
                  <a:schemeClr val="accent6">
                    <a:lumMod val="50000"/>
                  </a:schemeClr>
                </a:solidFill>
                <a:latin typeface="Times New Roman"/>
                <a:cs typeface="Times New Roman"/>
              </a:rPr>
              <a:t>non-access modifiers</a:t>
            </a:r>
            <a:r>
              <a:rPr lang="en-US" sz="2400" dirty="0">
                <a:solidFill>
                  <a:schemeClr val="accent6">
                    <a:lumMod val="50000"/>
                  </a:schemeClr>
                </a:solidFill>
                <a:latin typeface="Times New Roman"/>
                <a:cs typeface="Times New Roman"/>
              </a:rPr>
              <a:t>.</a:t>
            </a:r>
            <a:endParaRPr lang="en-US" dirty="0">
              <a:solidFill>
                <a:schemeClr val="accent6">
                  <a:lumMod val="50000"/>
                </a:schemeClr>
              </a:solidFill>
              <a:latin typeface="Times New Roman"/>
              <a:cs typeface="Times New Roman"/>
            </a:endParaRPr>
          </a:p>
          <a:p>
            <a:pPr marL="305435" indent="-305435" algn="just">
              <a:spcBef>
                <a:spcPts val="600"/>
              </a:spcBef>
              <a:spcAft>
                <a:spcPts val="400"/>
              </a:spcAft>
              <a:buFont typeface="Arial" panose="05020102010507070707" pitchFamily="18" charset="2"/>
              <a:buChar char="•"/>
            </a:pPr>
            <a:r>
              <a:rPr lang="en-US" sz="2400" dirty="0">
                <a:solidFill>
                  <a:schemeClr val="accent6">
                    <a:lumMod val="50000"/>
                  </a:schemeClr>
                </a:solidFill>
                <a:latin typeface="Times New Roman"/>
                <a:cs typeface="Times New Roman"/>
              </a:rPr>
              <a:t>The access modifiers in Java specifies the accessibility or scope of a field, method, constructor, or class.</a:t>
            </a:r>
          </a:p>
          <a:p>
            <a:pPr marL="305435" indent="-305435" algn="just">
              <a:spcBef>
                <a:spcPts val="600"/>
              </a:spcBef>
              <a:spcAft>
                <a:spcPts val="400"/>
              </a:spcAft>
              <a:buFont typeface="Arial" panose="05020102010507070707" pitchFamily="18" charset="2"/>
              <a:buChar char="•"/>
            </a:pPr>
            <a:r>
              <a:rPr lang="en-US" sz="2400" dirty="0">
                <a:solidFill>
                  <a:schemeClr val="accent6">
                    <a:lumMod val="50000"/>
                  </a:schemeClr>
                </a:solidFill>
                <a:latin typeface="Times New Roman"/>
                <a:cs typeface="Times New Roman"/>
              </a:rPr>
              <a:t>We can change the access level of fields, constructors, methods, and class by applying the access modifier on it.</a:t>
            </a:r>
          </a:p>
          <a:p>
            <a:pPr marL="305435" indent="-305435" algn="just">
              <a:spcBef>
                <a:spcPts val="600"/>
              </a:spcBef>
              <a:spcAft>
                <a:spcPts val="400"/>
              </a:spcAft>
              <a:buFont typeface="Arial" panose="05020102010507070707" pitchFamily="18" charset="2"/>
              <a:buChar char="•"/>
            </a:pPr>
            <a:endParaRPr lang="en-US" sz="2400" dirty="0">
              <a:solidFill>
                <a:schemeClr val="accent6">
                  <a:lumMod val="50000"/>
                </a:schemeClr>
              </a:solidFill>
              <a:latin typeface="Times New Roman"/>
              <a:cs typeface="Times New Roman"/>
            </a:endParaRPr>
          </a:p>
          <a:p>
            <a:pPr marL="305435" indent="-305435">
              <a:buFont typeface="Arial" panose="05020102010507070707" pitchFamily="18" charset="2"/>
              <a:buChar char="•"/>
            </a:pPr>
            <a:endParaRPr lang="en-US" dirty="0"/>
          </a:p>
        </p:txBody>
      </p:sp>
      <p:sp>
        <p:nvSpPr>
          <p:cNvPr id="5" name="Footer Placeholder 4">
            <a:extLst>
              <a:ext uri="{FF2B5EF4-FFF2-40B4-BE49-F238E27FC236}">
                <a16:creationId xmlns:a16="http://schemas.microsoft.com/office/drawing/2014/main" id="{542205D0-E9D1-70B6-D414-4ECF05012E2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427B047-8874-9D10-FE45-2EEF96DBA95D}"/>
              </a:ext>
            </a:extLst>
          </p:cNvPr>
          <p:cNvSpPr>
            <a:spLocks noGrp="1"/>
          </p:cNvSpPr>
          <p:nvPr>
            <p:ph type="sldNum" sz="quarter" idx="12"/>
          </p:nvPr>
        </p:nvSpPr>
        <p:spPr/>
        <p:txBody>
          <a:bodyPr/>
          <a:lstStyle/>
          <a:p>
            <a:fld id="{3A98EE3D-8CD1-4C3F-BD1C-C98C9596463C}" type="slidenum">
              <a:rPr lang="en-US" smtClean="0"/>
              <a:t>13</a:t>
            </a:fld>
            <a:endParaRPr lang="en-US"/>
          </a:p>
        </p:txBody>
      </p:sp>
      <p:pic>
        <p:nvPicPr>
          <p:cNvPr id="7" name="Picture 6" descr="Access Modifiers in Java with Examples and Best Practices | Java Hungry">
            <a:extLst>
              <a:ext uri="{FF2B5EF4-FFF2-40B4-BE49-F238E27FC236}">
                <a16:creationId xmlns:a16="http://schemas.microsoft.com/office/drawing/2014/main" id="{5064B51B-C16A-FC97-AD26-80FBC84BAF24}"/>
              </a:ext>
            </a:extLst>
          </p:cNvPr>
          <p:cNvPicPr>
            <a:picLocks noChangeAspect="1"/>
          </p:cNvPicPr>
          <p:nvPr/>
        </p:nvPicPr>
        <p:blipFill>
          <a:blip r:embed="rId2"/>
          <a:stretch>
            <a:fillRect/>
          </a:stretch>
        </p:blipFill>
        <p:spPr>
          <a:xfrm>
            <a:off x="900793" y="4121227"/>
            <a:ext cx="10172700" cy="2486025"/>
          </a:xfrm>
          <a:prstGeom prst="rect">
            <a:avLst/>
          </a:prstGeom>
        </p:spPr>
      </p:pic>
      <p:sp>
        <p:nvSpPr>
          <p:cNvPr id="8" name="Title 7">
            <a:extLst>
              <a:ext uri="{FF2B5EF4-FFF2-40B4-BE49-F238E27FC236}">
                <a16:creationId xmlns:a16="http://schemas.microsoft.com/office/drawing/2014/main" id="{B9DF8CBC-A9A8-D542-C515-B6AB1E4C218A}"/>
              </a:ext>
            </a:extLst>
          </p:cNvPr>
          <p:cNvSpPr>
            <a:spLocks noGrp="1"/>
          </p:cNvSpPr>
          <p:nvPr>
            <p:ph type="title"/>
          </p:nvPr>
        </p:nvSpPr>
        <p:spPr/>
        <p:txBody>
          <a:bodyPr/>
          <a:lstStyle/>
          <a:p>
            <a:pPr algn="ctr"/>
            <a:r>
              <a:rPr lang="en-US" cap="none" dirty="0"/>
              <a:t>Access Modifiers</a:t>
            </a:r>
          </a:p>
        </p:txBody>
      </p:sp>
    </p:spTree>
    <p:extLst>
      <p:ext uri="{BB962C8B-B14F-4D97-AF65-F5344CB8AC3E}">
        <p14:creationId xmlns:p14="http://schemas.microsoft.com/office/powerpoint/2010/main" val="144676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8204-EF74-291D-9651-27F5BA2011CE}"/>
              </a:ext>
            </a:extLst>
          </p:cNvPr>
          <p:cNvSpPr>
            <a:spLocks noGrp="1"/>
          </p:cNvSpPr>
          <p:nvPr>
            <p:ph type="title"/>
          </p:nvPr>
        </p:nvSpPr>
        <p:spPr>
          <a:xfrm>
            <a:off x="581192" y="731520"/>
            <a:ext cx="11029616" cy="365125"/>
          </a:xfrm>
        </p:spPr>
        <p:txBody>
          <a:bodyPr>
            <a:normAutofit fontScale="90000"/>
          </a:bodyPr>
          <a:lstStyle/>
          <a:p>
            <a:pPr algn="ctr"/>
            <a:r>
              <a:rPr lang="en-US" cap="none"/>
              <a:t>Non-access </a:t>
            </a:r>
            <a:r>
              <a:rPr lang="en-US" cap="none" dirty="0"/>
              <a:t>Modifiers</a:t>
            </a:r>
          </a:p>
        </p:txBody>
      </p:sp>
      <p:sp>
        <p:nvSpPr>
          <p:cNvPr id="3" name="Content Placeholder 2">
            <a:extLst>
              <a:ext uri="{FF2B5EF4-FFF2-40B4-BE49-F238E27FC236}">
                <a16:creationId xmlns:a16="http://schemas.microsoft.com/office/drawing/2014/main" id="{FD9C2E16-FC4B-2DB8-99C5-CAA2FAB58F53}"/>
              </a:ext>
            </a:extLst>
          </p:cNvPr>
          <p:cNvSpPr>
            <a:spLocks noGrp="1"/>
          </p:cNvSpPr>
          <p:nvPr>
            <p:ph idx="1"/>
          </p:nvPr>
        </p:nvSpPr>
        <p:spPr>
          <a:xfrm>
            <a:off x="581192" y="1282261"/>
            <a:ext cx="11029615" cy="5506777"/>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solidFill>
                  <a:schemeClr val="accent6">
                    <a:lumMod val="50000"/>
                  </a:schemeClr>
                </a:solidFill>
                <a:latin typeface="Times New Roman" panose="02020603050405020304" pitchFamily="18" charset="0"/>
                <a:cs typeface="Times New Roman" panose="02020603050405020304" pitchFamily="18" charset="0"/>
              </a:rPr>
              <a:t>1.final:</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Prevents further modification of a class, method, or variable. For classes, it makes the class not extendable. For methods, it disallows overriding, and for variables, it makes them constant.</a:t>
            </a:r>
            <a:endParaRPr kumimoji="0" lang="en-US" altLang="en-US"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abstract</a:t>
            </a:r>
            <a:r>
              <a:rPr kumimoji="0" lang="en-US" altLang="en-US"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Applies to classes and methods. A class with an abstract method must be declared abstract. Abstract methods have no implementation in the class and must be implemented by subclasses.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static</a:t>
            </a:r>
            <a:r>
              <a:rPr kumimoji="0" lang="en-US" altLang="en-US"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Belongs to the class rather than an instance of the class. Static methods and variables are associated with the class itself, not with instances of the class.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transient</a:t>
            </a:r>
            <a:r>
              <a:rPr kumimoji="0" lang="en-US" altLang="en-US"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Used in Java for instance variables. It indicates that the variable should not be serialized when the class instance containing it is serialized.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volatile</a:t>
            </a:r>
            <a:r>
              <a:rPr kumimoji="0" lang="en-US" altLang="en-US"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Used for instance variables in a multi-threaded environment. It ensures that multiple threads handle the variable correctly, preventing issues related to thread caching.</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synchronized</a:t>
            </a:r>
            <a:r>
              <a:rPr kumimoji="0" lang="en-US" altLang="en-US"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Applies to methods or blocks of code. Ensures that only one thread can execute the synchronized code at a time, helping to control access in a multi-threaded environment.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1"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native</a:t>
            </a:r>
            <a:r>
              <a:rPr kumimoji="0" lang="en-US" altLang="en-US"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Indicates that a method is implemented in a language other than Java, typically in a native code (e.g., C or C++).</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b="1" i="0" u="none" strike="noStrike" cap="none" normalizeH="0" baseline="0" dirty="0" err="1">
                <a:ln>
                  <a:noFill/>
                </a:ln>
                <a:solidFill>
                  <a:schemeClr val="accent6">
                    <a:lumMod val="50000"/>
                  </a:schemeClr>
                </a:solidFill>
                <a:effectLst/>
                <a:latin typeface="Times New Roman" panose="02020603050405020304" pitchFamily="18" charset="0"/>
                <a:cs typeface="Times New Roman" panose="02020603050405020304" pitchFamily="18" charset="0"/>
              </a:rPr>
              <a:t>strictfp</a:t>
            </a:r>
            <a:r>
              <a:rPr kumimoji="0" lang="en-US" altLang="en-US"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 Ensures that floating-point calculations follow the IEEE 754 standard, providing consistent results across different platforms.</a:t>
            </a:r>
          </a:p>
          <a:p>
            <a:endParaRPr lang="en-US" dirty="0"/>
          </a:p>
        </p:txBody>
      </p:sp>
      <p:sp>
        <p:nvSpPr>
          <p:cNvPr id="4" name="Footer Placeholder 3">
            <a:extLst>
              <a:ext uri="{FF2B5EF4-FFF2-40B4-BE49-F238E27FC236}">
                <a16:creationId xmlns:a16="http://schemas.microsoft.com/office/drawing/2014/main" id="{5911402F-4771-6D8E-CE2D-2779F22D2B3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AC46406A-03F6-885B-5942-E3CAB183D6E6}"/>
              </a:ext>
            </a:extLst>
          </p:cNvPr>
          <p:cNvSpPr>
            <a:spLocks noGrp="1"/>
          </p:cNvSpPr>
          <p:nvPr>
            <p:ph type="sldNum" sz="quarter" idx="12"/>
          </p:nvPr>
        </p:nvSpPr>
        <p:spPr/>
        <p:txBody>
          <a:bodyPr/>
          <a:lstStyle/>
          <a:p>
            <a:fld id="{3A98EE3D-8CD1-4C3F-BD1C-C98C9596463C}" type="slidenum">
              <a:rPr lang="en-US" smtClean="0"/>
              <a:t>14</a:t>
            </a:fld>
            <a:endParaRPr lang="en-US"/>
          </a:p>
        </p:txBody>
      </p:sp>
    </p:spTree>
    <p:extLst>
      <p:ext uri="{BB962C8B-B14F-4D97-AF65-F5344CB8AC3E}">
        <p14:creationId xmlns:p14="http://schemas.microsoft.com/office/powerpoint/2010/main" val="183449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4130-B823-5952-2377-7F3AA7BEAEBA}"/>
              </a:ext>
            </a:extLst>
          </p:cNvPr>
          <p:cNvSpPr>
            <a:spLocks noGrp="1"/>
          </p:cNvSpPr>
          <p:nvPr>
            <p:ph type="title"/>
          </p:nvPr>
        </p:nvSpPr>
        <p:spPr>
          <a:xfrm>
            <a:off x="581192" y="731520"/>
            <a:ext cx="11029616" cy="431172"/>
          </a:xfrm>
        </p:spPr>
        <p:txBody>
          <a:bodyPr>
            <a:normAutofit fontScale="90000"/>
          </a:bodyPr>
          <a:lstStyle/>
          <a:p>
            <a:pPr algn="ctr"/>
            <a:r>
              <a:rPr lang="en-US" cap="none" dirty="0"/>
              <a:t>Top-down Approach</a:t>
            </a:r>
          </a:p>
        </p:txBody>
      </p:sp>
      <p:sp>
        <p:nvSpPr>
          <p:cNvPr id="3" name="Content Placeholder 2">
            <a:extLst>
              <a:ext uri="{FF2B5EF4-FFF2-40B4-BE49-F238E27FC236}">
                <a16:creationId xmlns:a16="http://schemas.microsoft.com/office/drawing/2014/main" id="{D49295BB-82E9-CFDF-8815-9F289495DBCC}"/>
              </a:ext>
            </a:extLst>
          </p:cNvPr>
          <p:cNvSpPr>
            <a:spLocks noGrp="1"/>
          </p:cNvSpPr>
          <p:nvPr>
            <p:ph idx="1"/>
          </p:nvPr>
        </p:nvSpPr>
        <p:spPr>
          <a:xfrm>
            <a:off x="581192" y="1167626"/>
            <a:ext cx="11029615" cy="5932579"/>
          </a:xfrm>
        </p:spPr>
        <p:txBody>
          <a:bodyPr>
            <a:normAutofit fontScale="85000" lnSpcReduction="20000"/>
          </a:bodyPr>
          <a:lstStyle/>
          <a:p>
            <a:pPr marL="0" indent="0">
              <a:buNone/>
            </a:pPr>
            <a:endParaRPr lang="en-US" sz="1200" b="1">
              <a:solidFill>
                <a:schemeClr val="accent6">
                  <a:lumMod val="50000"/>
                </a:schemeClr>
              </a:solidFill>
            </a:endParaRPr>
          </a:p>
          <a:p>
            <a:pPr marL="305435" indent="-305435"/>
            <a:r>
              <a:rPr lang="en-US" sz="1600">
                <a:solidFill>
                  <a:schemeClr val="accent6">
                    <a:lumMod val="50000"/>
                  </a:schemeClr>
                </a:solidFill>
                <a:latin typeface="Times New Roman"/>
                <a:ea typeface="+mn-lt"/>
                <a:cs typeface="+mn-lt"/>
              </a:rPr>
              <a:t>In the top-down approach, the system is designed from a high-level perspective to a detailed, step-by-step refinement.</a:t>
            </a:r>
            <a:endParaRPr lang="en-US" sz="1600">
              <a:solidFill>
                <a:schemeClr val="accent6">
                  <a:lumMod val="50000"/>
                </a:schemeClr>
              </a:solidFill>
              <a:latin typeface="Times New Roman"/>
              <a:cs typeface="Times New Roman"/>
            </a:endParaRPr>
          </a:p>
          <a:p>
            <a:pPr marL="305435" indent="-305435"/>
            <a:r>
              <a:rPr lang="en-US" sz="1600">
                <a:solidFill>
                  <a:schemeClr val="accent6">
                    <a:lumMod val="50000"/>
                  </a:schemeClr>
                </a:solidFill>
                <a:latin typeface="Times New Roman"/>
                <a:ea typeface="+mn-lt"/>
                <a:cs typeface="+mn-lt"/>
              </a:rPr>
              <a:t>It starts with a broad overview of the system and gradually breaks it down into smaller and more manageable sub-systems or modules.</a:t>
            </a:r>
            <a:endParaRPr lang="en-US" sz="1600">
              <a:solidFill>
                <a:schemeClr val="accent6">
                  <a:lumMod val="50000"/>
                </a:schemeClr>
              </a:solidFill>
              <a:latin typeface="Times New Roman"/>
              <a:cs typeface="Times New Roman"/>
            </a:endParaRPr>
          </a:p>
          <a:p>
            <a:pPr marL="305435" indent="-305435"/>
            <a:r>
              <a:rPr lang="en-US" sz="1600">
                <a:solidFill>
                  <a:schemeClr val="accent6">
                    <a:lumMod val="50000"/>
                  </a:schemeClr>
                </a:solidFill>
                <a:latin typeface="Times New Roman"/>
                <a:ea typeface="+mn-lt"/>
                <a:cs typeface="+mn-lt"/>
              </a:rPr>
              <a:t>The focus is on defining the overall structure before diving into the details.</a:t>
            </a:r>
            <a:endParaRPr lang="en-US" sz="1600">
              <a:solidFill>
                <a:schemeClr val="accent6">
                  <a:lumMod val="50000"/>
                </a:schemeClr>
              </a:solidFill>
              <a:latin typeface="Times New Roman"/>
              <a:cs typeface="Times New Roman"/>
            </a:endParaRPr>
          </a:p>
          <a:p>
            <a:pPr marL="305435" indent="-305435"/>
            <a:endParaRPr lang="en-US" sz="1600">
              <a:solidFill>
                <a:schemeClr val="accent6">
                  <a:lumMod val="50000"/>
                </a:schemeClr>
              </a:solidFill>
              <a:latin typeface="Times New Roman"/>
              <a:ea typeface="+mn-lt"/>
              <a:cs typeface="+mn-lt"/>
            </a:endParaRPr>
          </a:p>
          <a:p>
            <a:pPr marL="0" indent="0">
              <a:buNone/>
            </a:pPr>
            <a:r>
              <a:rPr lang="en-US">
                <a:solidFill>
                  <a:schemeClr val="accent6">
                    <a:lumMod val="50000"/>
                  </a:schemeClr>
                </a:solidFill>
                <a:latin typeface="Times New Roman"/>
                <a:ea typeface="+mn-lt"/>
                <a:cs typeface="+mn-lt"/>
              </a:rPr>
              <a:t>void manageLibrary() {</a:t>
            </a:r>
            <a:endParaRPr lang="en-US">
              <a:solidFill>
                <a:schemeClr val="accent6">
                  <a:lumMod val="50000"/>
                </a:schemeClr>
              </a:solidFill>
              <a:latin typeface="Times New Roman"/>
              <a:cs typeface="Times New Roman"/>
            </a:endParaRPr>
          </a:p>
          <a:p>
            <a:pPr marL="0" indent="0">
              <a:buNone/>
            </a:pPr>
            <a:r>
              <a:rPr lang="en-US">
                <a:solidFill>
                  <a:schemeClr val="accent6">
                    <a:lumMod val="50000"/>
                  </a:schemeClr>
                </a:solidFill>
                <a:latin typeface="Times New Roman"/>
                <a:ea typeface="+mn-lt"/>
                <a:cs typeface="+mn-lt"/>
              </a:rPr>
              <a:t>    // High-level tasks</a:t>
            </a:r>
            <a:endParaRPr lang="en-US">
              <a:solidFill>
                <a:schemeClr val="accent6">
                  <a:lumMod val="50000"/>
                </a:schemeClr>
              </a:solidFill>
              <a:latin typeface="Times New Roman"/>
              <a:cs typeface="Times New Roman"/>
            </a:endParaRPr>
          </a:p>
          <a:p>
            <a:pPr marL="0" indent="0">
              <a:buNone/>
            </a:pPr>
            <a:r>
              <a:rPr lang="en-US" sz="1600">
                <a:solidFill>
                  <a:schemeClr val="accent6">
                    <a:lumMod val="50000"/>
                  </a:schemeClr>
                </a:solidFill>
                <a:latin typeface="Times New Roman"/>
                <a:ea typeface="+mn-lt"/>
                <a:cs typeface="+mn-lt"/>
              </a:rPr>
              <a:t>    inputBooks();</a:t>
            </a:r>
            <a:endParaRPr lang="en-US" sz="1600">
              <a:solidFill>
                <a:schemeClr val="accent6">
                  <a:lumMod val="50000"/>
                </a:schemeClr>
              </a:solidFill>
              <a:latin typeface="Times New Roman"/>
              <a:cs typeface="Times New Roman"/>
            </a:endParaRPr>
          </a:p>
          <a:p>
            <a:pPr marL="0" indent="0">
              <a:buNone/>
            </a:pPr>
            <a:r>
              <a:rPr lang="en-US" sz="1600">
                <a:solidFill>
                  <a:schemeClr val="accent6">
                    <a:lumMod val="50000"/>
                  </a:schemeClr>
                </a:solidFill>
                <a:latin typeface="Times New Roman"/>
                <a:ea typeface="+mn-lt"/>
                <a:cs typeface="+mn-lt"/>
              </a:rPr>
              <a:t>    updateInventory();</a:t>
            </a:r>
            <a:endParaRPr lang="en-US" sz="1600">
              <a:solidFill>
                <a:schemeClr val="accent6">
                  <a:lumMod val="50000"/>
                </a:schemeClr>
              </a:solidFill>
              <a:latin typeface="Times New Roman"/>
              <a:cs typeface="Times New Roman"/>
            </a:endParaRPr>
          </a:p>
          <a:p>
            <a:pPr marL="0" indent="0">
              <a:buNone/>
            </a:pPr>
            <a:r>
              <a:rPr lang="en-US" sz="1600">
                <a:solidFill>
                  <a:schemeClr val="accent6">
                    <a:lumMod val="50000"/>
                  </a:schemeClr>
                </a:solidFill>
                <a:latin typeface="Times New Roman"/>
                <a:ea typeface="+mn-lt"/>
                <a:cs typeface="+mn-lt"/>
              </a:rPr>
              <a:t>    generateReports();</a:t>
            </a:r>
            <a:endParaRPr lang="en-US" sz="1600">
              <a:solidFill>
                <a:schemeClr val="accent6">
                  <a:lumMod val="50000"/>
                </a:schemeClr>
              </a:solidFill>
              <a:latin typeface="Times New Roman"/>
              <a:cs typeface="Times New Roman"/>
            </a:endParaRPr>
          </a:p>
          <a:p>
            <a:pPr marL="0" indent="0">
              <a:buNone/>
            </a:pPr>
            <a:r>
              <a:rPr lang="en-US" sz="1600">
                <a:solidFill>
                  <a:schemeClr val="accent6">
                    <a:lumMod val="50000"/>
                  </a:schemeClr>
                </a:solidFill>
                <a:latin typeface="Times New Roman"/>
                <a:ea typeface="+mn-lt"/>
                <a:cs typeface="+mn-lt"/>
              </a:rPr>
              <a:t>}</a:t>
            </a:r>
            <a:endParaRPr lang="en-US" sz="1600">
              <a:solidFill>
                <a:schemeClr val="accent6">
                  <a:lumMod val="50000"/>
                </a:schemeClr>
              </a:solidFill>
              <a:latin typeface="Times New Roman"/>
              <a:cs typeface="Times New Roman"/>
            </a:endParaRPr>
          </a:p>
          <a:p>
            <a:pPr marL="0" indent="0">
              <a:buNone/>
            </a:pPr>
            <a:r>
              <a:rPr lang="en-US" sz="1600">
                <a:solidFill>
                  <a:schemeClr val="accent6">
                    <a:lumMod val="50000"/>
                  </a:schemeClr>
                </a:solidFill>
                <a:latin typeface="Times New Roman"/>
                <a:ea typeface="+mn-lt"/>
                <a:cs typeface="+mn-lt"/>
              </a:rPr>
              <a:t>void inputBooks() {</a:t>
            </a:r>
            <a:endParaRPr lang="en-US" sz="1600">
              <a:solidFill>
                <a:schemeClr val="accent6">
                  <a:lumMod val="50000"/>
                </a:schemeClr>
              </a:solidFill>
              <a:latin typeface="Times New Roman"/>
              <a:cs typeface="Times New Roman"/>
            </a:endParaRPr>
          </a:p>
          <a:p>
            <a:pPr marL="0" indent="0">
              <a:buNone/>
            </a:pPr>
            <a:r>
              <a:rPr lang="en-US" sz="1600">
                <a:solidFill>
                  <a:schemeClr val="accent6">
                    <a:lumMod val="50000"/>
                  </a:schemeClr>
                </a:solidFill>
                <a:latin typeface="Times New Roman"/>
                <a:ea typeface="+mn-lt"/>
                <a:cs typeface="+mn-lt"/>
              </a:rPr>
              <a:t>    // Code for inputting books</a:t>
            </a:r>
            <a:endParaRPr lang="en-US" sz="1600">
              <a:solidFill>
                <a:schemeClr val="accent6">
                  <a:lumMod val="50000"/>
                </a:schemeClr>
              </a:solidFill>
              <a:latin typeface="Times New Roman"/>
              <a:cs typeface="Times New Roman"/>
            </a:endParaRPr>
          </a:p>
          <a:p>
            <a:pPr marL="0" indent="0">
              <a:buNone/>
            </a:pPr>
            <a:r>
              <a:rPr lang="en-US" sz="1600">
                <a:solidFill>
                  <a:schemeClr val="accent6">
                    <a:lumMod val="50000"/>
                  </a:schemeClr>
                </a:solidFill>
                <a:latin typeface="Times New Roman"/>
                <a:ea typeface="+mn-lt"/>
                <a:cs typeface="+mn-lt"/>
              </a:rPr>
              <a:t>}</a:t>
            </a:r>
            <a:endParaRPr lang="en-US" sz="1600">
              <a:solidFill>
                <a:schemeClr val="accent6">
                  <a:lumMod val="50000"/>
                </a:schemeClr>
              </a:solidFill>
              <a:latin typeface="Times New Roman"/>
              <a:cs typeface="Times New Roman"/>
            </a:endParaRPr>
          </a:p>
          <a:p>
            <a:pPr marL="0" indent="0">
              <a:buNone/>
            </a:pPr>
            <a:r>
              <a:rPr lang="en-US" sz="1600">
                <a:solidFill>
                  <a:schemeClr val="accent6">
                    <a:lumMod val="50000"/>
                  </a:schemeClr>
                </a:solidFill>
                <a:latin typeface="Times New Roman"/>
                <a:ea typeface="+mn-lt"/>
                <a:cs typeface="+mn-lt"/>
              </a:rPr>
              <a:t>void updateInventory() {</a:t>
            </a:r>
            <a:endParaRPr lang="en-US" sz="1600">
              <a:solidFill>
                <a:schemeClr val="accent6">
                  <a:lumMod val="50000"/>
                </a:schemeClr>
              </a:solidFill>
              <a:latin typeface="Times New Roman"/>
              <a:cs typeface="Times New Roman"/>
            </a:endParaRPr>
          </a:p>
          <a:p>
            <a:pPr marL="0" indent="0">
              <a:buNone/>
            </a:pPr>
            <a:r>
              <a:rPr lang="en-US" sz="1600">
                <a:solidFill>
                  <a:schemeClr val="accent6">
                    <a:lumMod val="50000"/>
                  </a:schemeClr>
                </a:solidFill>
                <a:latin typeface="Times New Roman"/>
                <a:ea typeface="+mn-lt"/>
                <a:cs typeface="+mn-lt"/>
              </a:rPr>
              <a:t>    // Code for updating inventory</a:t>
            </a:r>
            <a:endParaRPr lang="en-US" sz="1600">
              <a:solidFill>
                <a:schemeClr val="accent6">
                  <a:lumMod val="50000"/>
                </a:schemeClr>
              </a:solidFill>
              <a:latin typeface="Times New Roman"/>
              <a:cs typeface="Times New Roman"/>
            </a:endParaRPr>
          </a:p>
          <a:p>
            <a:pPr marL="0" indent="0">
              <a:buNone/>
            </a:pPr>
            <a:r>
              <a:rPr lang="en-US" sz="1600">
                <a:solidFill>
                  <a:schemeClr val="accent6">
                    <a:lumMod val="50000"/>
                  </a:schemeClr>
                </a:solidFill>
                <a:latin typeface="Times New Roman"/>
                <a:ea typeface="+mn-lt"/>
                <a:cs typeface="+mn-lt"/>
              </a:rPr>
              <a:t>}</a:t>
            </a:r>
            <a:endParaRPr lang="en-US" sz="1600">
              <a:solidFill>
                <a:schemeClr val="accent6">
                  <a:lumMod val="50000"/>
                </a:schemeClr>
              </a:solidFill>
              <a:latin typeface="Times New Roman"/>
              <a:cs typeface="Times New Roman"/>
            </a:endParaRPr>
          </a:p>
          <a:p>
            <a:pPr marL="0" indent="0">
              <a:buNone/>
            </a:pPr>
            <a:r>
              <a:rPr lang="en-US" sz="1600">
                <a:solidFill>
                  <a:schemeClr val="accent6">
                    <a:lumMod val="50000"/>
                  </a:schemeClr>
                </a:solidFill>
                <a:latin typeface="Times New Roman"/>
                <a:ea typeface="+mn-lt"/>
                <a:cs typeface="+mn-lt"/>
              </a:rPr>
              <a:t>void generateReports() {</a:t>
            </a:r>
            <a:endParaRPr lang="en-US" sz="1600">
              <a:solidFill>
                <a:schemeClr val="accent6">
                  <a:lumMod val="50000"/>
                </a:schemeClr>
              </a:solidFill>
              <a:latin typeface="Times New Roman"/>
              <a:cs typeface="Times New Roman"/>
            </a:endParaRPr>
          </a:p>
          <a:p>
            <a:pPr marL="0" indent="0">
              <a:buNone/>
            </a:pPr>
            <a:r>
              <a:rPr lang="en-US" sz="1600">
                <a:solidFill>
                  <a:schemeClr val="accent6">
                    <a:lumMod val="50000"/>
                  </a:schemeClr>
                </a:solidFill>
                <a:latin typeface="Times New Roman"/>
                <a:ea typeface="+mn-lt"/>
                <a:cs typeface="+mn-lt"/>
              </a:rPr>
              <a:t>    // Code for generating reports</a:t>
            </a:r>
            <a:endParaRPr lang="en-US" sz="1600">
              <a:solidFill>
                <a:schemeClr val="accent6">
                  <a:lumMod val="50000"/>
                </a:schemeClr>
              </a:solidFill>
              <a:latin typeface="Times New Roman"/>
              <a:cs typeface="Times New Roman"/>
            </a:endParaRPr>
          </a:p>
          <a:p>
            <a:pPr marL="0" indent="0">
              <a:buNone/>
            </a:pPr>
            <a:r>
              <a:rPr lang="en-US" sz="1600">
                <a:solidFill>
                  <a:schemeClr val="accent6">
                    <a:lumMod val="50000"/>
                  </a:schemeClr>
                </a:solidFill>
                <a:latin typeface="Times New Roman"/>
                <a:ea typeface="+mn-lt"/>
                <a:cs typeface="+mn-lt"/>
              </a:rPr>
              <a:t>}</a:t>
            </a:r>
            <a:endParaRPr lang="en-US" sz="1600">
              <a:solidFill>
                <a:schemeClr val="accent6">
                  <a:lumMod val="50000"/>
                </a:schemeClr>
              </a:solidFill>
              <a:latin typeface="Times New Roman"/>
              <a:cs typeface="Times New Roman"/>
            </a:endParaRPr>
          </a:p>
          <a:p>
            <a:pPr marL="305435" indent="-305435"/>
            <a:endParaRPr lang="en-US" sz="1600">
              <a:solidFill>
                <a:schemeClr val="accent6">
                  <a:lumMod val="50000"/>
                </a:schemeClr>
              </a:solidFill>
              <a:latin typeface="Times New Roman"/>
              <a:cs typeface="Times New Roman"/>
            </a:endParaRPr>
          </a:p>
          <a:p>
            <a:pPr marL="305435" indent="-305435"/>
            <a:endParaRPr lang="en-US" sz="1600">
              <a:solidFill>
                <a:schemeClr val="accent6">
                  <a:lumMod val="50000"/>
                </a:schemeClr>
              </a:solidFill>
              <a:latin typeface="Times New Roman"/>
              <a:cs typeface="Times New Roman"/>
            </a:endParaRPr>
          </a:p>
        </p:txBody>
      </p:sp>
      <p:sp>
        <p:nvSpPr>
          <p:cNvPr id="5" name="Slide Number Placeholder 4">
            <a:extLst>
              <a:ext uri="{FF2B5EF4-FFF2-40B4-BE49-F238E27FC236}">
                <a16:creationId xmlns:a16="http://schemas.microsoft.com/office/drawing/2014/main" id="{6D611C1E-B34A-3524-BA0C-8A54E48691C5}"/>
              </a:ext>
            </a:extLst>
          </p:cNvPr>
          <p:cNvSpPr>
            <a:spLocks noGrp="1"/>
          </p:cNvSpPr>
          <p:nvPr>
            <p:ph type="sldNum" sz="quarter" idx="12"/>
          </p:nvPr>
        </p:nvSpPr>
        <p:spPr/>
        <p:txBody>
          <a:bodyPr/>
          <a:lstStyle/>
          <a:p>
            <a:fld id="{3A98EE3D-8CD1-4C3F-BD1C-C98C9596463C}" type="slidenum">
              <a:rPr lang="en-US" smtClean="0"/>
              <a:t>15</a:t>
            </a:fld>
            <a:endParaRPr lang="en-US"/>
          </a:p>
        </p:txBody>
      </p:sp>
    </p:spTree>
    <p:extLst>
      <p:ext uri="{BB962C8B-B14F-4D97-AF65-F5344CB8AC3E}">
        <p14:creationId xmlns:p14="http://schemas.microsoft.com/office/powerpoint/2010/main" val="249895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DA64-BDEE-854E-3840-4F6A241AA0D2}"/>
              </a:ext>
            </a:extLst>
          </p:cNvPr>
          <p:cNvSpPr>
            <a:spLocks noGrp="1"/>
          </p:cNvSpPr>
          <p:nvPr>
            <p:ph type="title"/>
          </p:nvPr>
        </p:nvSpPr>
        <p:spPr>
          <a:xfrm>
            <a:off x="581192" y="731520"/>
            <a:ext cx="11029616" cy="431172"/>
          </a:xfrm>
        </p:spPr>
        <p:txBody>
          <a:bodyPr>
            <a:normAutofit fontScale="90000"/>
          </a:bodyPr>
          <a:lstStyle/>
          <a:p>
            <a:pPr algn="ctr"/>
            <a:r>
              <a:rPr lang="en-US" cap="none" dirty="0">
                <a:latin typeface="Times New Roman" panose="02020603050405020304" pitchFamily="18" charset="0"/>
                <a:cs typeface="Times New Roman" panose="02020603050405020304" pitchFamily="18" charset="0"/>
              </a:rPr>
              <a:t>Bottom Level Approach</a:t>
            </a:r>
          </a:p>
        </p:txBody>
      </p:sp>
      <p:sp>
        <p:nvSpPr>
          <p:cNvPr id="3" name="Content Placeholder 2">
            <a:extLst>
              <a:ext uri="{FF2B5EF4-FFF2-40B4-BE49-F238E27FC236}">
                <a16:creationId xmlns:a16="http://schemas.microsoft.com/office/drawing/2014/main" id="{5806449B-CDE6-747C-8A43-1D1E1107A050}"/>
              </a:ext>
            </a:extLst>
          </p:cNvPr>
          <p:cNvSpPr>
            <a:spLocks noGrp="1"/>
          </p:cNvSpPr>
          <p:nvPr>
            <p:ph idx="1"/>
          </p:nvPr>
        </p:nvSpPr>
        <p:spPr>
          <a:xfrm>
            <a:off x="835192" y="1336960"/>
            <a:ext cx="10775615" cy="5448770"/>
          </a:xfrm>
        </p:spPr>
        <p:txBody>
          <a:bodyPr>
            <a:normAutofit fontScale="92500" lnSpcReduction="20000"/>
          </a:bodyPr>
          <a:lstStyle/>
          <a:p>
            <a:pPr marL="305435" indent="-305435"/>
            <a:r>
              <a:rPr lang="en-US" sz="1400" dirty="0">
                <a:solidFill>
                  <a:schemeClr val="accent6">
                    <a:lumMod val="50000"/>
                  </a:schemeClr>
                </a:solidFill>
                <a:latin typeface="Times New Roman"/>
                <a:ea typeface="+mn-lt"/>
                <a:cs typeface="+mn-lt"/>
              </a:rPr>
              <a:t>In the bottom-up approach, the system is built by developing individual components first and then gradually combining them to form a complete system.</a:t>
            </a:r>
            <a:endParaRPr lang="en-US" sz="1400" dirty="0">
              <a:solidFill>
                <a:schemeClr val="accent6">
                  <a:lumMod val="50000"/>
                </a:schemeClr>
              </a:solidFill>
              <a:latin typeface="Times New Roman"/>
              <a:cs typeface="Times New Roman"/>
            </a:endParaRPr>
          </a:p>
          <a:p>
            <a:pPr marL="305435" indent="-305435"/>
            <a:r>
              <a:rPr lang="en-US" sz="1400" dirty="0">
                <a:solidFill>
                  <a:schemeClr val="accent6">
                    <a:lumMod val="50000"/>
                  </a:schemeClr>
                </a:solidFill>
                <a:latin typeface="Times New Roman"/>
                <a:ea typeface="+mn-lt"/>
                <a:cs typeface="+mn-lt"/>
              </a:rPr>
              <a:t>It starts with small, atomic elements and assembles them into larger and more complex structures.</a:t>
            </a:r>
            <a:endParaRPr lang="en-US" sz="1400" dirty="0">
              <a:solidFill>
                <a:schemeClr val="accent6">
                  <a:lumMod val="50000"/>
                </a:schemeClr>
              </a:solidFill>
              <a:latin typeface="Times New Roman"/>
              <a:cs typeface="Times New Roman"/>
            </a:endParaRPr>
          </a:p>
          <a:p>
            <a:pPr marL="305435" indent="-305435"/>
            <a:r>
              <a:rPr lang="en-US" sz="1400" dirty="0">
                <a:solidFill>
                  <a:schemeClr val="accent6">
                    <a:lumMod val="50000"/>
                  </a:schemeClr>
                </a:solidFill>
                <a:latin typeface="Times New Roman"/>
                <a:ea typeface="+mn-lt"/>
                <a:cs typeface="+mn-lt"/>
              </a:rPr>
              <a:t>The focus is on building and refining the lower-level components before moving to higher-level abstractions.</a:t>
            </a:r>
            <a:endParaRPr lang="en-US" sz="1400" dirty="0">
              <a:solidFill>
                <a:schemeClr val="accent6">
                  <a:lumMod val="50000"/>
                </a:schemeClr>
              </a:solidFill>
              <a:latin typeface="Times New Roman"/>
              <a:cs typeface="Times New Roman"/>
            </a:endParaRPr>
          </a:p>
          <a:p>
            <a:pPr marL="0" indent="0">
              <a:buNone/>
            </a:pPr>
            <a:r>
              <a:rPr lang="en-US" sz="1600" dirty="0">
                <a:solidFill>
                  <a:schemeClr val="accent6">
                    <a:lumMod val="50000"/>
                  </a:schemeClr>
                </a:solidFill>
                <a:latin typeface="Times New Roman"/>
                <a:ea typeface="+mn-lt"/>
                <a:cs typeface="+mn-lt"/>
              </a:rPr>
              <a:t>// Bottom-level class</a:t>
            </a:r>
            <a:endParaRPr lang="en-US" sz="1600" dirty="0">
              <a:solidFill>
                <a:schemeClr val="accent6">
                  <a:lumMod val="50000"/>
                </a:schemeClr>
              </a:solidFill>
              <a:latin typeface="Times New Roman"/>
              <a:cs typeface="Times New Roman"/>
            </a:endParaRPr>
          </a:p>
          <a:p>
            <a:pPr marL="0" indent="0">
              <a:buNone/>
            </a:pPr>
            <a:r>
              <a:rPr lang="en-US" sz="1600" dirty="0">
                <a:latin typeface="Times New Roman"/>
                <a:ea typeface="+mn-lt"/>
                <a:cs typeface="+mn-lt"/>
              </a:rPr>
              <a:t>class Point {</a:t>
            </a:r>
            <a:endParaRPr lang="en-US" sz="1600" dirty="0">
              <a:latin typeface="Times New Roman"/>
              <a:cs typeface="Times New Roman"/>
            </a:endParaRPr>
          </a:p>
          <a:p>
            <a:pPr marL="0" indent="0">
              <a:buNone/>
            </a:pPr>
            <a:r>
              <a:rPr lang="en-US" sz="1600" dirty="0">
                <a:latin typeface="Times New Roman"/>
                <a:ea typeface="+mn-lt"/>
                <a:cs typeface="+mn-lt"/>
              </a:rPr>
              <a:t>    int x, y;</a:t>
            </a:r>
            <a:endParaRPr lang="en-US" sz="1600" dirty="0">
              <a:latin typeface="Times New Roman"/>
              <a:cs typeface="Times New Roman"/>
            </a:endParaRPr>
          </a:p>
          <a:p>
            <a:pPr marL="0" indent="0">
              <a:buNone/>
            </a:pPr>
            <a:r>
              <a:rPr lang="en-US" sz="1600" dirty="0">
                <a:latin typeface="Times New Roman"/>
                <a:ea typeface="+mn-lt"/>
                <a:cs typeface="+mn-lt"/>
              </a:rPr>
              <a:t>    // Code for Point class</a:t>
            </a:r>
            <a:endParaRPr lang="en-US" sz="1600" dirty="0">
              <a:latin typeface="Times New Roman"/>
              <a:cs typeface="Times New Roman"/>
            </a:endParaRPr>
          </a:p>
          <a:p>
            <a:pPr marL="0" indent="0">
              <a:buNone/>
            </a:pPr>
            <a:r>
              <a:rPr lang="en-US" sz="1600" dirty="0">
                <a:latin typeface="Times New Roman"/>
                <a:ea typeface="+mn-lt"/>
                <a:cs typeface="+mn-lt"/>
              </a:rPr>
              <a:t>}</a:t>
            </a:r>
            <a:endParaRPr lang="en-US" sz="1600" dirty="0">
              <a:latin typeface="Times New Roman"/>
              <a:cs typeface="Times New Roman"/>
            </a:endParaRPr>
          </a:p>
          <a:p>
            <a:pPr marL="0" indent="0">
              <a:buNone/>
            </a:pPr>
            <a:r>
              <a:rPr lang="en-US" sz="1600" dirty="0">
                <a:latin typeface="Times New Roman"/>
                <a:ea typeface="+mn-lt"/>
                <a:cs typeface="+mn-lt"/>
              </a:rPr>
              <a:t>class Circle extends Point {</a:t>
            </a:r>
            <a:endParaRPr lang="en-US" sz="1600" dirty="0">
              <a:latin typeface="Times New Roman"/>
              <a:cs typeface="Times New Roman"/>
            </a:endParaRPr>
          </a:p>
          <a:p>
            <a:pPr marL="0" indent="0">
              <a:buNone/>
            </a:pPr>
            <a:r>
              <a:rPr lang="en-US" sz="1600" dirty="0">
                <a:latin typeface="Times New Roman"/>
                <a:ea typeface="+mn-lt"/>
                <a:cs typeface="+mn-lt"/>
              </a:rPr>
              <a:t>    int radius;</a:t>
            </a:r>
            <a:endParaRPr lang="en-US" sz="1600" dirty="0">
              <a:latin typeface="Times New Roman"/>
              <a:cs typeface="Times New Roman"/>
            </a:endParaRPr>
          </a:p>
          <a:p>
            <a:pPr marL="0" indent="0">
              <a:buNone/>
            </a:pPr>
            <a:r>
              <a:rPr lang="en-US" sz="1600" dirty="0">
                <a:latin typeface="Times New Roman"/>
                <a:ea typeface="+mn-lt"/>
                <a:cs typeface="+mn-lt"/>
              </a:rPr>
              <a:t>    // Code for Circle class</a:t>
            </a:r>
            <a:endParaRPr lang="en-US" sz="1600" dirty="0">
              <a:latin typeface="Times New Roman"/>
              <a:cs typeface="Times New Roman"/>
            </a:endParaRPr>
          </a:p>
          <a:p>
            <a:pPr marL="0" indent="0">
              <a:buNone/>
            </a:pPr>
            <a:r>
              <a:rPr lang="en-US" sz="1600" dirty="0">
                <a:latin typeface="Times New Roman"/>
                <a:ea typeface="+mn-lt"/>
                <a:cs typeface="+mn-lt"/>
              </a:rPr>
              <a:t>}</a:t>
            </a:r>
            <a:endParaRPr lang="en-US" sz="1600" dirty="0">
              <a:latin typeface="Times New Roman"/>
              <a:cs typeface="Times New Roman"/>
            </a:endParaRPr>
          </a:p>
          <a:p>
            <a:pPr marL="0" indent="0">
              <a:buNone/>
            </a:pPr>
            <a:r>
              <a:rPr lang="en-US" sz="1600" dirty="0">
                <a:latin typeface="Times New Roman"/>
                <a:ea typeface="+mn-lt"/>
                <a:cs typeface="+mn-lt"/>
              </a:rPr>
              <a:t>class </a:t>
            </a:r>
            <a:r>
              <a:rPr lang="en-US" sz="1600" dirty="0" err="1">
                <a:latin typeface="Times New Roman"/>
                <a:ea typeface="+mn-lt"/>
                <a:cs typeface="+mn-lt"/>
              </a:rPr>
              <a:t>ShapeManager</a:t>
            </a:r>
            <a:r>
              <a:rPr lang="en-US" sz="1600" dirty="0">
                <a:latin typeface="Times New Roman"/>
                <a:ea typeface="+mn-lt"/>
                <a:cs typeface="+mn-lt"/>
              </a:rPr>
              <a:t> {</a:t>
            </a:r>
            <a:endParaRPr lang="en-US" sz="1600" dirty="0">
              <a:latin typeface="Times New Roman"/>
              <a:cs typeface="Times New Roman"/>
            </a:endParaRPr>
          </a:p>
          <a:p>
            <a:pPr marL="0" indent="0">
              <a:buNone/>
            </a:pPr>
            <a:r>
              <a:rPr lang="en-US" sz="1600" dirty="0">
                <a:latin typeface="Times New Roman"/>
                <a:ea typeface="+mn-lt"/>
                <a:cs typeface="+mn-lt"/>
              </a:rPr>
              <a:t>    void </a:t>
            </a:r>
            <a:r>
              <a:rPr lang="en-US" sz="1600" dirty="0" err="1">
                <a:latin typeface="Times New Roman"/>
                <a:ea typeface="+mn-lt"/>
                <a:cs typeface="+mn-lt"/>
              </a:rPr>
              <a:t>drawShape</a:t>
            </a:r>
            <a:r>
              <a:rPr lang="en-US" sz="1600" dirty="0">
                <a:latin typeface="Times New Roman"/>
                <a:ea typeface="+mn-lt"/>
                <a:cs typeface="+mn-lt"/>
              </a:rPr>
              <a:t>(Point p) {</a:t>
            </a:r>
            <a:endParaRPr lang="en-US" sz="1600" dirty="0">
              <a:latin typeface="Times New Roman"/>
              <a:cs typeface="Times New Roman"/>
            </a:endParaRPr>
          </a:p>
          <a:p>
            <a:pPr marL="0" indent="0">
              <a:buNone/>
            </a:pPr>
            <a:r>
              <a:rPr lang="en-US" sz="1600" dirty="0">
                <a:latin typeface="Times New Roman"/>
                <a:ea typeface="+mn-lt"/>
                <a:cs typeface="+mn-lt"/>
              </a:rPr>
              <a:t>        // Code for drawing a shape</a:t>
            </a:r>
            <a:endParaRPr lang="en-US" sz="1600" dirty="0">
              <a:latin typeface="Times New Roman"/>
              <a:cs typeface="Times New Roman"/>
            </a:endParaRPr>
          </a:p>
          <a:p>
            <a:pPr marL="0" indent="0">
              <a:buNone/>
            </a:pPr>
            <a:r>
              <a:rPr lang="en-US" sz="1600" dirty="0">
                <a:latin typeface="Times New Roman"/>
                <a:ea typeface="+mn-lt"/>
                <a:cs typeface="+mn-lt"/>
              </a:rPr>
              <a:t>    }</a:t>
            </a:r>
            <a:endParaRPr lang="en-US" sz="1600" dirty="0">
              <a:latin typeface="Times New Roman"/>
              <a:cs typeface="Times New Roman"/>
            </a:endParaRPr>
          </a:p>
          <a:p>
            <a:pPr marL="0" indent="0">
              <a:buNone/>
            </a:pPr>
            <a:r>
              <a:rPr lang="en-US" sz="1600" dirty="0">
                <a:latin typeface="Times New Roman"/>
                <a:ea typeface="+mn-lt"/>
                <a:cs typeface="+mn-lt"/>
              </a:rPr>
              <a:t>}</a:t>
            </a:r>
            <a:endParaRPr lang="en-US" sz="1600" dirty="0">
              <a:latin typeface="Times New Roman"/>
              <a:cs typeface="Times New Roman"/>
            </a:endParaRPr>
          </a:p>
          <a:p>
            <a:pPr marL="0" indent="0">
              <a:buNone/>
            </a:pPr>
            <a:endParaRPr lang="en-US" sz="1600" dirty="0">
              <a:latin typeface="Times New Roman"/>
              <a:cs typeface="Times New Roman"/>
            </a:endParaRPr>
          </a:p>
        </p:txBody>
      </p:sp>
      <p:sp>
        <p:nvSpPr>
          <p:cNvPr id="5" name="Slide Number Placeholder 4">
            <a:extLst>
              <a:ext uri="{FF2B5EF4-FFF2-40B4-BE49-F238E27FC236}">
                <a16:creationId xmlns:a16="http://schemas.microsoft.com/office/drawing/2014/main" id="{9A99CA07-13E8-8EBE-6101-161B25ADD7DF}"/>
              </a:ext>
            </a:extLst>
          </p:cNvPr>
          <p:cNvSpPr>
            <a:spLocks noGrp="1"/>
          </p:cNvSpPr>
          <p:nvPr>
            <p:ph type="sldNum" sz="quarter" idx="12"/>
          </p:nvPr>
        </p:nvSpPr>
        <p:spPr/>
        <p:txBody>
          <a:bodyPr/>
          <a:lstStyle/>
          <a:p>
            <a:fld id="{3A98EE3D-8CD1-4C3F-BD1C-C98C9596463C}" type="slidenum">
              <a:rPr lang="en-US" smtClean="0"/>
              <a:t>16</a:t>
            </a:fld>
            <a:endParaRPr lang="en-US"/>
          </a:p>
        </p:txBody>
      </p:sp>
    </p:spTree>
    <p:extLst>
      <p:ext uri="{BB962C8B-B14F-4D97-AF65-F5344CB8AC3E}">
        <p14:creationId xmlns:p14="http://schemas.microsoft.com/office/powerpoint/2010/main" val="1985409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D695-ECB0-989C-0E58-BB2AE55F5A39}"/>
              </a:ext>
            </a:extLst>
          </p:cNvPr>
          <p:cNvSpPr>
            <a:spLocks noGrp="1"/>
          </p:cNvSpPr>
          <p:nvPr>
            <p:ph type="title"/>
          </p:nvPr>
        </p:nvSpPr>
        <p:spPr/>
        <p:txBody>
          <a:bodyPr/>
          <a:lstStyle/>
          <a:p>
            <a:pPr algn="ctr"/>
            <a:r>
              <a:rPr lang="en-US" cap="none" dirty="0"/>
              <a:t>Association</a:t>
            </a:r>
          </a:p>
        </p:txBody>
      </p:sp>
      <p:sp>
        <p:nvSpPr>
          <p:cNvPr id="3" name="Content Placeholder 2">
            <a:extLst>
              <a:ext uri="{FF2B5EF4-FFF2-40B4-BE49-F238E27FC236}">
                <a16:creationId xmlns:a16="http://schemas.microsoft.com/office/drawing/2014/main" id="{7CEB2ED9-29DA-B3AF-92A0-8A91105D5121}"/>
              </a:ext>
            </a:extLst>
          </p:cNvPr>
          <p:cNvSpPr>
            <a:spLocks noGrp="1"/>
          </p:cNvSpPr>
          <p:nvPr>
            <p:ph idx="1"/>
          </p:nvPr>
        </p:nvSpPr>
        <p:spPr>
          <a:xfrm>
            <a:off x="581192" y="1941722"/>
            <a:ext cx="11029615" cy="4033628"/>
          </a:xfrm>
        </p:spPr>
        <p:txBody>
          <a:bodyPr/>
          <a:lstStyle/>
          <a:p>
            <a:pPr marL="305435" indent="-305435"/>
            <a:r>
              <a:rPr lang="en-US" sz="2000" dirty="0">
                <a:solidFill>
                  <a:srgbClr val="0C0D0E"/>
                </a:solidFill>
                <a:latin typeface="Times New Roman"/>
                <a:ea typeface="+mn-lt"/>
                <a:cs typeface="+mn-lt"/>
              </a:rPr>
              <a:t>The object of one class may use services/methods provided by the object of another class. This kind of relationship is termed as association..</a:t>
            </a:r>
          </a:p>
          <a:p>
            <a:pPr marL="305435" indent="-305435"/>
            <a:r>
              <a:rPr lang="en-US" sz="2000" dirty="0">
                <a:solidFill>
                  <a:srgbClr val="0C0D0E"/>
                </a:solidFill>
                <a:latin typeface="Times New Roman"/>
                <a:ea typeface="+mn-lt"/>
                <a:cs typeface="+mn-lt"/>
              </a:rPr>
              <a:t>Aggregation and Composition are subsets of association meaning they are specific cases of association.</a:t>
            </a:r>
          </a:p>
          <a:p>
            <a:pPr marL="305435" indent="-305435"/>
            <a:r>
              <a:rPr lang="en-US" sz="2000" dirty="0">
                <a:solidFill>
                  <a:srgbClr val="0C0D0E"/>
                </a:solidFill>
                <a:latin typeface="Times New Roman"/>
                <a:ea typeface="+mn-lt"/>
                <a:cs typeface="+mn-lt"/>
              </a:rPr>
              <a:t>In both aggregation and composition object of one class "owns" object of another class.</a:t>
            </a:r>
            <a:endParaRPr lang="en-US" sz="2000" dirty="0">
              <a:solidFill>
                <a:srgbClr val="0C0D0E"/>
              </a:solidFill>
              <a:latin typeface="Times New Roman"/>
              <a:cs typeface="Times New Roman"/>
            </a:endParaRPr>
          </a:p>
          <a:p>
            <a:pPr marL="305435" indent="-305435"/>
            <a:r>
              <a:rPr lang="en-US" sz="2000" dirty="0">
                <a:solidFill>
                  <a:srgbClr val="0C0D0E"/>
                </a:solidFill>
                <a:latin typeface="Times New Roman"/>
                <a:ea typeface="+mn-lt"/>
                <a:cs typeface="+mn-lt"/>
              </a:rPr>
              <a:t>But there is a subtle difference. In Composition the object of class that is owned by the object of it's owning class cannot live on it's own(Also called "death relationship"). It will always live as a part of it's owning object where as in Aggregation the dependent object is standalone and can exist even if the object of owning class is dead.</a:t>
            </a:r>
            <a:endParaRPr lang="en-US" sz="2000" dirty="0">
              <a:latin typeface="Times New Roman"/>
              <a:cs typeface="Times New Roman"/>
            </a:endParaRPr>
          </a:p>
          <a:p>
            <a:pPr marL="305435" indent="-305435"/>
            <a:endParaRPr lang="en-US" sz="2000" dirty="0">
              <a:solidFill>
                <a:srgbClr val="0C0D0E"/>
              </a:solidFill>
              <a:latin typeface="Times New Roman"/>
              <a:cs typeface="Times New Roman"/>
            </a:endParaRPr>
          </a:p>
        </p:txBody>
      </p:sp>
      <p:sp>
        <p:nvSpPr>
          <p:cNvPr id="4" name="Footer Placeholder 3">
            <a:extLst>
              <a:ext uri="{FF2B5EF4-FFF2-40B4-BE49-F238E27FC236}">
                <a16:creationId xmlns:a16="http://schemas.microsoft.com/office/drawing/2014/main" id="{C7C47231-3491-2A77-776B-698D9FC6A592}"/>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07AEE29-F77D-387B-EDDA-FC7E328AB0CC}"/>
              </a:ext>
            </a:extLst>
          </p:cNvPr>
          <p:cNvSpPr>
            <a:spLocks noGrp="1"/>
          </p:cNvSpPr>
          <p:nvPr>
            <p:ph type="sldNum" sz="quarter" idx="12"/>
          </p:nvPr>
        </p:nvSpPr>
        <p:spPr/>
        <p:txBody>
          <a:bodyPr/>
          <a:lstStyle/>
          <a:p>
            <a:fld id="{3A98EE3D-8CD1-4C3F-BD1C-C98C9596463C}" type="slidenum">
              <a:rPr lang="en-US" smtClean="0"/>
              <a:t>17</a:t>
            </a:fld>
            <a:endParaRPr lang="en-US"/>
          </a:p>
        </p:txBody>
      </p:sp>
    </p:spTree>
    <p:extLst>
      <p:ext uri="{BB962C8B-B14F-4D97-AF65-F5344CB8AC3E}">
        <p14:creationId xmlns:p14="http://schemas.microsoft.com/office/powerpoint/2010/main" val="3884317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628C-0BEA-B6E2-A900-1FEF650B92B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BFBBE0E-75E8-9396-BCD7-BEBCAB709541}"/>
              </a:ext>
            </a:extLst>
          </p:cNvPr>
          <p:cNvSpPr>
            <a:spLocks noGrp="1"/>
          </p:cNvSpPr>
          <p:nvPr>
            <p:ph idx="1"/>
          </p:nvPr>
        </p:nvSpPr>
        <p:spPr>
          <a:xfrm>
            <a:off x="581192" y="1699818"/>
            <a:ext cx="11029615" cy="4735151"/>
          </a:xfrm>
        </p:spPr>
        <p:txBody>
          <a:bodyPr>
            <a:normAutofit/>
          </a:bodyPr>
          <a:lstStyle/>
          <a:p>
            <a:pPr marL="305435" indent="-305435"/>
            <a:r>
              <a:rPr lang="en-US" sz="2000" b="1" dirty="0">
                <a:solidFill>
                  <a:srgbClr val="0C0D0E"/>
                </a:solidFill>
                <a:latin typeface="Times New Roman"/>
                <a:ea typeface="+mn-lt"/>
                <a:cs typeface="+mn-lt"/>
              </a:rPr>
              <a:t>Composition Example</a:t>
            </a:r>
            <a:r>
              <a:rPr lang="en-US" sz="2000" dirty="0">
                <a:solidFill>
                  <a:srgbClr val="0C0D0E"/>
                </a:solidFill>
                <a:latin typeface="Times New Roman"/>
                <a:ea typeface="+mn-lt"/>
                <a:cs typeface="+mn-lt"/>
              </a:rPr>
              <a:t> : Consider the example of a Car and an engine that is very specific to that car (meaning it cannot be used in any other car). This type of relationship</a:t>
            </a:r>
            <a:r>
              <a:rPr lang="en-US" sz="1100" dirty="0">
                <a:solidFill>
                  <a:srgbClr val="0C0D0E"/>
                </a:solidFill>
                <a:ea typeface="+mn-lt"/>
                <a:cs typeface="+mn-lt"/>
              </a:rPr>
              <a:t> </a:t>
            </a:r>
            <a:r>
              <a:rPr lang="en-US" sz="2000" dirty="0">
                <a:solidFill>
                  <a:srgbClr val="0C0D0E"/>
                </a:solidFill>
                <a:latin typeface="Times New Roman"/>
                <a:ea typeface="+mn-lt"/>
                <a:cs typeface="+mn-lt"/>
              </a:rPr>
              <a:t>between Car and Specific Engine class is called Composition. An object of the Car class cannot exist without an object of Specific Engine class and object of Specific Engine has no significance without Car class. To put in simple words Car class solely "owns" the Specific Engine class.</a:t>
            </a:r>
            <a:endParaRPr lang="en-US" sz="2000" dirty="0">
              <a:latin typeface="Times New Roman"/>
              <a:cs typeface="Times New Roman"/>
            </a:endParaRPr>
          </a:p>
          <a:p>
            <a:pPr marL="305435" indent="-305435"/>
            <a:r>
              <a:rPr lang="en-US" sz="2000" b="1" dirty="0">
                <a:solidFill>
                  <a:srgbClr val="0C0D0E"/>
                </a:solidFill>
                <a:latin typeface="Times New Roman"/>
                <a:ea typeface="+mn-lt"/>
                <a:cs typeface="+mn-lt"/>
              </a:rPr>
              <a:t>Aggregation Example</a:t>
            </a:r>
            <a:r>
              <a:rPr lang="en-US" sz="2000" dirty="0">
                <a:solidFill>
                  <a:srgbClr val="0C0D0E"/>
                </a:solidFill>
                <a:latin typeface="Times New Roman"/>
                <a:ea typeface="+mn-lt"/>
                <a:cs typeface="+mn-lt"/>
              </a:rPr>
              <a:t> : Now consider class Car and class Wheel. Car needs a Wheel object to function. Meaning the Car object owns the Wheel object but we cannot say the Wheel object has no significance without the Car Object. It can very well be used in a Bike, Truck or different Cars Object.</a:t>
            </a:r>
            <a:endParaRPr lang="en-US" sz="2000" dirty="0">
              <a:latin typeface="Times New Roman"/>
              <a:cs typeface="Times New Roman"/>
            </a:endParaRPr>
          </a:p>
          <a:p>
            <a:pPr marL="305435" indent="-305435"/>
            <a:r>
              <a:rPr lang="en-US" sz="2000" dirty="0">
                <a:solidFill>
                  <a:srgbClr val="0C0D0E"/>
                </a:solidFill>
                <a:latin typeface="Times New Roman"/>
                <a:ea typeface="+mn-lt"/>
                <a:cs typeface="+mn-lt"/>
              </a:rPr>
              <a:t>To sum it up association is a very generic term used to represent when a class uses the functionalities provided by another class. We say it's composition if one parent class object owns another child class object and that child class object cannot meaningfully exist without the parent class object. If it can then it is called Aggregation.</a:t>
            </a:r>
            <a:endParaRPr lang="en-US" sz="2000" dirty="0">
              <a:latin typeface="Times New Roman"/>
              <a:cs typeface="Times New Roman"/>
            </a:endParaRPr>
          </a:p>
        </p:txBody>
      </p:sp>
      <p:sp>
        <p:nvSpPr>
          <p:cNvPr id="4" name="Footer Placeholder 3">
            <a:extLst>
              <a:ext uri="{FF2B5EF4-FFF2-40B4-BE49-F238E27FC236}">
                <a16:creationId xmlns:a16="http://schemas.microsoft.com/office/drawing/2014/main" id="{5396536F-B236-B959-2702-1F3CB1BA306C}"/>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42925B57-9A08-F28B-FA71-E2A0D3B41352}"/>
              </a:ext>
            </a:extLst>
          </p:cNvPr>
          <p:cNvSpPr>
            <a:spLocks noGrp="1"/>
          </p:cNvSpPr>
          <p:nvPr>
            <p:ph type="sldNum" sz="quarter" idx="12"/>
          </p:nvPr>
        </p:nvSpPr>
        <p:spPr/>
        <p:txBody>
          <a:bodyPr/>
          <a:lstStyle/>
          <a:p>
            <a:fld id="{3A98EE3D-8CD1-4C3F-BD1C-C98C9596463C}" type="slidenum">
              <a:rPr lang="en-US" smtClean="0"/>
              <a:t>18</a:t>
            </a:fld>
            <a:endParaRPr lang="en-US"/>
          </a:p>
        </p:txBody>
      </p:sp>
    </p:spTree>
    <p:extLst>
      <p:ext uri="{BB962C8B-B14F-4D97-AF65-F5344CB8AC3E}">
        <p14:creationId xmlns:p14="http://schemas.microsoft.com/office/powerpoint/2010/main" val="215875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iagram of programming&#10;&#10;Description automatically generated">
            <a:extLst>
              <a:ext uri="{FF2B5EF4-FFF2-40B4-BE49-F238E27FC236}">
                <a16:creationId xmlns:a16="http://schemas.microsoft.com/office/drawing/2014/main" id="{21A0BBBC-5365-24D7-955B-5EE77E1BD681}"/>
              </a:ext>
            </a:extLst>
          </p:cNvPr>
          <p:cNvPicPr>
            <a:picLocks noGrp="1" noChangeAspect="1"/>
          </p:cNvPicPr>
          <p:nvPr>
            <p:ph idx="1"/>
          </p:nvPr>
        </p:nvPicPr>
        <p:blipFill>
          <a:blip r:embed="rId2"/>
          <a:stretch>
            <a:fillRect/>
          </a:stretch>
        </p:blipFill>
        <p:spPr>
          <a:xfrm>
            <a:off x="1833753" y="1164771"/>
            <a:ext cx="8524493" cy="4810579"/>
          </a:xfrm>
        </p:spPr>
      </p:pic>
      <p:sp>
        <p:nvSpPr>
          <p:cNvPr id="4" name="Footer Placeholder 3">
            <a:extLst>
              <a:ext uri="{FF2B5EF4-FFF2-40B4-BE49-F238E27FC236}">
                <a16:creationId xmlns:a16="http://schemas.microsoft.com/office/drawing/2014/main" id="{0DA988FB-D075-146F-A5A7-3CFDA640CB12}"/>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7BEBE8D5-CE08-0FB4-8EA7-2F7C9D4CB5D4}"/>
              </a:ext>
            </a:extLst>
          </p:cNvPr>
          <p:cNvSpPr>
            <a:spLocks noGrp="1"/>
          </p:cNvSpPr>
          <p:nvPr>
            <p:ph type="sldNum" sz="quarter" idx="12"/>
          </p:nvPr>
        </p:nvSpPr>
        <p:spPr/>
        <p:txBody>
          <a:bodyPr/>
          <a:lstStyle/>
          <a:p>
            <a:fld id="{3A98EE3D-8CD1-4C3F-BD1C-C98C9596463C}" type="slidenum">
              <a:rPr lang="en-US" smtClean="0"/>
              <a:t>2</a:t>
            </a:fld>
            <a:endParaRPr lang="en-US"/>
          </a:p>
        </p:txBody>
      </p:sp>
    </p:spTree>
    <p:extLst>
      <p:ext uri="{BB962C8B-B14F-4D97-AF65-F5344CB8AC3E}">
        <p14:creationId xmlns:p14="http://schemas.microsoft.com/office/powerpoint/2010/main" val="252573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62E57-B787-39C9-ADD9-9D7D3E85D937}"/>
              </a:ext>
            </a:extLst>
          </p:cNvPr>
          <p:cNvSpPr>
            <a:spLocks noGrp="1"/>
          </p:cNvSpPr>
          <p:nvPr>
            <p:ph idx="1"/>
          </p:nvPr>
        </p:nvSpPr>
        <p:spPr>
          <a:xfrm>
            <a:off x="581192" y="858766"/>
            <a:ext cx="11609644" cy="6001293"/>
          </a:xfrm>
        </p:spPr>
        <p:txBody>
          <a:bodyPr vert="horz" lIns="91440" tIns="45720" rIns="91440" bIns="45720" rtlCol="0" anchor="ctr">
            <a:noAutofit/>
          </a:bodyPr>
          <a:lstStyle/>
          <a:p>
            <a:pPr marL="305435" indent="-305435">
              <a:buFont typeface="Wingdings 2"/>
              <a:buChar char=""/>
            </a:pPr>
            <a:r>
              <a:rPr lang="en-US" sz="2000" b="1" dirty="0">
                <a:solidFill>
                  <a:schemeClr val="accent6">
                    <a:lumMod val="50000"/>
                  </a:schemeClr>
                </a:solidFill>
                <a:latin typeface="Times New Roman"/>
                <a:ea typeface="+mn-lt"/>
                <a:cs typeface="+mn-lt"/>
              </a:rPr>
              <a:t>Structure-Oriented Programming:</a:t>
            </a:r>
            <a:endParaRPr lang="en-US" sz="2000" dirty="0">
              <a:solidFill>
                <a:schemeClr val="accent6">
                  <a:lumMod val="50000"/>
                </a:schemeClr>
              </a:solidFill>
              <a:latin typeface="Times New Roman"/>
              <a:cs typeface="Times New Roman"/>
            </a:endParaRPr>
          </a:p>
          <a:p>
            <a:pPr marL="915670" lvl="1" indent="-285750">
              <a:buFont typeface="Wingdings 2"/>
              <a:buChar char=""/>
            </a:pPr>
            <a:r>
              <a:rPr lang="en-US" sz="2000" b="1" dirty="0">
                <a:solidFill>
                  <a:schemeClr val="accent6">
                    <a:lumMod val="50000"/>
                  </a:schemeClr>
                </a:solidFill>
                <a:latin typeface="Times New Roman"/>
                <a:ea typeface="+mn-lt"/>
                <a:cs typeface="+mn-lt"/>
              </a:rPr>
              <a:t>Emphasis:</a:t>
            </a:r>
            <a:r>
              <a:rPr lang="en-US" sz="2000" dirty="0">
                <a:solidFill>
                  <a:schemeClr val="accent6">
                    <a:lumMod val="50000"/>
                  </a:schemeClr>
                </a:solidFill>
                <a:latin typeface="Times New Roman"/>
                <a:ea typeface="+mn-lt"/>
                <a:cs typeface="+mn-lt"/>
              </a:rPr>
              <a:t> Focuses on organizing code using structures or records to group related data.</a:t>
            </a:r>
            <a:endParaRPr lang="en-US" sz="2000" dirty="0">
              <a:solidFill>
                <a:schemeClr val="accent6">
                  <a:lumMod val="50000"/>
                </a:schemeClr>
              </a:solidFill>
              <a:latin typeface="Times New Roman"/>
              <a:ea typeface="+mn-lt"/>
              <a:cs typeface="Times New Roman"/>
            </a:endParaRPr>
          </a:p>
          <a:p>
            <a:pPr marL="915670" lvl="1" indent="-285750">
              <a:buFont typeface="Wingdings 2"/>
              <a:buChar char=""/>
            </a:pPr>
            <a:r>
              <a:rPr lang="en-US" sz="2000" b="1" dirty="0">
                <a:solidFill>
                  <a:schemeClr val="accent6">
                    <a:lumMod val="50000"/>
                  </a:schemeClr>
                </a:solidFill>
                <a:latin typeface="Times New Roman"/>
                <a:ea typeface="+mn-lt"/>
                <a:cs typeface="Times New Roman"/>
              </a:rPr>
              <a:t>Example :</a:t>
            </a:r>
            <a:r>
              <a:rPr lang="en-US" sz="2000" dirty="0">
                <a:solidFill>
                  <a:schemeClr val="accent6">
                    <a:lumMod val="50000"/>
                  </a:schemeClr>
                </a:solidFill>
                <a:latin typeface="Times New Roman"/>
                <a:ea typeface="+mn-lt"/>
                <a:cs typeface="+mn-lt"/>
              </a:rPr>
              <a:t>Fortran, COBOL.</a:t>
            </a:r>
            <a:endParaRPr lang="en-US" sz="2000" dirty="0">
              <a:solidFill>
                <a:schemeClr val="accent6">
                  <a:lumMod val="50000"/>
                </a:schemeClr>
              </a:solidFill>
              <a:latin typeface="Times New Roman"/>
              <a:cs typeface="Times New Roman"/>
            </a:endParaRPr>
          </a:p>
          <a:p>
            <a:pPr marL="915670" lvl="1" indent="-285750">
              <a:buFont typeface="Wingdings 2"/>
              <a:buChar char=""/>
            </a:pPr>
            <a:r>
              <a:rPr lang="en-US" sz="2000" b="1" dirty="0">
                <a:solidFill>
                  <a:schemeClr val="accent6">
                    <a:lumMod val="50000"/>
                  </a:schemeClr>
                </a:solidFill>
                <a:latin typeface="Times New Roman"/>
                <a:ea typeface="+mn-lt"/>
                <a:cs typeface="+mn-lt"/>
              </a:rPr>
              <a:t>Key Feature:</a:t>
            </a:r>
            <a:r>
              <a:rPr lang="en-US" sz="2000" dirty="0">
                <a:solidFill>
                  <a:schemeClr val="accent6">
                    <a:lumMod val="50000"/>
                  </a:schemeClr>
                </a:solidFill>
                <a:latin typeface="Times New Roman"/>
                <a:ea typeface="+mn-lt"/>
                <a:cs typeface="+mn-lt"/>
              </a:rPr>
              <a:t> Organizing data based on structure.</a:t>
            </a:r>
            <a:endParaRPr lang="en-US" sz="2000" dirty="0">
              <a:solidFill>
                <a:schemeClr val="accent6">
                  <a:lumMod val="50000"/>
                </a:schemeClr>
              </a:solidFill>
              <a:latin typeface="Times New Roman"/>
              <a:cs typeface="Times New Roman"/>
            </a:endParaRPr>
          </a:p>
          <a:p>
            <a:pPr marL="305435" indent="-305435">
              <a:buFont typeface="'Wingdings 2',Sans-Serif"/>
              <a:buChar char=""/>
            </a:pPr>
            <a:r>
              <a:rPr lang="en-US" sz="2000" b="1" dirty="0">
                <a:solidFill>
                  <a:schemeClr val="accent6">
                    <a:lumMod val="50000"/>
                  </a:schemeClr>
                </a:solidFill>
                <a:latin typeface="Times New Roman"/>
                <a:ea typeface="+mn-lt"/>
                <a:cs typeface="+mn-lt"/>
              </a:rPr>
              <a:t>Advantages: </a:t>
            </a:r>
            <a:r>
              <a:rPr lang="en-US" sz="2000" dirty="0">
                <a:solidFill>
                  <a:schemeClr val="accent6">
                    <a:lumMod val="50000"/>
                  </a:schemeClr>
                </a:solidFill>
                <a:latin typeface="Times New Roman"/>
                <a:ea typeface="+mn-lt"/>
                <a:cs typeface="+mn-lt"/>
              </a:rPr>
              <a:t>Simple and easy to understand, Suitable for small-scale programs.</a:t>
            </a:r>
          </a:p>
          <a:p>
            <a:pPr marL="305435" indent="-305435">
              <a:buFont typeface="'Wingdings 2',Sans-Serif"/>
              <a:buChar char=""/>
            </a:pPr>
            <a:r>
              <a:rPr lang="en-US" sz="2000" b="1" dirty="0">
                <a:solidFill>
                  <a:schemeClr val="accent6">
                    <a:lumMod val="50000"/>
                  </a:schemeClr>
                </a:solidFill>
                <a:latin typeface="Times New Roman"/>
                <a:ea typeface="+mn-lt"/>
                <a:cs typeface="+mn-lt"/>
              </a:rPr>
              <a:t>Disadvantages: </a:t>
            </a:r>
            <a:r>
              <a:rPr lang="en-US" sz="2000" dirty="0">
                <a:solidFill>
                  <a:schemeClr val="accent6">
                    <a:lumMod val="50000"/>
                  </a:schemeClr>
                </a:solidFill>
                <a:latin typeface="Times New Roman"/>
                <a:ea typeface="+mn-lt"/>
                <a:cs typeface="+mn-lt"/>
              </a:rPr>
              <a:t>Lacks modularity, Difficulties in managing code as it scales.</a:t>
            </a:r>
          </a:p>
          <a:p>
            <a:pPr marL="305435" indent="-305435">
              <a:buFont typeface="Wingdings 2"/>
              <a:buChar char=""/>
            </a:pPr>
            <a:r>
              <a:rPr lang="en-US" sz="2000" b="1" dirty="0">
                <a:solidFill>
                  <a:schemeClr val="accent6">
                    <a:lumMod val="50000"/>
                  </a:schemeClr>
                </a:solidFill>
                <a:latin typeface="Times New Roman"/>
                <a:ea typeface="+mn-lt"/>
                <a:cs typeface="+mn-lt"/>
              </a:rPr>
              <a:t>Procedural Programming:</a:t>
            </a:r>
            <a:endParaRPr lang="en-US" sz="2000" dirty="0">
              <a:solidFill>
                <a:schemeClr val="accent6">
                  <a:lumMod val="50000"/>
                </a:schemeClr>
              </a:solidFill>
              <a:latin typeface="Times New Roman"/>
              <a:cs typeface="Times New Roman"/>
            </a:endParaRPr>
          </a:p>
          <a:p>
            <a:pPr marL="915670" lvl="1" indent="-285750">
              <a:buFont typeface="Wingdings 2"/>
              <a:buChar char=""/>
            </a:pPr>
            <a:r>
              <a:rPr lang="en-US" sz="2000" b="1" dirty="0">
                <a:solidFill>
                  <a:schemeClr val="accent6">
                    <a:lumMod val="50000"/>
                  </a:schemeClr>
                </a:solidFill>
                <a:latin typeface="Times New Roman"/>
                <a:ea typeface="+mn-lt"/>
                <a:cs typeface="+mn-lt"/>
              </a:rPr>
              <a:t>Emphasis:</a:t>
            </a:r>
            <a:r>
              <a:rPr lang="en-US" sz="2000" dirty="0">
                <a:solidFill>
                  <a:schemeClr val="accent6">
                    <a:lumMod val="50000"/>
                  </a:schemeClr>
                </a:solidFill>
                <a:latin typeface="Times New Roman"/>
                <a:ea typeface="+mn-lt"/>
                <a:cs typeface="+mn-lt"/>
              </a:rPr>
              <a:t> Revolves around procedures or routines (functions) to structure the code. </a:t>
            </a:r>
            <a:r>
              <a:rPr lang="en-US" sz="2000" b="1" dirty="0">
                <a:solidFill>
                  <a:schemeClr val="accent6">
                    <a:lumMod val="50000"/>
                  </a:schemeClr>
                </a:solidFill>
                <a:latin typeface="Times New Roman"/>
                <a:ea typeface="+mn-lt"/>
                <a:cs typeface="Times New Roman"/>
              </a:rPr>
              <a:t>Example :</a:t>
            </a:r>
            <a:r>
              <a:rPr lang="en-US" sz="2000" dirty="0">
                <a:solidFill>
                  <a:schemeClr val="accent6">
                    <a:lumMod val="50000"/>
                  </a:schemeClr>
                </a:solidFill>
                <a:latin typeface="Times New Roman"/>
                <a:ea typeface="+mn-lt"/>
                <a:cs typeface="+mn-lt"/>
              </a:rPr>
              <a:t> C.</a:t>
            </a:r>
            <a:endParaRPr lang="en-US" sz="2000" dirty="0">
              <a:solidFill>
                <a:schemeClr val="accent6">
                  <a:lumMod val="50000"/>
                </a:schemeClr>
              </a:solidFill>
              <a:latin typeface="Times New Roman"/>
              <a:cs typeface="Times New Roman"/>
            </a:endParaRPr>
          </a:p>
          <a:p>
            <a:pPr marL="915670" lvl="1" indent="-285750">
              <a:buFont typeface="Wingdings 2"/>
              <a:buChar char=""/>
            </a:pPr>
            <a:r>
              <a:rPr lang="en-US" sz="2000" b="1" dirty="0">
                <a:solidFill>
                  <a:schemeClr val="accent6">
                    <a:lumMod val="50000"/>
                  </a:schemeClr>
                </a:solidFill>
                <a:latin typeface="Times New Roman"/>
                <a:ea typeface="+mn-lt"/>
                <a:cs typeface="+mn-lt"/>
              </a:rPr>
              <a:t>Key Feature:</a:t>
            </a:r>
            <a:r>
              <a:rPr lang="en-US" sz="2000" dirty="0">
                <a:solidFill>
                  <a:schemeClr val="accent6">
                    <a:lumMod val="50000"/>
                  </a:schemeClr>
                </a:solidFill>
                <a:latin typeface="Times New Roman"/>
                <a:ea typeface="+mn-lt"/>
                <a:cs typeface="+mn-lt"/>
              </a:rPr>
              <a:t> Emphasizes procedures and sequences of steps.</a:t>
            </a:r>
            <a:endParaRPr lang="en-US" sz="2000" dirty="0">
              <a:solidFill>
                <a:schemeClr val="accent6">
                  <a:lumMod val="50000"/>
                </a:schemeClr>
              </a:solidFill>
              <a:latin typeface="Times New Roman"/>
              <a:cs typeface="Times New Roman"/>
            </a:endParaRPr>
          </a:p>
          <a:p>
            <a:pPr marL="305435" indent="-305435">
              <a:buFont typeface="Wingdings 2"/>
              <a:buChar char=""/>
            </a:pPr>
            <a:r>
              <a:rPr lang="en-US" sz="2000" b="1" dirty="0">
                <a:solidFill>
                  <a:schemeClr val="accent6">
                    <a:lumMod val="50000"/>
                  </a:schemeClr>
                </a:solidFill>
                <a:latin typeface="Times New Roman"/>
                <a:ea typeface="+mn-lt"/>
                <a:cs typeface="+mn-lt"/>
              </a:rPr>
              <a:t>Advantages: </a:t>
            </a:r>
            <a:r>
              <a:rPr lang="en-US" sz="2000" dirty="0">
                <a:solidFill>
                  <a:schemeClr val="accent6">
                    <a:lumMod val="50000"/>
                  </a:schemeClr>
                </a:solidFill>
                <a:latin typeface="Times New Roman"/>
                <a:ea typeface="+mn-lt"/>
                <a:cs typeface="+mn-lt"/>
              </a:rPr>
              <a:t>Clear and straightforward control flow, Well-suited for tasks with a step-by-step process.</a:t>
            </a:r>
            <a:endParaRPr lang="en-US" sz="2000" dirty="0">
              <a:solidFill>
                <a:schemeClr val="accent6">
                  <a:lumMod val="50000"/>
                </a:schemeClr>
              </a:solidFill>
              <a:latin typeface="Times New Roman"/>
              <a:cs typeface="Times New Roman"/>
            </a:endParaRPr>
          </a:p>
          <a:p>
            <a:pPr marL="305435" indent="-305435">
              <a:buFont typeface="Wingdings 2"/>
              <a:buChar char=""/>
            </a:pPr>
            <a:r>
              <a:rPr lang="en-US" sz="2000" b="1" dirty="0">
                <a:solidFill>
                  <a:schemeClr val="accent6">
                    <a:lumMod val="50000"/>
                  </a:schemeClr>
                </a:solidFill>
                <a:latin typeface="Times New Roman"/>
                <a:ea typeface="+mn-lt"/>
                <a:cs typeface="+mn-lt"/>
              </a:rPr>
              <a:t>Disadvantages: </a:t>
            </a:r>
            <a:r>
              <a:rPr lang="en-US" sz="2000" dirty="0">
                <a:solidFill>
                  <a:schemeClr val="accent6">
                    <a:lumMod val="50000"/>
                  </a:schemeClr>
                </a:solidFill>
                <a:latin typeface="Times New Roman"/>
                <a:ea typeface="+mn-lt"/>
                <a:cs typeface="+mn-lt"/>
              </a:rPr>
              <a:t>Limited modularity and code reusability, Code can become lengthy and harder to maintain.</a:t>
            </a:r>
            <a:endParaRPr lang="en-US" sz="2000" dirty="0">
              <a:solidFill>
                <a:schemeClr val="accent6">
                  <a:lumMod val="50000"/>
                </a:schemeClr>
              </a:solidFill>
              <a:latin typeface="Times New Roman"/>
              <a:cs typeface="Times New Roman"/>
            </a:endParaRPr>
          </a:p>
          <a:p>
            <a:pPr marL="915670" lvl="1" indent="-285750">
              <a:buFont typeface="Wingdings 2"/>
              <a:buChar char=""/>
            </a:pPr>
            <a:endParaRPr lang="en-US" dirty="0">
              <a:solidFill>
                <a:schemeClr val="accent6">
                  <a:lumMod val="50000"/>
                </a:schemeClr>
              </a:solidFill>
              <a:latin typeface="Times New Roman"/>
              <a:ea typeface="+mn-lt"/>
              <a:cs typeface="+mn-lt"/>
            </a:endParaRPr>
          </a:p>
          <a:p>
            <a:pPr marL="305435" indent="-305435">
              <a:buFont typeface="Wingdings 2"/>
              <a:buChar char=""/>
            </a:pPr>
            <a:endParaRPr lang="en-US" dirty="0">
              <a:solidFill>
                <a:schemeClr val="accent6">
                  <a:lumMod val="50000"/>
                </a:schemeClr>
              </a:solidFill>
            </a:endParaRPr>
          </a:p>
        </p:txBody>
      </p:sp>
      <p:sp>
        <p:nvSpPr>
          <p:cNvPr id="6" name="Footer Placeholder 5">
            <a:extLst>
              <a:ext uri="{FF2B5EF4-FFF2-40B4-BE49-F238E27FC236}">
                <a16:creationId xmlns:a16="http://schemas.microsoft.com/office/drawing/2014/main" id="{7468EC2C-1433-E090-E07D-ADE547F7914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240EE8F-554D-11B6-A0E2-A338F0BA3CDD}"/>
              </a:ext>
            </a:extLst>
          </p:cNvPr>
          <p:cNvSpPr>
            <a:spLocks noGrp="1"/>
          </p:cNvSpPr>
          <p:nvPr>
            <p:ph type="sldNum" sz="quarter" idx="12"/>
          </p:nvPr>
        </p:nvSpPr>
        <p:spPr/>
        <p:txBody>
          <a:bodyPr/>
          <a:lstStyle/>
          <a:p>
            <a:fld id="{3A98EE3D-8CD1-4C3F-BD1C-C98C9596463C}" type="slidenum">
              <a:rPr lang="en-US" smtClean="0"/>
              <a:t>3</a:t>
            </a:fld>
            <a:endParaRPr lang="en-US"/>
          </a:p>
        </p:txBody>
      </p:sp>
    </p:spTree>
    <p:extLst>
      <p:ext uri="{BB962C8B-B14F-4D97-AF65-F5344CB8AC3E}">
        <p14:creationId xmlns:p14="http://schemas.microsoft.com/office/powerpoint/2010/main" val="187964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66474-B810-B5E3-D229-92AC9AD80C96}"/>
              </a:ext>
            </a:extLst>
          </p:cNvPr>
          <p:cNvSpPr>
            <a:spLocks noGrp="1"/>
          </p:cNvSpPr>
          <p:nvPr>
            <p:ph idx="1"/>
          </p:nvPr>
        </p:nvSpPr>
        <p:spPr>
          <a:xfrm>
            <a:off x="581192" y="1077686"/>
            <a:ext cx="11029615" cy="5186481"/>
          </a:xfrm>
        </p:spPr>
        <p:txBody>
          <a:bodyPr vert="horz" lIns="91440" tIns="45720" rIns="91440" bIns="45720" rtlCol="0" anchor="ctr">
            <a:noAutofit/>
          </a:bodyPr>
          <a:lstStyle/>
          <a:p>
            <a:pPr marL="0" indent="0">
              <a:buNone/>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Parallel processing approach:</a:t>
            </a:r>
            <a:br>
              <a:rPr lang="en-US" sz="2000" dirty="0">
                <a:solidFill>
                  <a:schemeClr val="accent6">
                    <a:lumMod val="50000"/>
                  </a:schemeClr>
                </a:solidFill>
                <a:latin typeface="Times New Roman" panose="02020603050405020304" pitchFamily="18" charset="0"/>
                <a:cs typeface="Times New Roman" panose="02020603050405020304" pitchFamily="18" charset="0"/>
              </a:rPr>
            </a:br>
            <a:r>
              <a:rPr lang="en-US" sz="2000" b="0" i="0" dirty="0">
                <a:solidFill>
                  <a:schemeClr val="accent6">
                    <a:lumMod val="50000"/>
                  </a:schemeClr>
                </a:solidFill>
                <a:effectLst/>
                <a:latin typeface="Times New Roman" panose="02020603050405020304" pitchFamily="18" charset="0"/>
                <a:cs typeface="Times New Roman" panose="02020603050405020304" pitchFamily="18" charset="0"/>
              </a:rPr>
              <a:t>Parallel processing is the processing of program instructions by dividing them among multiple processors. A parallel processing system posses many numbers of processor with the objective of running a program in less time by dividing them. This approach seems to be like divide and conquer.</a:t>
            </a:r>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accent6">
                    <a:lumMod val="50000"/>
                  </a:schemeClr>
                </a:solidFill>
                <a:latin typeface="Times New Roman"/>
                <a:cs typeface="Times New Roman"/>
              </a:rPr>
              <a:t>Declarative Programming:</a:t>
            </a:r>
            <a:endParaRPr lang="en-US" sz="2000" dirty="0">
              <a:solidFill>
                <a:schemeClr val="accent6">
                  <a:lumMod val="50000"/>
                </a:schemeClr>
              </a:solidFill>
              <a:latin typeface="Times New Roman"/>
              <a:cs typeface="Times New Roman"/>
            </a:endParaRPr>
          </a:p>
          <a:p>
            <a:pPr marL="915670" lvl="1" indent="-285750">
              <a:buFont typeface="'Wingdings 2',Sans-Serif"/>
              <a:buChar char=""/>
            </a:pPr>
            <a:r>
              <a:rPr lang="en-US" sz="2000" b="1" dirty="0">
                <a:solidFill>
                  <a:schemeClr val="accent6">
                    <a:lumMod val="50000"/>
                  </a:schemeClr>
                </a:solidFill>
                <a:latin typeface="Times New Roman"/>
                <a:cs typeface="Times New Roman"/>
              </a:rPr>
              <a:t>Emphasis:</a:t>
            </a:r>
            <a:r>
              <a:rPr lang="en-US" sz="2000" dirty="0">
                <a:solidFill>
                  <a:schemeClr val="accent6">
                    <a:lumMod val="50000"/>
                  </a:schemeClr>
                </a:solidFill>
                <a:latin typeface="Times New Roman"/>
                <a:cs typeface="Times New Roman"/>
              </a:rPr>
              <a:t> Expresses what a program should accomplish without specifying how to achieve it.- </a:t>
            </a:r>
            <a:r>
              <a:rPr lang="en-US" sz="2000" b="1" dirty="0">
                <a:solidFill>
                  <a:schemeClr val="accent6">
                    <a:lumMod val="50000"/>
                  </a:schemeClr>
                </a:solidFill>
                <a:latin typeface="Times New Roman"/>
                <a:cs typeface="Times New Roman"/>
              </a:rPr>
              <a:t>Example :</a:t>
            </a:r>
            <a:r>
              <a:rPr lang="en-US" sz="2000" dirty="0">
                <a:solidFill>
                  <a:schemeClr val="accent6">
                    <a:lumMod val="50000"/>
                  </a:schemeClr>
                </a:solidFill>
                <a:latin typeface="Times New Roman"/>
                <a:cs typeface="Times New Roman"/>
              </a:rPr>
              <a:t> SQL.</a:t>
            </a:r>
          </a:p>
          <a:p>
            <a:pPr marL="915670" lvl="1" indent="-285750">
              <a:buFont typeface="'Wingdings 2',Sans-Serif"/>
              <a:buChar char=""/>
            </a:pPr>
            <a:r>
              <a:rPr lang="en-US" sz="2000" b="1" dirty="0">
                <a:solidFill>
                  <a:schemeClr val="accent6">
                    <a:lumMod val="50000"/>
                  </a:schemeClr>
                </a:solidFill>
                <a:latin typeface="Times New Roman"/>
                <a:cs typeface="Times New Roman"/>
              </a:rPr>
              <a:t>Key Feature:</a:t>
            </a:r>
            <a:r>
              <a:rPr lang="en-US" sz="2000" dirty="0">
                <a:solidFill>
                  <a:schemeClr val="accent6">
                    <a:lumMod val="50000"/>
                  </a:schemeClr>
                </a:solidFill>
                <a:latin typeface="Times New Roman"/>
                <a:cs typeface="Times New Roman"/>
              </a:rPr>
              <a:t> Focuses on declarations and expressions rather than explicit control flow.</a:t>
            </a:r>
          </a:p>
          <a:p>
            <a:pPr marL="305435" indent="-305435">
              <a:buFont typeface="Wingdings 2"/>
              <a:buChar char=""/>
            </a:pPr>
            <a:r>
              <a:rPr lang="en-US" sz="2000" b="1" dirty="0">
                <a:solidFill>
                  <a:schemeClr val="accent6">
                    <a:lumMod val="50000"/>
                  </a:schemeClr>
                </a:solidFill>
                <a:latin typeface="Times New Roman"/>
                <a:ea typeface="+mn-lt"/>
                <a:cs typeface="+mn-lt"/>
              </a:rPr>
              <a:t>Advantages: </a:t>
            </a:r>
            <a:r>
              <a:rPr lang="en-US" sz="2000" dirty="0">
                <a:solidFill>
                  <a:schemeClr val="accent6">
                    <a:lumMod val="50000"/>
                  </a:schemeClr>
                </a:solidFill>
                <a:latin typeface="Times New Roman"/>
                <a:ea typeface="+mn-lt"/>
                <a:cs typeface="+mn-lt"/>
              </a:rPr>
              <a:t>Abstracts away implementation details. Promotes readable and expressive code.</a:t>
            </a:r>
            <a:endParaRPr lang="en-US" sz="2000" dirty="0">
              <a:solidFill>
                <a:schemeClr val="accent6">
                  <a:lumMod val="50000"/>
                </a:schemeClr>
              </a:solidFill>
              <a:latin typeface="Times New Roman"/>
              <a:cs typeface="Times New Roman"/>
            </a:endParaRPr>
          </a:p>
          <a:p>
            <a:pPr marL="305435" indent="-305435">
              <a:buFont typeface="Wingdings 2"/>
              <a:buChar char=""/>
            </a:pPr>
            <a:r>
              <a:rPr lang="en-US" sz="2000" b="1" dirty="0">
                <a:solidFill>
                  <a:schemeClr val="accent6">
                    <a:lumMod val="50000"/>
                  </a:schemeClr>
                </a:solidFill>
                <a:latin typeface="Times New Roman"/>
                <a:ea typeface="+mn-lt"/>
                <a:cs typeface="+mn-lt"/>
              </a:rPr>
              <a:t>Disadvantages: </a:t>
            </a:r>
            <a:r>
              <a:rPr lang="en-US" sz="2000" dirty="0">
                <a:solidFill>
                  <a:schemeClr val="accent6">
                    <a:lumMod val="50000"/>
                  </a:schemeClr>
                </a:solidFill>
                <a:latin typeface="Times New Roman"/>
                <a:ea typeface="+mn-lt"/>
                <a:cs typeface="+mn-lt"/>
              </a:rPr>
              <a:t>May not be suitable for all problems. Learning curve for those used to imperative programming.</a:t>
            </a:r>
            <a:endParaRPr lang="en-US" sz="2000" dirty="0">
              <a:solidFill>
                <a:schemeClr val="accent6">
                  <a:lumMod val="50000"/>
                </a:schemeClr>
              </a:solidFill>
              <a:latin typeface="Times New Roman"/>
              <a:cs typeface="Times New Roman"/>
            </a:endParaRPr>
          </a:p>
          <a:p>
            <a:pPr marL="0" indent="0">
              <a:buNone/>
            </a:pPr>
            <a:endParaRPr lang="en-US" sz="2000" b="1" dirty="0">
              <a:solidFill>
                <a:schemeClr val="accent6">
                  <a:lumMod val="50000"/>
                </a:schemeClr>
              </a:solidFill>
              <a:latin typeface="Times New Roman"/>
              <a:cs typeface="Times New Roman"/>
            </a:endParaRPr>
          </a:p>
          <a:p>
            <a:pPr marL="305435" indent="-305435"/>
            <a:endParaRPr lang="en-US" sz="1600" dirty="0">
              <a:solidFill>
                <a:schemeClr val="accent6">
                  <a:lumMod val="50000"/>
                </a:schemeClr>
              </a:solidFill>
              <a:latin typeface="Times New Roman"/>
              <a:cs typeface="Times New Roman"/>
            </a:endParaRPr>
          </a:p>
          <a:p>
            <a:pPr marL="305435" indent="-305435">
              <a:buFont typeface="Arial" panose="05020102010507070707" pitchFamily="18" charset="2"/>
              <a:buChar char="•"/>
            </a:pPr>
            <a:endParaRPr lang="en-US" dirty="0">
              <a:solidFill>
                <a:schemeClr val="accent6">
                  <a:lumMod val="50000"/>
                </a:schemeClr>
              </a:solidFill>
            </a:endParaRPr>
          </a:p>
        </p:txBody>
      </p:sp>
      <p:sp>
        <p:nvSpPr>
          <p:cNvPr id="4" name="Footer Placeholder 3">
            <a:extLst>
              <a:ext uri="{FF2B5EF4-FFF2-40B4-BE49-F238E27FC236}">
                <a16:creationId xmlns:a16="http://schemas.microsoft.com/office/drawing/2014/main" id="{1602677B-D86D-2821-15F5-65E2E8AAEEA2}"/>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4D2D6C3B-23CD-0395-0BCF-52E9795FEC35}"/>
              </a:ext>
            </a:extLst>
          </p:cNvPr>
          <p:cNvSpPr>
            <a:spLocks noGrp="1"/>
          </p:cNvSpPr>
          <p:nvPr>
            <p:ph type="sldNum" sz="quarter" idx="12"/>
          </p:nvPr>
        </p:nvSpPr>
        <p:spPr/>
        <p:txBody>
          <a:bodyPr/>
          <a:lstStyle/>
          <a:p>
            <a:fld id="{3A98EE3D-8CD1-4C3F-BD1C-C98C9596463C}" type="slidenum">
              <a:rPr lang="en-US" smtClean="0"/>
              <a:t>4</a:t>
            </a:fld>
            <a:endParaRPr lang="en-US"/>
          </a:p>
        </p:txBody>
      </p:sp>
    </p:spTree>
    <p:extLst>
      <p:ext uri="{BB962C8B-B14F-4D97-AF65-F5344CB8AC3E}">
        <p14:creationId xmlns:p14="http://schemas.microsoft.com/office/powerpoint/2010/main" val="533979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0D01F-79A8-AC4E-F856-1F8397885565}"/>
              </a:ext>
            </a:extLst>
          </p:cNvPr>
          <p:cNvSpPr>
            <a:spLocks noGrp="1"/>
          </p:cNvSpPr>
          <p:nvPr>
            <p:ph idx="1"/>
          </p:nvPr>
        </p:nvSpPr>
        <p:spPr>
          <a:xfrm>
            <a:off x="581192" y="930597"/>
            <a:ext cx="11029615" cy="5681648"/>
          </a:xfrm>
        </p:spPr>
        <p:txBody>
          <a:bodyPr vert="horz" lIns="91440" tIns="45720" rIns="91440" bIns="45720" rtlCol="0" anchor="ctr">
            <a:noAutofit/>
          </a:bodyPr>
          <a:lstStyle/>
          <a:p>
            <a:pPr marL="305435" indent="-305435">
              <a:buFont typeface="Arial,Sans-Serif" panose="05020102010507070707" pitchFamily="18" charset="2"/>
              <a:buChar char="•"/>
            </a:pPr>
            <a:r>
              <a:rPr lang="en-US" b="1" dirty="0">
                <a:solidFill>
                  <a:schemeClr val="accent6">
                    <a:lumMod val="50000"/>
                  </a:schemeClr>
                </a:solidFill>
                <a:latin typeface="Times New Roman"/>
                <a:cs typeface="Times New Roman"/>
              </a:rPr>
              <a:t>Logical Programming:</a:t>
            </a:r>
            <a:endParaRPr lang="en-US" dirty="0">
              <a:solidFill>
                <a:schemeClr val="accent6">
                  <a:lumMod val="50000"/>
                </a:schemeClr>
              </a:solidFill>
              <a:latin typeface="Times New Roman"/>
              <a:cs typeface="Times New Roman"/>
            </a:endParaRPr>
          </a:p>
          <a:p>
            <a:pPr marL="915670" lvl="1" indent="-285750">
              <a:buFont typeface="Arial,Sans-Serif" panose="05020102010507070707" pitchFamily="18" charset="2"/>
              <a:buChar char="•"/>
            </a:pPr>
            <a:r>
              <a:rPr lang="en-US" sz="1800" b="1" dirty="0">
                <a:solidFill>
                  <a:schemeClr val="accent6">
                    <a:lumMod val="50000"/>
                  </a:schemeClr>
                </a:solidFill>
                <a:latin typeface="Times New Roman"/>
                <a:cs typeface="Times New Roman"/>
              </a:rPr>
              <a:t>Emphasis:</a:t>
            </a:r>
            <a:r>
              <a:rPr lang="en-US" sz="1800" dirty="0">
                <a:solidFill>
                  <a:schemeClr val="accent6">
                    <a:lumMod val="50000"/>
                  </a:schemeClr>
                </a:solidFill>
                <a:latin typeface="Times New Roman"/>
                <a:cs typeface="Times New Roman"/>
              </a:rPr>
              <a:t> Involves programming with formal logic, where you declare relationships and rules, and the system deduces solutions. </a:t>
            </a:r>
            <a:r>
              <a:rPr lang="en-US" sz="1800" b="1" dirty="0">
                <a:solidFill>
                  <a:schemeClr val="accent6">
                    <a:lumMod val="50000"/>
                  </a:schemeClr>
                </a:solidFill>
                <a:latin typeface="Times New Roman"/>
                <a:cs typeface="Times New Roman"/>
              </a:rPr>
              <a:t>Example Language:</a:t>
            </a:r>
            <a:r>
              <a:rPr lang="en-US" sz="1800" dirty="0">
                <a:solidFill>
                  <a:schemeClr val="accent6">
                    <a:lumMod val="50000"/>
                  </a:schemeClr>
                </a:solidFill>
                <a:latin typeface="Times New Roman"/>
                <a:cs typeface="Times New Roman"/>
              </a:rPr>
              <a:t> Prolog.</a:t>
            </a:r>
          </a:p>
          <a:p>
            <a:pPr marL="915670" lvl="1" indent="-285750">
              <a:buFont typeface="Arial,Sans-Serif" panose="05020102010507070707" pitchFamily="18" charset="2"/>
              <a:buChar char="•"/>
            </a:pPr>
            <a:r>
              <a:rPr lang="en-US" sz="1800" b="1" dirty="0">
                <a:solidFill>
                  <a:schemeClr val="accent6">
                    <a:lumMod val="50000"/>
                  </a:schemeClr>
                </a:solidFill>
                <a:latin typeface="Times New Roman"/>
                <a:cs typeface="Times New Roman"/>
              </a:rPr>
              <a:t>Key Feature:</a:t>
            </a:r>
            <a:r>
              <a:rPr lang="en-US" sz="1800" dirty="0">
                <a:solidFill>
                  <a:schemeClr val="accent6">
                    <a:lumMod val="50000"/>
                  </a:schemeClr>
                </a:solidFill>
                <a:latin typeface="Times New Roman"/>
                <a:cs typeface="Times New Roman"/>
              </a:rPr>
              <a:t> Programming based on logical inference.</a:t>
            </a:r>
          </a:p>
          <a:p>
            <a:pPr marL="305435" indent="-305435"/>
            <a:r>
              <a:rPr lang="en-US" b="1" dirty="0">
                <a:solidFill>
                  <a:schemeClr val="accent6">
                    <a:lumMod val="50000"/>
                  </a:schemeClr>
                </a:solidFill>
                <a:latin typeface="Times New Roman"/>
                <a:ea typeface="+mn-lt"/>
                <a:cs typeface="+mn-lt"/>
              </a:rPr>
              <a:t>Advantages: </a:t>
            </a:r>
            <a:r>
              <a:rPr lang="en-US" dirty="0">
                <a:solidFill>
                  <a:schemeClr val="accent6">
                    <a:lumMod val="50000"/>
                  </a:schemeClr>
                </a:solidFill>
                <a:latin typeface="Times New Roman"/>
                <a:ea typeface="+mn-lt"/>
                <a:cs typeface="+mn-lt"/>
              </a:rPr>
              <a:t>Well-suited for problems involving formal logic, Allows concise representation of relationships and rules.</a:t>
            </a:r>
            <a:endParaRPr lang="en-US" dirty="0">
              <a:solidFill>
                <a:schemeClr val="accent6">
                  <a:lumMod val="50000"/>
                </a:schemeClr>
              </a:solidFill>
              <a:latin typeface="Times New Roman"/>
              <a:cs typeface="Times New Roman"/>
            </a:endParaRPr>
          </a:p>
          <a:p>
            <a:pPr marL="305435" indent="-305435"/>
            <a:r>
              <a:rPr lang="en-US" b="1" dirty="0">
                <a:solidFill>
                  <a:schemeClr val="accent6">
                    <a:lumMod val="50000"/>
                  </a:schemeClr>
                </a:solidFill>
                <a:latin typeface="Times New Roman"/>
                <a:ea typeface="+mn-lt"/>
                <a:cs typeface="+mn-lt"/>
              </a:rPr>
              <a:t>Disadvantages: </a:t>
            </a:r>
            <a:r>
              <a:rPr lang="en-US" dirty="0">
                <a:solidFill>
                  <a:schemeClr val="accent6">
                    <a:lumMod val="50000"/>
                  </a:schemeClr>
                </a:solidFill>
                <a:latin typeface="Times New Roman"/>
                <a:ea typeface="+mn-lt"/>
                <a:cs typeface="+mn-lt"/>
              </a:rPr>
              <a:t>Limited efficiency for some algorithms. Steeper learning curve for those unfamiliar with logic programming.</a:t>
            </a:r>
            <a:endParaRPr lang="en-US" dirty="0">
              <a:solidFill>
                <a:schemeClr val="accent6">
                  <a:lumMod val="50000"/>
                </a:schemeClr>
              </a:solidFill>
              <a:latin typeface="Times New Roman"/>
              <a:cs typeface="Times New Roman"/>
            </a:endParaRPr>
          </a:p>
          <a:p>
            <a:pPr marL="305435" indent="-305435">
              <a:buFont typeface="'Wingdings 2',Sans-Serif" panose="05020102010507070707" pitchFamily="18" charset="2"/>
              <a:buChar char=""/>
            </a:pPr>
            <a:r>
              <a:rPr lang="en-US" b="1" dirty="0">
                <a:solidFill>
                  <a:schemeClr val="accent6">
                    <a:lumMod val="50000"/>
                  </a:schemeClr>
                </a:solidFill>
                <a:latin typeface="Times New Roman"/>
                <a:cs typeface="Times New Roman"/>
              </a:rPr>
              <a:t>Aspect-Oriented Programming (AOP):</a:t>
            </a:r>
            <a:endParaRPr lang="en-US" dirty="0">
              <a:solidFill>
                <a:schemeClr val="accent6">
                  <a:lumMod val="50000"/>
                </a:schemeClr>
              </a:solidFill>
              <a:latin typeface="Times New Roman"/>
              <a:cs typeface="Times New Roman"/>
            </a:endParaRPr>
          </a:p>
          <a:p>
            <a:pPr marL="915670" lvl="1" indent="-285750">
              <a:buFont typeface="Arial,Sans-Serif" panose="05020102010507070707" pitchFamily="18" charset="2"/>
              <a:buChar char="•"/>
            </a:pPr>
            <a:r>
              <a:rPr lang="en-US" sz="1800" b="1" dirty="0">
                <a:solidFill>
                  <a:schemeClr val="accent6">
                    <a:lumMod val="50000"/>
                  </a:schemeClr>
                </a:solidFill>
                <a:latin typeface="Times New Roman"/>
                <a:cs typeface="Times New Roman"/>
              </a:rPr>
              <a:t>Emphasis:</a:t>
            </a:r>
            <a:r>
              <a:rPr lang="en-US" sz="1800" dirty="0">
                <a:solidFill>
                  <a:schemeClr val="accent6">
                    <a:lumMod val="50000"/>
                  </a:schemeClr>
                </a:solidFill>
                <a:latin typeface="Times New Roman"/>
                <a:cs typeface="Times New Roman"/>
              </a:rPr>
              <a:t> Allows modularizing cross-cutting concerns (aspects) that span multiple parts of a program. </a:t>
            </a:r>
            <a:r>
              <a:rPr lang="en-US" sz="1800" b="1" dirty="0">
                <a:solidFill>
                  <a:schemeClr val="accent6">
                    <a:lumMod val="50000"/>
                  </a:schemeClr>
                </a:solidFill>
                <a:latin typeface="Times New Roman"/>
                <a:cs typeface="Times New Roman"/>
              </a:rPr>
              <a:t>Example:</a:t>
            </a:r>
            <a:r>
              <a:rPr lang="en-US" sz="1800" dirty="0">
                <a:solidFill>
                  <a:schemeClr val="accent6">
                    <a:lumMod val="50000"/>
                  </a:schemeClr>
                </a:solidFill>
                <a:latin typeface="Times New Roman"/>
                <a:cs typeface="Times New Roman"/>
              </a:rPr>
              <a:t> AspectJ.</a:t>
            </a:r>
          </a:p>
          <a:p>
            <a:pPr marL="915670" lvl="1" indent="-285750">
              <a:buFont typeface="Arial,Sans-Serif" panose="05020102010507070707" pitchFamily="18" charset="2"/>
              <a:buChar char="•"/>
            </a:pPr>
            <a:r>
              <a:rPr lang="en-US" sz="1800" b="1" dirty="0">
                <a:solidFill>
                  <a:schemeClr val="accent6">
                    <a:lumMod val="50000"/>
                  </a:schemeClr>
                </a:solidFill>
                <a:latin typeface="Times New Roman"/>
                <a:cs typeface="Times New Roman"/>
              </a:rPr>
              <a:t>Key Feature:</a:t>
            </a:r>
            <a:r>
              <a:rPr lang="en-US" sz="1800" dirty="0">
                <a:solidFill>
                  <a:schemeClr val="accent6">
                    <a:lumMod val="50000"/>
                  </a:schemeClr>
                </a:solidFill>
                <a:latin typeface="Times New Roman"/>
                <a:cs typeface="Times New Roman"/>
              </a:rPr>
              <a:t> Separation of concerns, addressing aspects like logging, security, or error handling.</a:t>
            </a:r>
          </a:p>
          <a:p>
            <a:pPr marL="305435" indent="-305435"/>
            <a:r>
              <a:rPr lang="en-US" b="1" dirty="0">
                <a:solidFill>
                  <a:schemeClr val="accent6">
                    <a:lumMod val="50000"/>
                  </a:schemeClr>
                </a:solidFill>
                <a:latin typeface="Times New Roman"/>
                <a:ea typeface="+mn-lt"/>
                <a:cs typeface="+mn-lt"/>
              </a:rPr>
              <a:t>Advantages: </a:t>
            </a:r>
            <a:r>
              <a:rPr lang="en-US" dirty="0">
                <a:solidFill>
                  <a:schemeClr val="accent6">
                    <a:lumMod val="50000"/>
                  </a:schemeClr>
                </a:solidFill>
                <a:latin typeface="Times New Roman"/>
                <a:ea typeface="+mn-lt"/>
                <a:cs typeface="+mn-lt"/>
              </a:rPr>
              <a:t>Promotes better separation of concerns. Facilitates code maintenance by isolating concerns.</a:t>
            </a:r>
            <a:endParaRPr lang="en-US" dirty="0">
              <a:solidFill>
                <a:schemeClr val="accent6">
                  <a:lumMod val="50000"/>
                </a:schemeClr>
              </a:solidFill>
              <a:latin typeface="Times New Roman"/>
              <a:cs typeface="Times New Roman"/>
            </a:endParaRPr>
          </a:p>
          <a:p>
            <a:pPr marL="305435" indent="-305435"/>
            <a:r>
              <a:rPr lang="en-US" b="1" dirty="0">
                <a:solidFill>
                  <a:schemeClr val="accent6">
                    <a:lumMod val="50000"/>
                  </a:schemeClr>
                </a:solidFill>
                <a:latin typeface="Times New Roman"/>
                <a:ea typeface="+mn-lt"/>
                <a:cs typeface="+mn-lt"/>
              </a:rPr>
              <a:t>Disadvantages: </a:t>
            </a:r>
            <a:r>
              <a:rPr lang="en-US" dirty="0">
                <a:solidFill>
                  <a:schemeClr val="accent6">
                    <a:lumMod val="50000"/>
                  </a:schemeClr>
                </a:solidFill>
                <a:latin typeface="Times New Roman"/>
                <a:ea typeface="+mn-lt"/>
                <a:cs typeface="+mn-lt"/>
              </a:rPr>
              <a:t>Adds complexity to the codebase. Overuse may lead to challenging debugging.</a:t>
            </a:r>
            <a:endParaRPr lang="en-US" dirty="0">
              <a:solidFill>
                <a:schemeClr val="accent6">
                  <a:lumMod val="50000"/>
                </a:schemeClr>
              </a:solidFill>
              <a:latin typeface="Times New Roman"/>
              <a:cs typeface="Times New Roman"/>
            </a:endParaRPr>
          </a:p>
          <a:p>
            <a:pPr marL="305435" indent="-305435"/>
            <a:endParaRPr lang="en-US" dirty="0">
              <a:solidFill>
                <a:schemeClr val="accent6">
                  <a:lumMod val="50000"/>
                </a:schemeClr>
              </a:solidFill>
              <a:latin typeface="Times New Roman"/>
              <a:cs typeface="Times New Roman"/>
            </a:endParaRPr>
          </a:p>
        </p:txBody>
      </p:sp>
      <p:sp>
        <p:nvSpPr>
          <p:cNvPr id="4" name="Footer Placeholder 3">
            <a:extLst>
              <a:ext uri="{FF2B5EF4-FFF2-40B4-BE49-F238E27FC236}">
                <a16:creationId xmlns:a16="http://schemas.microsoft.com/office/drawing/2014/main" id="{95F65D0B-981F-982F-4C87-E21640F0DAAC}"/>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AD283FE1-4D81-9172-0BE4-EF0C085776D0}"/>
              </a:ext>
            </a:extLst>
          </p:cNvPr>
          <p:cNvSpPr>
            <a:spLocks noGrp="1"/>
          </p:cNvSpPr>
          <p:nvPr>
            <p:ph type="sldNum" sz="quarter" idx="12"/>
          </p:nvPr>
        </p:nvSpPr>
        <p:spPr/>
        <p:txBody>
          <a:bodyPr/>
          <a:lstStyle/>
          <a:p>
            <a:fld id="{3A98EE3D-8CD1-4C3F-BD1C-C98C9596463C}" type="slidenum">
              <a:rPr lang="en-US" smtClean="0"/>
              <a:t>5</a:t>
            </a:fld>
            <a:endParaRPr lang="en-US"/>
          </a:p>
        </p:txBody>
      </p:sp>
    </p:spTree>
    <p:extLst>
      <p:ext uri="{BB962C8B-B14F-4D97-AF65-F5344CB8AC3E}">
        <p14:creationId xmlns:p14="http://schemas.microsoft.com/office/powerpoint/2010/main" val="29876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55015BF-69E2-C79C-9681-3D7DEBB052C2}"/>
              </a:ext>
            </a:extLst>
          </p:cNvPr>
          <p:cNvSpPr>
            <a:spLocks noGrp="1"/>
          </p:cNvSpPr>
          <p:nvPr>
            <p:ph type="title"/>
          </p:nvPr>
        </p:nvSpPr>
        <p:spPr>
          <a:xfrm>
            <a:off x="300455" y="624572"/>
            <a:ext cx="11029616" cy="359237"/>
          </a:xfrm>
        </p:spPr>
        <p:txBody>
          <a:bodyPr>
            <a:normAutofit fontScale="90000"/>
          </a:bodyPr>
          <a:lstStyle/>
          <a:p>
            <a:pPr algn="ctr"/>
            <a:r>
              <a:rPr lang="en-US" cap="none" dirty="0">
                <a:solidFill>
                  <a:schemeClr val="accent6">
                    <a:lumMod val="50000"/>
                  </a:schemeClr>
                </a:solidFill>
              </a:rPr>
              <a:t>Data Types</a:t>
            </a:r>
          </a:p>
        </p:txBody>
      </p:sp>
      <p:sp>
        <p:nvSpPr>
          <p:cNvPr id="4" name="Footer Placeholder 3">
            <a:extLst>
              <a:ext uri="{FF2B5EF4-FFF2-40B4-BE49-F238E27FC236}">
                <a16:creationId xmlns:a16="http://schemas.microsoft.com/office/drawing/2014/main" id="{66535044-5FAF-5A9E-983E-FD1CCB60673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E817ED6F-CC27-6B09-00F8-79B909829FAF}"/>
              </a:ext>
            </a:extLst>
          </p:cNvPr>
          <p:cNvSpPr>
            <a:spLocks noGrp="1"/>
          </p:cNvSpPr>
          <p:nvPr>
            <p:ph type="sldNum" sz="quarter" idx="12"/>
          </p:nvPr>
        </p:nvSpPr>
        <p:spPr/>
        <p:txBody>
          <a:bodyPr/>
          <a:lstStyle/>
          <a:p>
            <a:fld id="{3A98EE3D-8CD1-4C3F-BD1C-C98C9596463C}" type="slidenum">
              <a:rPr lang="en-US" smtClean="0"/>
              <a:t>6</a:t>
            </a:fld>
            <a:endParaRPr lang="en-US"/>
          </a:p>
        </p:txBody>
      </p:sp>
      <p:pic>
        <p:nvPicPr>
          <p:cNvPr id="6" name="Picture 5" descr="A table of data&#10;&#10;Description automatically generated">
            <a:extLst>
              <a:ext uri="{FF2B5EF4-FFF2-40B4-BE49-F238E27FC236}">
                <a16:creationId xmlns:a16="http://schemas.microsoft.com/office/drawing/2014/main" id="{01CC8C4A-4917-39D6-5461-CB1EBFAE5D6C}"/>
              </a:ext>
            </a:extLst>
          </p:cNvPr>
          <p:cNvPicPr>
            <a:picLocks noChangeAspect="1"/>
          </p:cNvPicPr>
          <p:nvPr/>
        </p:nvPicPr>
        <p:blipFill>
          <a:blip r:embed="rId2"/>
          <a:stretch>
            <a:fillRect/>
          </a:stretch>
        </p:blipFill>
        <p:spPr>
          <a:xfrm>
            <a:off x="5975684" y="1716569"/>
            <a:ext cx="5962316" cy="4374020"/>
          </a:xfrm>
          <a:prstGeom prst="rect">
            <a:avLst/>
          </a:prstGeom>
        </p:spPr>
      </p:pic>
      <p:pic>
        <p:nvPicPr>
          <p:cNvPr id="7" name="Picture 6" descr="A diagram of data type&#10;&#10;Description automatically generated">
            <a:extLst>
              <a:ext uri="{FF2B5EF4-FFF2-40B4-BE49-F238E27FC236}">
                <a16:creationId xmlns:a16="http://schemas.microsoft.com/office/drawing/2014/main" id="{9DF163B0-103B-5D29-2E16-87C205B3349D}"/>
              </a:ext>
            </a:extLst>
          </p:cNvPr>
          <p:cNvPicPr>
            <a:picLocks noChangeAspect="1"/>
          </p:cNvPicPr>
          <p:nvPr/>
        </p:nvPicPr>
        <p:blipFill rotWithShape="1">
          <a:blip r:embed="rId3"/>
          <a:srcRect l="1978" t="-1405" r="1978" b="-403"/>
          <a:stretch/>
        </p:blipFill>
        <p:spPr>
          <a:xfrm>
            <a:off x="53475" y="1960953"/>
            <a:ext cx="5854842" cy="3384324"/>
          </a:xfrm>
          <a:prstGeom prst="rect">
            <a:avLst/>
          </a:prstGeom>
        </p:spPr>
      </p:pic>
    </p:spTree>
    <p:extLst>
      <p:ext uri="{BB962C8B-B14F-4D97-AF65-F5344CB8AC3E}">
        <p14:creationId xmlns:p14="http://schemas.microsoft.com/office/powerpoint/2010/main" val="423391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B918-FF93-789D-B533-5A9ABAEF66BF}"/>
              </a:ext>
            </a:extLst>
          </p:cNvPr>
          <p:cNvSpPr>
            <a:spLocks noGrp="1"/>
          </p:cNvSpPr>
          <p:nvPr>
            <p:ph type="title"/>
          </p:nvPr>
        </p:nvSpPr>
        <p:spPr>
          <a:xfrm>
            <a:off x="581192" y="731520"/>
            <a:ext cx="11029616" cy="339284"/>
          </a:xfrm>
        </p:spPr>
        <p:txBody>
          <a:bodyPr>
            <a:normAutofit fontScale="90000"/>
          </a:bodyPr>
          <a:lstStyle/>
          <a:p>
            <a:pPr algn="ctr"/>
            <a:r>
              <a:rPr lang="en-US" cap="none" dirty="0"/>
              <a:t>Partial Keyword</a:t>
            </a:r>
          </a:p>
        </p:txBody>
      </p:sp>
      <p:sp>
        <p:nvSpPr>
          <p:cNvPr id="3" name="Content Placeholder 2">
            <a:extLst>
              <a:ext uri="{FF2B5EF4-FFF2-40B4-BE49-F238E27FC236}">
                <a16:creationId xmlns:a16="http://schemas.microsoft.com/office/drawing/2014/main" id="{C8536304-A111-D89F-BCF0-128646B822E9}"/>
              </a:ext>
            </a:extLst>
          </p:cNvPr>
          <p:cNvSpPr>
            <a:spLocks noGrp="1"/>
          </p:cNvSpPr>
          <p:nvPr>
            <p:ph idx="1"/>
          </p:nvPr>
        </p:nvSpPr>
        <p:spPr>
          <a:xfrm>
            <a:off x="581192" y="1283163"/>
            <a:ext cx="11029615" cy="4692187"/>
          </a:xfrm>
        </p:spPr>
        <p:txBody>
          <a:bodyPr vert="horz" lIns="91440" tIns="45720" rIns="91440" bIns="45720" rtlCol="0" anchor="ctr">
            <a:noAutofit/>
          </a:bodyPr>
          <a:lstStyle/>
          <a:p>
            <a:pPr marL="305435" indent="-305435"/>
            <a:r>
              <a:rPr lang="en-US" sz="2400">
                <a:solidFill>
                  <a:schemeClr val="accent6">
                    <a:lumMod val="50000"/>
                  </a:schemeClr>
                </a:solidFill>
                <a:latin typeface="Times New Roman"/>
                <a:ea typeface="+mn-lt"/>
                <a:cs typeface="Times New Roman"/>
              </a:rPr>
              <a:t>Partial keyword is used to split the definition of a class or a method across multiple files or parts, allowing developers to work on different aspects of the code in isolation.</a:t>
            </a:r>
          </a:p>
          <a:p>
            <a:pPr marL="305435" indent="-305435"/>
            <a:r>
              <a:rPr lang="en-US" sz="2400" b="1">
                <a:solidFill>
                  <a:schemeClr val="accent6">
                    <a:lumMod val="50000"/>
                  </a:schemeClr>
                </a:solidFill>
                <a:latin typeface="Times New Roman"/>
                <a:ea typeface="+mn-lt"/>
                <a:cs typeface="+mn-lt"/>
              </a:rPr>
              <a:t>Partial Classes:</a:t>
            </a:r>
            <a:endParaRPr lang="en-US" sz="2400">
              <a:solidFill>
                <a:schemeClr val="accent6">
                  <a:lumMod val="50000"/>
                </a:schemeClr>
              </a:solidFill>
              <a:latin typeface="Times New Roman"/>
              <a:cs typeface="Times New Roman"/>
            </a:endParaRPr>
          </a:p>
          <a:p>
            <a:pPr marL="305435" indent="-305435"/>
            <a:r>
              <a:rPr lang="en-US" sz="2400">
                <a:solidFill>
                  <a:schemeClr val="accent6">
                    <a:lumMod val="50000"/>
                  </a:schemeClr>
                </a:solidFill>
                <a:latin typeface="Times New Roman"/>
                <a:ea typeface="+mn-lt"/>
                <a:cs typeface="+mn-lt"/>
              </a:rPr>
              <a:t>In languages like C# and Visual Basic .NET, the </a:t>
            </a:r>
            <a:r>
              <a:rPr lang="en-US" sz="2400">
                <a:solidFill>
                  <a:schemeClr val="accent6">
                    <a:lumMod val="50000"/>
                  </a:schemeClr>
                </a:solidFill>
                <a:latin typeface="Times New Roman"/>
                <a:cs typeface="Times New Roman"/>
              </a:rPr>
              <a:t>partial</a:t>
            </a:r>
            <a:r>
              <a:rPr lang="en-US" sz="2400">
                <a:solidFill>
                  <a:schemeClr val="accent6">
                    <a:lumMod val="50000"/>
                  </a:schemeClr>
                </a:solidFill>
                <a:latin typeface="Times New Roman"/>
                <a:ea typeface="+mn-lt"/>
                <a:cs typeface="+mn-lt"/>
              </a:rPr>
              <a:t> keyword is used to define a class in multiple files. Each part of the class is marked with the </a:t>
            </a:r>
            <a:r>
              <a:rPr lang="en-US" sz="2400">
                <a:solidFill>
                  <a:schemeClr val="accent6">
                    <a:lumMod val="50000"/>
                  </a:schemeClr>
                </a:solidFill>
                <a:latin typeface="Times New Roman"/>
                <a:cs typeface="Times New Roman"/>
              </a:rPr>
              <a:t>partial</a:t>
            </a:r>
            <a:r>
              <a:rPr lang="en-US" sz="2400">
                <a:solidFill>
                  <a:schemeClr val="accent6">
                    <a:lumMod val="50000"/>
                  </a:schemeClr>
                </a:solidFill>
                <a:latin typeface="Times New Roman"/>
                <a:ea typeface="+mn-lt"/>
                <a:cs typeface="+mn-lt"/>
              </a:rPr>
              <a:t> keyword, and the compiler combines them into a single class during compilation.</a:t>
            </a:r>
            <a:endParaRPr lang="en-US" sz="2400">
              <a:solidFill>
                <a:schemeClr val="accent6">
                  <a:lumMod val="50000"/>
                </a:schemeClr>
              </a:solidFill>
              <a:latin typeface="Times New Roman"/>
              <a:cs typeface="Times New Roman"/>
            </a:endParaRPr>
          </a:p>
          <a:p>
            <a:pPr marL="305435" indent="-305435"/>
            <a:r>
              <a:rPr lang="en-US" sz="2400" b="1">
                <a:solidFill>
                  <a:schemeClr val="accent6">
                    <a:lumMod val="50000"/>
                  </a:schemeClr>
                </a:solidFill>
                <a:latin typeface="Times New Roman"/>
                <a:ea typeface="+mn-lt"/>
                <a:cs typeface="Times New Roman"/>
              </a:rPr>
              <a:t>Partial Methods:</a:t>
            </a:r>
            <a:endParaRPr lang="en-US" sz="2400">
              <a:solidFill>
                <a:schemeClr val="accent6">
                  <a:lumMod val="50000"/>
                </a:schemeClr>
              </a:solidFill>
              <a:latin typeface="Times New Roman"/>
              <a:ea typeface="+mn-lt"/>
              <a:cs typeface="Times New Roman"/>
            </a:endParaRPr>
          </a:p>
          <a:p>
            <a:pPr marL="305435" indent="-305435"/>
            <a:r>
              <a:rPr lang="en-US" sz="2400">
                <a:solidFill>
                  <a:schemeClr val="accent6">
                    <a:lumMod val="50000"/>
                  </a:schemeClr>
                </a:solidFill>
                <a:latin typeface="Times New Roman"/>
                <a:ea typeface="+mn-lt"/>
                <a:cs typeface="+mn-lt"/>
              </a:rPr>
              <a:t>Partial methods are methods that may or may not have an implementation. If no implementation is provided, the compiler removes the method and all calls to it during compilation.</a:t>
            </a:r>
            <a:endParaRPr lang="en-US" sz="2400">
              <a:solidFill>
                <a:schemeClr val="accent6">
                  <a:lumMod val="50000"/>
                </a:schemeClr>
              </a:solidFill>
              <a:latin typeface="Times New Roman"/>
              <a:cs typeface="Times New Roman"/>
            </a:endParaRPr>
          </a:p>
        </p:txBody>
      </p:sp>
      <p:sp>
        <p:nvSpPr>
          <p:cNvPr id="4" name="Footer Placeholder 3">
            <a:extLst>
              <a:ext uri="{FF2B5EF4-FFF2-40B4-BE49-F238E27FC236}">
                <a16:creationId xmlns:a16="http://schemas.microsoft.com/office/drawing/2014/main" id="{F5429B8A-C20D-49DA-9432-C2E711650A3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B5F509A-A9E1-DE63-CF84-7BBC5A5508AF}"/>
              </a:ext>
            </a:extLst>
          </p:cNvPr>
          <p:cNvSpPr>
            <a:spLocks noGrp="1"/>
          </p:cNvSpPr>
          <p:nvPr>
            <p:ph type="sldNum" sz="quarter" idx="12"/>
          </p:nvPr>
        </p:nvSpPr>
        <p:spPr/>
        <p:txBody>
          <a:bodyPr/>
          <a:lstStyle/>
          <a:p>
            <a:fld id="{3A98EE3D-8CD1-4C3F-BD1C-C98C9596463C}" type="slidenum">
              <a:rPr lang="en-US" smtClean="0"/>
              <a:t>7</a:t>
            </a:fld>
            <a:endParaRPr lang="en-US"/>
          </a:p>
        </p:txBody>
      </p:sp>
    </p:spTree>
    <p:extLst>
      <p:ext uri="{BB962C8B-B14F-4D97-AF65-F5344CB8AC3E}">
        <p14:creationId xmlns:p14="http://schemas.microsoft.com/office/powerpoint/2010/main" val="403436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3A03-1AAC-C7C5-7D18-571DD845BDA2}"/>
              </a:ext>
            </a:extLst>
          </p:cNvPr>
          <p:cNvSpPr>
            <a:spLocks noGrp="1"/>
          </p:cNvSpPr>
          <p:nvPr>
            <p:ph type="title"/>
          </p:nvPr>
        </p:nvSpPr>
        <p:spPr>
          <a:xfrm>
            <a:off x="581192" y="731520"/>
            <a:ext cx="11029616" cy="372605"/>
          </a:xfrm>
        </p:spPr>
        <p:txBody>
          <a:bodyPr>
            <a:normAutofit fontScale="90000"/>
          </a:bodyPr>
          <a:lstStyle/>
          <a:p>
            <a:pPr algn="ctr"/>
            <a:r>
              <a:rPr lang="en-US" cap="none" dirty="0"/>
              <a:t>Constructor  Vs Destructor</a:t>
            </a:r>
          </a:p>
        </p:txBody>
      </p:sp>
      <p:pic>
        <p:nvPicPr>
          <p:cNvPr id="6" name="Content Placeholder 5" descr="A blue and red rectangular chart&#10;&#10;Description automatically generated">
            <a:extLst>
              <a:ext uri="{FF2B5EF4-FFF2-40B4-BE49-F238E27FC236}">
                <a16:creationId xmlns:a16="http://schemas.microsoft.com/office/drawing/2014/main" id="{3980379A-98F5-5EBB-D40A-408ACE7A546D}"/>
              </a:ext>
            </a:extLst>
          </p:cNvPr>
          <p:cNvPicPr>
            <a:picLocks noGrp="1" noChangeAspect="1"/>
          </p:cNvPicPr>
          <p:nvPr>
            <p:ph idx="1"/>
          </p:nvPr>
        </p:nvPicPr>
        <p:blipFill rotWithShape="1">
          <a:blip r:embed="rId2"/>
          <a:srcRect t="8143" r="356" b="6189"/>
          <a:stretch/>
        </p:blipFill>
        <p:spPr>
          <a:xfrm>
            <a:off x="706646" y="1432286"/>
            <a:ext cx="6861798" cy="5236216"/>
          </a:xfrm>
        </p:spPr>
      </p:pic>
      <p:sp>
        <p:nvSpPr>
          <p:cNvPr id="4" name="Footer Placeholder 3">
            <a:extLst>
              <a:ext uri="{FF2B5EF4-FFF2-40B4-BE49-F238E27FC236}">
                <a16:creationId xmlns:a16="http://schemas.microsoft.com/office/drawing/2014/main" id="{E358FD9E-098A-928F-17BB-2C131A684DF7}"/>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35DA9B-C418-D2C2-2F68-528CACF07E62}"/>
              </a:ext>
            </a:extLst>
          </p:cNvPr>
          <p:cNvSpPr>
            <a:spLocks noGrp="1"/>
          </p:cNvSpPr>
          <p:nvPr>
            <p:ph type="sldNum" sz="quarter" idx="12"/>
          </p:nvPr>
        </p:nvSpPr>
        <p:spPr/>
        <p:txBody>
          <a:bodyPr/>
          <a:lstStyle/>
          <a:p>
            <a:fld id="{3A98EE3D-8CD1-4C3F-BD1C-C98C9596463C}" type="slidenum">
              <a:rPr lang="en-US" smtClean="0"/>
              <a:t>8</a:t>
            </a:fld>
            <a:endParaRPr lang="en-US"/>
          </a:p>
        </p:txBody>
      </p:sp>
      <p:pic>
        <p:nvPicPr>
          <p:cNvPr id="7" name="Picture 6" descr="A computer code with green and red text&#10;&#10;Description automatically generated">
            <a:extLst>
              <a:ext uri="{FF2B5EF4-FFF2-40B4-BE49-F238E27FC236}">
                <a16:creationId xmlns:a16="http://schemas.microsoft.com/office/drawing/2014/main" id="{B3551AB1-6F14-DF68-1C7F-23CEF9CE922A}"/>
              </a:ext>
            </a:extLst>
          </p:cNvPr>
          <p:cNvPicPr>
            <a:picLocks noChangeAspect="1"/>
          </p:cNvPicPr>
          <p:nvPr/>
        </p:nvPicPr>
        <p:blipFill>
          <a:blip r:embed="rId3"/>
          <a:stretch>
            <a:fillRect/>
          </a:stretch>
        </p:blipFill>
        <p:spPr>
          <a:xfrm>
            <a:off x="7879348" y="1846095"/>
            <a:ext cx="3866146" cy="4368967"/>
          </a:xfrm>
          <a:prstGeom prst="rect">
            <a:avLst/>
          </a:prstGeom>
        </p:spPr>
      </p:pic>
    </p:spTree>
    <p:extLst>
      <p:ext uri="{BB962C8B-B14F-4D97-AF65-F5344CB8AC3E}">
        <p14:creationId xmlns:p14="http://schemas.microsoft.com/office/powerpoint/2010/main" val="2957481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B855-DC78-7583-7724-C35651003552}"/>
              </a:ext>
            </a:extLst>
          </p:cNvPr>
          <p:cNvSpPr>
            <a:spLocks noGrp="1"/>
          </p:cNvSpPr>
          <p:nvPr>
            <p:ph type="title"/>
          </p:nvPr>
        </p:nvSpPr>
        <p:spPr>
          <a:xfrm>
            <a:off x="581192" y="731520"/>
            <a:ext cx="11029616" cy="359237"/>
          </a:xfrm>
        </p:spPr>
        <p:txBody>
          <a:bodyPr>
            <a:normAutofit fontScale="90000"/>
          </a:bodyPr>
          <a:lstStyle/>
          <a:p>
            <a:pPr algn="ctr"/>
            <a:r>
              <a:rPr lang="en-US" cap="none" dirty="0"/>
              <a:t>Static Keyword</a:t>
            </a:r>
          </a:p>
        </p:txBody>
      </p:sp>
      <p:sp>
        <p:nvSpPr>
          <p:cNvPr id="3" name="Content Placeholder 2">
            <a:extLst>
              <a:ext uri="{FF2B5EF4-FFF2-40B4-BE49-F238E27FC236}">
                <a16:creationId xmlns:a16="http://schemas.microsoft.com/office/drawing/2014/main" id="{BC5C19B9-6D3A-D3E3-A1C5-F8A08E54C91E}"/>
              </a:ext>
            </a:extLst>
          </p:cNvPr>
          <p:cNvSpPr>
            <a:spLocks noGrp="1"/>
          </p:cNvSpPr>
          <p:nvPr>
            <p:ph idx="1"/>
          </p:nvPr>
        </p:nvSpPr>
        <p:spPr>
          <a:xfrm>
            <a:off x="581192" y="1249042"/>
            <a:ext cx="11370809" cy="6191645"/>
          </a:xfrm>
        </p:spPr>
        <p:txBody>
          <a:bodyPr vert="horz" lIns="91440" tIns="45720" rIns="91440" bIns="45720" rtlCol="0" anchor="ctr">
            <a:noAutofit/>
          </a:bodyPr>
          <a:lstStyle/>
          <a:p>
            <a:pPr marL="0" indent="0">
              <a:buNone/>
            </a:pPr>
            <a:r>
              <a:rPr lang="en-US" sz="2400" b="1">
                <a:solidFill>
                  <a:schemeClr val="accent6">
                    <a:lumMod val="50000"/>
                  </a:schemeClr>
                </a:solidFill>
                <a:latin typeface="Times New Roman"/>
                <a:cs typeface="Times New Roman"/>
              </a:rPr>
              <a:t>Static Class:</a:t>
            </a:r>
          </a:p>
          <a:p>
            <a:pPr marL="305435" indent="-305435"/>
            <a:r>
              <a:rPr lang="en-US" sz="2000">
                <a:solidFill>
                  <a:schemeClr val="accent6">
                    <a:lumMod val="50000"/>
                  </a:schemeClr>
                </a:solidFill>
                <a:latin typeface="Times New Roman"/>
                <a:ea typeface="+mn-lt"/>
                <a:cs typeface="+mn-lt"/>
              </a:rPr>
              <a:t>A class is a blueprint for creating objects. In most languages, classes are used to encapsulate data and behavior related to a specific concept. A static class, however, has some key differences:</a:t>
            </a:r>
            <a:endParaRPr lang="en-US" sz="2000">
              <a:solidFill>
                <a:schemeClr val="accent6">
                  <a:lumMod val="50000"/>
                </a:schemeClr>
              </a:solidFill>
              <a:latin typeface="Times New Roman"/>
              <a:cs typeface="Times New Roman"/>
            </a:endParaRPr>
          </a:p>
          <a:p>
            <a:pPr marL="305435" indent="-305435"/>
            <a:r>
              <a:rPr lang="en-US" sz="2000" b="1">
                <a:solidFill>
                  <a:schemeClr val="accent6">
                    <a:lumMod val="50000"/>
                  </a:schemeClr>
                </a:solidFill>
                <a:latin typeface="Times New Roman"/>
                <a:ea typeface="+mn-lt"/>
                <a:cs typeface="+mn-lt"/>
              </a:rPr>
              <a:t>No Instantiation:</a:t>
            </a:r>
            <a:r>
              <a:rPr lang="en-US" sz="2000">
                <a:solidFill>
                  <a:schemeClr val="accent6">
                    <a:lumMod val="50000"/>
                  </a:schemeClr>
                </a:solidFill>
                <a:latin typeface="Times New Roman"/>
                <a:ea typeface="+mn-lt"/>
                <a:cs typeface="+mn-lt"/>
              </a:rPr>
              <a:t> You cannot create an instance (object) of a static class. It is designed to be used without instantiation.</a:t>
            </a:r>
            <a:endParaRPr lang="en-US" sz="2000">
              <a:solidFill>
                <a:schemeClr val="accent6">
                  <a:lumMod val="50000"/>
                </a:schemeClr>
              </a:solidFill>
              <a:latin typeface="Times New Roman"/>
              <a:cs typeface="Times New Roman"/>
            </a:endParaRPr>
          </a:p>
          <a:p>
            <a:pPr marL="305435" indent="-305435"/>
            <a:r>
              <a:rPr lang="en-US" sz="2000" b="1">
                <a:solidFill>
                  <a:schemeClr val="accent6">
                    <a:lumMod val="50000"/>
                  </a:schemeClr>
                </a:solidFill>
                <a:latin typeface="Times New Roman"/>
                <a:ea typeface="+mn-lt"/>
                <a:cs typeface="+mn-lt"/>
              </a:rPr>
              <a:t>Static Members Only:</a:t>
            </a:r>
            <a:r>
              <a:rPr lang="en-US" sz="2000">
                <a:solidFill>
                  <a:schemeClr val="accent6">
                    <a:lumMod val="50000"/>
                  </a:schemeClr>
                </a:solidFill>
                <a:latin typeface="Times New Roman"/>
                <a:ea typeface="+mn-lt"/>
                <a:cs typeface="+mn-lt"/>
              </a:rPr>
              <a:t> All members (fields, methods) of a static class must be static. This means they belong to the class itself rather than instances of the class.</a:t>
            </a:r>
            <a:endParaRPr lang="en-US" sz="2000">
              <a:solidFill>
                <a:schemeClr val="accent6">
                  <a:lumMod val="50000"/>
                </a:schemeClr>
              </a:solidFill>
              <a:latin typeface="Times New Roman"/>
              <a:cs typeface="Times New Roman"/>
            </a:endParaRPr>
          </a:p>
          <a:p>
            <a:pPr marL="305435" indent="-305435"/>
            <a:r>
              <a:rPr lang="en-US" sz="2000" b="1">
                <a:solidFill>
                  <a:schemeClr val="accent6">
                    <a:lumMod val="50000"/>
                  </a:schemeClr>
                </a:solidFill>
                <a:latin typeface="Times New Roman"/>
                <a:ea typeface="+mn-lt"/>
                <a:cs typeface="+mn-lt"/>
              </a:rPr>
              <a:t>Namespace Organization:</a:t>
            </a:r>
            <a:r>
              <a:rPr lang="en-US" sz="2000">
                <a:solidFill>
                  <a:schemeClr val="accent6">
                    <a:lumMod val="50000"/>
                  </a:schemeClr>
                </a:solidFill>
                <a:latin typeface="Times New Roman"/>
                <a:ea typeface="+mn-lt"/>
                <a:cs typeface="+mn-lt"/>
              </a:rPr>
              <a:t> Static classes are often used for grouping related utility methods or constants under a common namespace, providing a way to organize code.</a:t>
            </a:r>
            <a:endParaRPr lang="en-US" sz="2000">
              <a:solidFill>
                <a:schemeClr val="accent6">
                  <a:lumMod val="50000"/>
                </a:schemeClr>
              </a:solidFill>
              <a:latin typeface="Times New Roman"/>
              <a:cs typeface="Times New Roman"/>
            </a:endParaRPr>
          </a:p>
          <a:p>
            <a:pPr marL="305435" indent="-305435"/>
            <a:r>
              <a:rPr lang="en-US" sz="2400" b="1">
                <a:solidFill>
                  <a:schemeClr val="accent6">
                    <a:lumMod val="50000"/>
                  </a:schemeClr>
                </a:solidFill>
                <a:latin typeface="Times New Roman"/>
                <a:cs typeface="Times New Roman"/>
              </a:rPr>
              <a:t>Static Methods:</a:t>
            </a:r>
            <a:endParaRPr lang="en-US" sz="2400">
              <a:solidFill>
                <a:schemeClr val="accent6">
                  <a:lumMod val="50000"/>
                </a:schemeClr>
              </a:solidFill>
              <a:latin typeface="Times New Roman"/>
              <a:cs typeface="Times New Roman"/>
            </a:endParaRPr>
          </a:p>
          <a:p>
            <a:pPr marL="305435" indent="-305435"/>
            <a:r>
              <a:rPr lang="en-US" sz="2000">
                <a:solidFill>
                  <a:schemeClr val="accent6">
                    <a:lumMod val="50000"/>
                  </a:schemeClr>
                </a:solidFill>
                <a:latin typeface="Times New Roman"/>
                <a:ea typeface="+mn-lt"/>
                <a:cs typeface="+mn-lt"/>
              </a:rPr>
              <a:t>Static methods are called on the class rather than on an object of the class. Some characteristics of static methods include:</a:t>
            </a:r>
            <a:endParaRPr lang="en-US" sz="2000">
              <a:solidFill>
                <a:schemeClr val="accent6">
                  <a:lumMod val="50000"/>
                </a:schemeClr>
              </a:solidFill>
              <a:latin typeface="Times New Roman"/>
              <a:cs typeface="Times New Roman"/>
            </a:endParaRPr>
          </a:p>
          <a:p>
            <a:pPr marL="305435" indent="-305435"/>
            <a:endParaRPr lang="en-US" sz="2000">
              <a:solidFill>
                <a:schemeClr val="accent6">
                  <a:lumMod val="50000"/>
                </a:schemeClr>
              </a:solidFill>
              <a:latin typeface="Times New Roman"/>
              <a:cs typeface="Times New Roman"/>
            </a:endParaRPr>
          </a:p>
          <a:p>
            <a:pPr marL="305435" indent="-305435"/>
            <a:endParaRPr lang="en-US" sz="2000">
              <a:solidFill>
                <a:schemeClr val="accent6">
                  <a:lumMod val="50000"/>
                </a:schemeClr>
              </a:solidFill>
              <a:latin typeface="Times New Roman"/>
              <a:cs typeface="Times New Roman"/>
            </a:endParaRPr>
          </a:p>
        </p:txBody>
      </p:sp>
      <p:sp>
        <p:nvSpPr>
          <p:cNvPr id="4" name="Footer Placeholder 3">
            <a:extLst>
              <a:ext uri="{FF2B5EF4-FFF2-40B4-BE49-F238E27FC236}">
                <a16:creationId xmlns:a16="http://schemas.microsoft.com/office/drawing/2014/main" id="{1E6ECF39-BADF-BD20-9216-0C07299E5AE2}"/>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34382C05-527D-3628-CA4C-36D1676CC9AD}"/>
              </a:ext>
            </a:extLst>
          </p:cNvPr>
          <p:cNvSpPr>
            <a:spLocks noGrp="1"/>
          </p:cNvSpPr>
          <p:nvPr>
            <p:ph type="sldNum" sz="quarter" idx="12"/>
          </p:nvPr>
        </p:nvSpPr>
        <p:spPr/>
        <p:txBody>
          <a:bodyPr/>
          <a:lstStyle/>
          <a:p>
            <a:fld id="{3A98EE3D-8CD1-4C3F-BD1C-C98C9596463C}" type="slidenum">
              <a:rPr lang="en-US" smtClean="0"/>
              <a:t>9</a:t>
            </a:fld>
            <a:endParaRPr lang="en-US"/>
          </a:p>
        </p:txBody>
      </p:sp>
    </p:spTree>
    <p:extLst>
      <p:ext uri="{BB962C8B-B14F-4D97-AF65-F5344CB8AC3E}">
        <p14:creationId xmlns:p14="http://schemas.microsoft.com/office/powerpoint/2010/main" val="4265423573"/>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CEB89B-922A-4F66-97DB-EDD8F270360B}">
  <ds:schemaRefs>
    <ds:schemaRef ds:uri="http://schemas.microsoft.com/sharepoint/v3/contenttype/forms"/>
  </ds:schemaRefs>
</ds:datastoreItem>
</file>

<file path=customXml/itemProps2.xml><?xml version="1.0" encoding="utf-8"?>
<ds:datastoreItem xmlns:ds="http://schemas.openxmlformats.org/officeDocument/2006/customXml" ds:itemID="{88D7F1A9-0188-45A8-AAB7-D8B3257A9F5E}">
  <ds:schemaRefs>
    <ds:schemaRef ds:uri="http://purl.org/dc/terms/"/>
    <ds:schemaRef ds:uri="16c05727-aa75-4e4a-9b5f-8a80a1165891"/>
    <ds:schemaRef ds:uri="http://www.w3.org/XML/1998/namespace"/>
    <ds:schemaRef ds:uri="http://purl.org/dc/dcmitype/"/>
    <ds:schemaRef ds:uri="http://schemas.microsoft.com/office/infopath/2007/PartnerControls"/>
    <ds:schemaRef ds:uri="http://schemas.microsoft.com/sharepoint/v3"/>
    <ds:schemaRef ds:uri="http://schemas.microsoft.com/office/2006/documentManagement/types"/>
    <ds:schemaRef ds:uri="http://purl.org/dc/elements/1.1/"/>
    <ds:schemaRef ds:uri="71af3243-3dd4-4a8d-8c0d-dd76da1f02a5"/>
    <ds:schemaRef ds:uri="http://schemas.openxmlformats.org/package/2006/metadata/core-properties"/>
    <ds:schemaRef ds:uri="230e9df3-be65-4c73-a93b-d1236ebd677e"/>
    <ds:schemaRef ds:uri="http://schemas.microsoft.com/office/2006/metadata/properties"/>
  </ds:schemaRefs>
</ds:datastoreItem>
</file>

<file path=customXml/itemProps3.xml><?xml version="1.0" encoding="utf-8"?>
<ds:datastoreItem xmlns:ds="http://schemas.openxmlformats.org/officeDocument/2006/customXml" ds:itemID="{5AB925AF-1C2C-47DC-A961-4D6FA16128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_DividendVTI</Template>
  <TotalTime>13</TotalTime>
  <Words>1956</Words>
  <Application>Microsoft Office PowerPoint</Application>
  <PresentationFormat>Widescreen</PresentationFormat>
  <Paragraphs>176</Paragraphs>
  <Slides>18</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Arial,Sans-Serif</vt:lpstr>
      <vt:lpstr>Calibri</vt:lpstr>
      <vt:lpstr>Gill Sans MT</vt:lpstr>
      <vt:lpstr>Times New Roman</vt:lpstr>
      <vt:lpstr>Wingdings 2</vt:lpstr>
      <vt:lpstr>'Wingdings 2',Sans-Serif</vt:lpstr>
      <vt:lpstr>DividendVTI</vt:lpstr>
      <vt:lpstr>                   Programming paradigms</vt:lpstr>
      <vt:lpstr>PowerPoint Presentation</vt:lpstr>
      <vt:lpstr>PowerPoint Presentation</vt:lpstr>
      <vt:lpstr>PowerPoint Presentation</vt:lpstr>
      <vt:lpstr>PowerPoint Presentation</vt:lpstr>
      <vt:lpstr>Data Types</vt:lpstr>
      <vt:lpstr>Partial Keyword</vt:lpstr>
      <vt:lpstr>Constructor  Vs Destructor</vt:lpstr>
      <vt:lpstr>Static Keyword</vt:lpstr>
      <vt:lpstr>PowerPoint Presentation</vt:lpstr>
      <vt:lpstr>Abstract Class Vs Interface</vt:lpstr>
      <vt:lpstr>Example</vt:lpstr>
      <vt:lpstr>Access Modifiers</vt:lpstr>
      <vt:lpstr>Non-access Modifiers</vt:lpstr>
      <vt:lpstr>Top-down Approach</vt:lpstr>
      <vt:lpstr>Bottom Level Approach</vt:lpstr>
      <vt:lpstr>Association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Himaja Geetha</cp:lastModifiedBy>
  <cp:revision>1</cp:revision>
  <dcterms:created xsi:type="dcterms:W3CDTF">2024-01-11T14:11:07Z</dcterms:created>
  <dcterms:modified xsi:type="dcterms:W3CDTF">2024-01-16T11:37:43Z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