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006B-CCCE-624D-AF8C-5429DE1CC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E2DAB-2786-5142-96EB-3B84DB070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5C3E-B043-BF4A-AAC4-8F26ACE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5434-FA15-B54B-9E27-3EC02A47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F66B-A511-B844-B190-22C8A672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9552-318D-D940-AD2C-F14589BD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E80-52D5-2A4B-97E8-FCBE71A6D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42C1-D199-C641-B843-5E019A50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22C2-9762-1D4C-A7B3-1D70E6B7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9064-D97B-5D4C-907C-88E76B8A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5629D-7A0A-B54B-91D3-67D668EA5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7395D-35CB-0944-9DE0-89D2EB2E2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D85C-DC7A-4F4E-8A90-87F9AC0D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D82E-EAB2-0942-A6D6-DC96977D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C8FB-BA66-8B4A-A6C0-8E90C63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6EB6-954D-FB48-B8A7-71ED0121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7ED3-981A-E648-AEBF-7515212B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D172-EF9A-4441-9651-12F98783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FE0D-418A-2748-BAC8-8C4744D4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DF9F-A8F1-4847-8074-7816C0C8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5715-3D95-A244-95DA-6630B23E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56F3-079E-5546-8715-CDFDEFF1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EE09-CF2C-0044-A2F4-0F5D4622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C237-86B8-6C40-8022-D3DC7119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85C5-1997-394B-BCEB-14B22686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0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40FE-E2FF-7E44-ADB9-F1B2CBBC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D0CB-ED1F-024A-A857-479A6DFF0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559BB-DF3C-B546-80C8-99BA8F698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D2A20-7EB5-3C49-B0BC-2B8D8E9F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635C5-EC86-5B46-8421-EDD616DD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6D57-65EA-0642-8594-A3DDB963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AFD8-886E-314E-B17F-92CFA203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A86CB-419F-3F49-9A7D-5AEE5229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1488-3B55-3643-935B-AA0C2591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11B61-D04F-6E4C-B60F-977853F8D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D2777-6A1C-A147-9FA9-36F24FA2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0AE0C-5F06-3641-938C-34F3A6E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1E5E0-1277-6143-A146-61DC9410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6D63B-9441-104C-980A-BBA5CE27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2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17DA-9211-4F4C-88D2-3E426A75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9C537-2910-DC4F-8733-F4455FE3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AB94C-58A0-364B-9607-17DF2652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B5432-609A-8343-A82B-22B678B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E3B30-116B-2546-9CF6-BDD34B8C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8EB0A-B7B0-B640-9C2A-8543CF70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DCDB-21E4-624B-B5DD-DC2BCA9E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3699-E5E5-6D4D-8CFE-FEE349A9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AAE4-A2BB-5F48-9BF5-8E40754D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76334-9707-EB47-952C-899FC45B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1863E-99DE-E644-BA2D-455BDDA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84967-716A-7243-8336-9BB01C53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2323-A0CC-934E-A784-705D7754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C61E-3CBC-1D46-B94D-90D364D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CF29B-56B2-1D4C-AEAB-CDDDCF87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B0AF-3220-0B4E-996C-F050712A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9AD61-4504-0C43-9819-79821114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54D1D-6863-AA46-8250-83E11D38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30816-B667-9346-A444-D28DD59A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BC841-EB12-4A44-9FA3-C398BA30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A2C8F-15BA-D444-8381-A578EDCF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B931-67B3-B642-B4F1-D10A611CC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D56F-0510-074F-996E-63AC07048B3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4CFF-6638-3C43-AB44-054C1E82C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B3A4-D67D-C44D-98F7-4BD4A2EC9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26BB-42BE-F84A-B11A-984E3972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7E4ED4-4F8A-6C47-8063-FF03DED7D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84043"/>
              </p:ext>
            </p:extLst>
          </p:nvPr>
        </p:nvGraphicFramePr>
        <p:xfrm>
          <a:off x="250572" y="802640"/>
          <a:ext cx="116469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16">
                  <a:extLst>
                    <a:ext uri="{9D8B030D-6E8A-4147-A177-3AD203B41FA5}">
                      <a16:colId xmlns:a16="http://schemas.microsoft.com/office/drawing/2014/main" val="682542832"/>
                    </a:ext>
                  </a:extLst>
                </a:gridCol>
                <a:gridCol w="998305">
                  <a:extLst>
                    <a:ext uri="{9D8B030D-6E8A-4147-A177-3AD203B41FA5}">
                      <a16:colId xmlns:a16="http://schemas.microsoft.com/office/drawing/2014/main" val="476131119"/>
                    </a:ext>
                  </a:extLst>
                </a:gridCol>
                <a:gridCol w="985506">
                  <a:extLst>
                    <a:ext uri="{9D8B030D-6E8A-4147-A177-3AD203B41FA5}">
                      <a16:colId xmlns:a16="http://schemas.microsoft.com/office/drawing/2014/main" val="2994931183"/>
                    </a:ext>
                  </a:extLst>
                </a:gridCol>
                <a:gridCol w="1279880">
                  <a:extLst>
                    <a:ext uri="{9D8B030D-6E8A-4147-A177-3AD203B41FA5}">
                      <a16:colId xmlns:a16="http://schemas.microsoft.com/office/drawing/2014/main" val="985300614"/>
                    </a:ext>
                  </a:extLst>
                </a:gridCol>
                <a:gridCol w="1376621">
                  <a:extLst>
                    <a:ext uri="{9D8B030D-6E8A-4147-A177-3AD203B41FA5}">
                      <a16:colId xmlns:a16="http://schemas.microsoft.com/office/drawing/2014/main" val="3261447859"/>
                    </a:ext>
                  </a:extLst>
                </a:gridCol>
                <a:gridCol w="1267008">
                  <a:extLst>
                    <a:ext uri="{9D8B030D-6E8A-4147-A177-3AD203B41FA5}">
                      <a16:colId xmlns:a16="http://schemas.microsoft.com/office/drawing/2014/main" val="2504927337"/>
                    </a:ext>
                  </a:extLst>
                </a:gridCol>
                <a:gridCol w="1610156">
                  <a:extLst>
                    <a:ext uri="{9D8B030D-6E8A-4147-A177-3AD203B41FA5}">
                      <a16:colId xmlns:a16="http://schemas.microsoft.com/office/drawing/2014/main" val="2356983038"/>
                    </a:ext>
                  </a:extLst>
                </a:gridCol>
                <a:gridCol w="1913708">
                  <a:extLst>
                    <a:ext uri="{9D8B030D-6E8A-4147-A177-3AD203B41FA5}">
                      <a16:colId xmlns:a16="http://schemas.microsoft.com/office/drawing/2014/main" val="2593515233"/>
                    </a:ext>
                  </a:extLst>
                </a:gridCol>
                <a:gridCol w="1319800">
                  <a:extLst>
                    <a:ext uri="{9D8B030D-6E8A-4147-A177-3AD203B41FA5}">
                      <a16:colId xmlns:a16="http://schemas.microsoft.com/office/drawing/2014/main" val="161416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PDBID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apo/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 strategy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DFG-flip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frames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6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76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imatinib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27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above)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76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above)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37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above)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09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above)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dasatinib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holo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dasatinib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4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 out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Phe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 below)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90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6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2GQG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N368S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36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4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Macintosh PowerPoint</Application>
  <PresentationFormat>Widescreen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Jiaye/Sloan Kettering Institute</dc:creator>
  <cp:lastModifiedBy>Guo, Jiaye/Sloan Kettering Institute</cp:lastModifiedBy>
  <cp:revision>1</cp:revision>
  <dcterms:created xsi:type="dcterms:W3CDTF">2020-05-26T20:23:46Z</dcterms:created>
  <dcterms:modified xsi:type="dcterms:W3CDTF">2020-05-26T20:24:56Z</dcterms:modified>
</cp:coreProperties>
</file>