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B38F-492F-2B4D-B212-CA56F8004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6CF0F-4FE8-4E47-ABF6-5A12F4923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52F-34ED-CE48-AFA6-C3D88934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06D8-1A5A-9042-A2DE-68BCA8EE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1C8B-325B-1C45-A75C-60E6FDC9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7674-24C5-534D-8482-5CAA9B6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1D5D-44FE-A847-BE98-B561FBD4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AE70-562B-9A4E-890E-2AEAA301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3630-3592-574B-8589-C8220293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E030-612B-D046-906B-60716A2B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6A1D5-DCD1-E74F-96FF-14293E524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19F4-9907-AB46-BE1A-0E986872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61DF-BBCC-2447-8149-16D9F30A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E568A-B6F7-304F-BE37-10CDECA2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2BC0-4401-4648-B918-FB2011FD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B17A-7BED-F241-9B9A-785845A2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16B8-C648-4748-8F9A-87F0DCAE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19C2-A083-E946-BF71-2780721C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D716-4C07-AB4F-AB2C-2378BF4A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8DEFA-BAFC-CC42-B66F-52E641B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410C-D3D4-6343-B9F6-8EFDF9F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0E2F-8DBD-8A45-B35B-E67B3AB9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A9EB-ED87-1D4C-BE12-B0EF2D8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2A60F-9ACE-C142-AEC0-383698C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3609-ADE4-0D49-901A-B7B776B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B908-4FDA-7B48-9A5A-959EF780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3D2C-F810-D84A-89E5-2A6844EFC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ACED5-4232-414D-A377-8D7F7E27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4F2C-B744-D843-B76B-A37CF6E7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E2B2-70E0-2D43-92DC-8A1F1A39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C29D-3C72-2843-95D8-34FE81FA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59E-0B8E-914B-BB1C-F0846173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4184C-DCE9-4641-A4B4-6F73BFF7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D675B-D325-8049-AFEC-BED551DA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7425E-34E2-E147-AFB8-4055FC9E8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A9589-882C-CA4D-8068-CCEA45EE2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942BB-378F-1741-A471-63EC6624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95AFC-C652-4649-8139-52CDDD48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8760C-925F-9340-A8D3-F75704FF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5C2-5433-D34A-9092-BEFCD955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6D2BF-DB68-F547-B5C7-767404FB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69301-2C2D-7740-9BC1-42620CF8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04469-CBC4-0C4B-8007-A962B0A8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C234-65D4-644E-9A41-20185201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B1E15-E3D2-A44F-885F-1FB47D03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412EF-3902-D144-B704-4AB2AFC7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0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E98B-44C1-DD49-BFD6-6B2215DC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876F-A483-6949-85ED-92D7AE33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942A-F8F2-E04D-A31A-EBB22125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2970-DEB6-0940-9472-EAD8C2AC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9D54C-6E1A-8D40-B9C4-38B78A91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190E9-AFAD-7047-8469-E1779CFF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C2D2-87BE-E84A-8C7A-FB304BD9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F2CC1-E58E-CD4D-9A6C-37282D4FE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0BF0-145E-6443-86C2-36B0DBB1B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5DF77-3026-F944-96FA-C68C6058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21E6-A71C-EA48-BF61-E1739CD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82396-60AB-144E-B6A4-E13923DC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3695A-EA59-F54B-9A44-7322267B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B2A6-09D3-B04B-9FB1-7FEF8D93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82BB-6FDB-2F46-A55D-8DE8FDEA2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C950-6896-D44A-850C-4A1A4781C29D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3933-68CB-BD4C-A839-A8AA5B51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3E8C-0AC1-8143-B31B-0FAA920DB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131B-37E5-0943-A496-8C31529EB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EEFCB-A334-2549-B948-8F0911EB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93" y="444844"/>
            <a:ext cx="361210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3691B-CC0F-8D47-B680-FB89DEA7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82" y="444844"/>
            <a:ext cx="3612107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62E76B-742E-F74C-92DC-D2E4B0C3D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557" y="444844"/>
            <a:ext cx="3612107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B17901-6B93-F44E-89F2-EFCB44214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0193" y="444844"/>
            <a:ext cx="361210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EEFCB-A334-2549-B948-8F0911EB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893" y="160638"/>
            <a:ext cx="3612107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3691B-CC0F-8D47-B680-FB89DEA7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312" y="160638"/>
            <a:ext cx="3612107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62E76B-742E-F74C-92DC-D2E4B0C3D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5" r="28433"/>
          <a:stretch/>
        </p:blipFill>
        <p:spPr>
          <a:xfrm>
            <a:off x="6870360" y="160638"/>
            <a:ext cx="190724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B17901-6B93-F44E-89F2-EFCB442144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509"/>
          <a:stretch/>
        </p:blipFill>
        <p:spPr>
          <a:xfrm>
            <a:off x="741409" y="160638"/>
            <a:ext cx="3051914" cy="3657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3F505-72A8-DC49-B969-460E458DA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70950"/>
              </p:ext>
            </p:extLst>
          </p:nvPr>
        </p:nvGraphicFramePr>
        <p:xfrm>
          <a:off x="89152" y="3830596"/>
          <a:ext cx="11995756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4037">
                  <a:extLst>
                    <a:ext uri="{9D8B030D-6E8A-4147-A177-3AD203B41FA5}">
                      <a16:colId xmlns:a16="http://schemas.microsoft.com/office/drawing/2014/main" val="1292396919"/>
                    </a:ext>
                  </a:extLst>
                </a:gridCol>
                <a:gridCol w="2866768">
                  <a:extLst>
                    <a:ext uri="{9D8B030D-6E8A-4147-A177-3AD203B41FA5}">
                      <a16:colId xmlns:a16="http://schemas.microsoft.com/office/drawing/2014/main" val="2002518228"/>
                    </a:ext>
                  </a:extLst>
                </a:gridCol>
                <a:gridCol w="3237470">
                  <a:extLst>
                    <a:ext uri="{9D8B030D-6E8A-4147-A177-3AD203B41FA5}">
                      <a16:colId xmlns:a16="http://schemas.microsoft.com/office/drawing/2014/main" val="1924512513"/>
                    </a:ext>
                  </a:extLst>
                </a:gridCol>
                <a:gridCol w="2187146">
                  <a:extLst>
                    <a:ext uri="{9D8B030D-6E8A-4147-A177-3AD203B41FA5}">
                      <a16:colId xmlns:a16="http://schemas.microsoft.com/office/drawing/2014/main" val="1238151238"/>
                    </a:ext>
                  </a:extLst>
                </a:gridCol>
                <a:gridCol w="2990335">
                  <a:extLst>
                    <a:ext uri="{9D8B030D-6E8A-4147-A177-3AD203B41FA5}">
                      <a16:colId xmlns:a16="http://schemas.microsoft.com/office/drawing/2014/main" val="749211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1JOW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2EUF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5L2I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1G3N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Cdk6 +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Vcyclin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Palbociclib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Cdk6 +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Vcyclin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Palbociclib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Cdk6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INK4 + Cdk6 +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Vcyclin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4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Helix-in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Helix-in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Helix-out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Helix-out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6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DFG-out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1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(K-E salt bridge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(K-E salt bridge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“Intermediate”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6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1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Jiaye  Guo</dc:creator>
  <cp:lastModifiedBy>Jiaye  Guo</cp:lastModifiedBy>
  <cp:revision>3</cp:revision>
  <dcterms:created xsi:type="dcterms:W3CDTF">2018-11-08T21:49:30Z</dcterms:created>
  <dcterms:modified xsi:type="dcterms:W3CDTF">2018-11-08T22:11:10Z</dcterms:modified>
</cp:coreProperties>
</file>