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1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37">
          <p15:clr>
            <a:srgbClr val="A4A3A4"/>
          </p15:clr>
        </p15:guide>
        <p15:guide id="2" pos="9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/>
    <p:restoredTop sz="98092" autoAdjust="0"/>
  </p:normalViewPr>
  <p:slideViewPr>
    <p:cSldViewPr snapToGrid="0" snapToObjects="1" showGuides="1">
      <p:cViewPr>
        <p:scale>
          <a:sx n="161" d="100"/>
          <a:sy n="161" d="100"/>
        </p:scale>
        <p:origin x="-872" y="-80"/>
      </p:cViewPr>
      <p:guideLst>
        <p:guide orient="horz" pos="2637"/>
        <p:guide pos="26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5DAB1-75E5-EE45-9A89-803F0AC90C9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BF93D-EF7B-2140-8236-9F78E17FA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BF93D-EF7B-2140-8236-9F78E17FAC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EF-7FD6-954C-A622-2C736F9D07E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0" y="501446"/>
            <a:ext cx="2880359" cy="1920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0" y="2506139"/>
            <a:ext cx="2880359" cy="19202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0" y="4510832"/>
            <a:ext cx="2880359" cy="19202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0" y="6515525"/>
            <a:ext cx="2880359" cy="19202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1" y="501446"/>
            <a:ext cx="2880359" cy="19202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1" y="2506139"/>
            <a:ext cx="2880359" cy="19202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1" y="4510832"/>
            <a:ext cx="2880359" cy="19202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1" y="6515525"/>
            <a:ext cx="2880359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" y="2507226"/>
            <a:ext cx="2880359" cy="19202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9" y="511278"/>
            <a:ext cx="2880359" cy="19202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9" y="4503174"/>
            <a:ext cx="2880359" cy="19202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7" y="6499122"/>
            <a:ext cx="2880359" cy="1920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45" y="511278"/>
            <a:ext cx="2880359" cy="19202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33" y="2507226"/>
            <a:ext cx="2880359" cy="19202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57" y="4503174"/>
            <a:ext cx="2880359" cy="19202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57" y="6499122"/>
            <a:ext cx="2880359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8675"/>
              </p:ext>
            </p:extLst>
          </p:nvPr>
        </p:nvGraphicFramePr>
        <p:xfrm>
          <a:off x="1705588" y="816590"/>
          <a:ext cx="3271141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012"/>
                <a:gridCol w="15731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Helvetica"/>
                          <a:cs typeface="Helvetica"/>
                        </a:rPr>
                        <a:t>Kinase Inhibitor</a:t>
                      </a:r>
                      <a:endParaRPr lang="en-US" sz="800" b="1" dirty="0"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Helvetica"/>
                          <a:cs typeface="Helvetica"/>
                        </a:rPr>
                        <a:t>CAC</a:t>
                      </a:r>
                      <a:r>
                        <a:rPr lang="en-US" sz="800" b="1" baseline="0" dirty="0" smtClean="0">
                          <a:latin typeface="Helvetica"/>
                          <a:cs typeface="Helvetica"/>
                        </a:rPr>
                        <a:t> (µM)</a:t>
                      </a:r>
                      <a:endParaRPr lang="en-US" sz="800" b="1" dirty="0"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Afatinib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42.2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Axitinib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45.7</a:t>
                      </a:r>
                    </a:p>
                  </a:txBody>
                  <a:tcPr/>
                </a:tc>
              </a:tr>
              <a:tr h="210543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Bosutinib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42.2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210543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Bosutinib</a:t>
                      </a:r>
                      <a:r>
                        <a:rPr lang="en-US" sz="800" baseline="0" dirty="0" smtClean="0">
                          <a:latin typeface="Helvetica"/>
                          <a:cs typeface="Helvetica"/>
                        </a:rPr>
                        <a:t> Isomer 1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45.0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210543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Dasatinib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Erlotinib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HCl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Salt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Gefitinib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Imatinib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Methanesulfonate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Salt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Lapatinib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7.87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Neratinib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25.0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Pazopanib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28.5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Palbociclib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diHCl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Salt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Ponatinib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42.2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Staurosporine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31.9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Vandetanib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3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423295"/>
            <a:ext cx="2880359" cy="19202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4476510"/>
            <a:ext cx="2880359" cy="19202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6480219"/>
            <a:ext cx="2880359" cy="1920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423295"/>
            <a:ext cx="2880359" cy="19202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2449902"/>
            <a:ext cx="2880359" cy="19202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4476510"/>
            <a:ext cx="2880359" cy="19202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6503118"/>
            <a:ext cx="2880359" cy="19202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" y="2471238"/>
            <a:ext cx="2880359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6501137"/>
            <a:ext cx="2880359" cy="19202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2333215"/>
            <a:ext cx="2880359" cy="19202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4418849"/>
            <a:ext cx="2880359" cy="19202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58" y="270590"/>
            <a:ext cx="2880359" cy="19202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" y="270944"/>
            <a:ext cx="2880359" cy="19202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06" y="2354551"/>
            <a:ext cx="2880359" cy="19202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4438512"/>
            <a:ext cx="2880359" cy="19202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38" y="6501137"/>
            <a:ext cx="2880359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75</Words>
  <Application>Microsoft Macintosh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47</cp:revision>
  <dcterms:created xsi:type="dcterms:W3CDTF">2018-10-25T14:33:00Z</dcterms:created>
  <dcterms:modified xsi:type="dcterms:W3CDTF">2018-12-05T23:39:01Z</dcterms:modified>
</cp:coreProperties>
</file>