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/>
    <p:restoredTop sz="94624"/>
  </p:normalViewPr>
  <p:slideViewPr>
    <p:cSldViewPr snapToGrid="0" snapToObjects="1">
      <p:cViewPr>
        <p:scale>
          <a:sx n="80" d="100"/>
          <a:sy n="80" d="100"/>
        </p:scale>
        <p:origin x="1792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17E9-F9D4-4D46-BA9E-89AA3AC0840B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04E1-9A92-3A4C-A064-E5F829BB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04E1-9A92-3A4C-A064-E5F829BB4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9886"/>
              </p:ext>
            </p:extLst>
          </p:nvPr>
        </p:nvGraphicFramePr>
        <p:xfrm>
          <a:off x="202020" y="78058"/>
          <a:ext cx="9123218" cy="669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76"/>
                <a:gridCol w="2036618"/>
                <a:gridCol w="2039112"/>
                <a:gridCol w="2039112"/>
              </a:tblGrid>
              <a:tr h="214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Ligand Structure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p38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Abl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Src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6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605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7933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91497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17" y="338024"/>
            <a:ext cx="1783080" cy="1528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5" y="343735"/>
            <a:ext cx="2165457" cy="1388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79" y="1998367"/>
            <a:ext cx="1783080" cy="15283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0" y="2237573"/>
            <a:ext cx="2872014" cy="1103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79" y="3604727"/>
            <a:ext cx="1783080" cy="15283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1" y="3892205"/>
            <a:ext cx="2919279" cy="8677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78" y="5233089"/>
            <a:ext cx="1783080" cy="15283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5" y="5311376"/>
            <a:ext cx="2295908" cy="13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Grundy, Erin/Sloan Kettering Institute</dc:creator>
  <cp:lastModifiedBy>Grundy, Erin/Sloan Kettering Institute</cp:lastModifiedBy>
  <cp:revision>26</cp:revision>
  <cp:lastPrinted>2019-07-24T20:43:00Z</cp:lastPrinted>
  <dcterms:created xsi:type="dcterms:W3CDTF">2019-07-24T19:58:51Z</dcterms:created>
  <dcterms:modified xsi:type="dcterms:W3CDTF">2019-07-25T18:02:13Z</dcterms:modified>
</cp:coreProperties>
</file>