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/>
    <p:restoredTop sz="94599"/>
  </p:normalViewPr>
  <p:slideViewPr>
    <p:cSldViewPr snapToGrid="0" snapToObjects="1">
      <p:cViewPr>
        <p:scale>
          <a:sx n="92" d="100"/>
          <a:sy n="92" d="100"/>
        </p:scale>
        <p:origin x="131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F17E9-F9D4-4D46-BA9E-89AA3AC0840B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F04E1-9A92-3A4C-A064-E5F829BB4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F04E1-9A92-3A4C-A064-E5F829BB4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8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4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4527"/>
              </p:ext>
            </p:extLst>
          </p:nvPr>
        </p:nvGraphicFramePr>
        <p:xfrm>
          <a:off x="244548" y="191385"/>
          <a:ext cx="10707624" cy="5675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60"/>
                <a:gridCol w="1956816"/>
                <a:gridCol w="1956816"/>
                <a:gridCol w="1956816"/>
                <a:gridCol w="1956816"/>
              </a:tblGrid>
              <a:tr h="2103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Ligand Structure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Abl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Abl</a:t>
                      </a:r>
                      <a:r>
                        <a:rPr lang="en-US" sz="1200" b="1" dirty="0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 T334I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Src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Src</a:t>
                      </a:r>
                      <a:r>
                        <a:rPr lang="en-US" sz="1200" b="1" dirty="0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 T338I</a:t>
                      </a:r>
                      <a:endParaRPr lang="en-US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276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0162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27632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8" y="727549"/>
            <a:ext cx="2900434" cy="1030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3" y="2183506"/>
            <a:ext cx="2299963" cy="2023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2" y="4322893"/>
            <a:ext cx="2665323" cy="142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Grundy, Erin/Sloan Kettering Institute</dc:creator>
  <cp:lastModifiedBy>Grundy, Erin/Sloan Kettering Institute</cp:lastModifiedBy>
  <cp:revision>22</cp:revision>
  <cp:lastPrinted>2019-07-24T20:43:00Z</cp:lastPrinted>
  <dcterms:created xsi:type="dcterms:W3CDTF">2019-07-24T19:58:51Z</dcterms:created>
  <dcterms:modified xsi:type="dcterms:W3CDTF">2019-07-25T22:30:18Z</dcterms:modified>
</cp:coreProperties>
</file>