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/>
    <p:restoredTop sz="94599"/>
  </p:normalViewPr>
  <p:slideViewPr>
    <p:cSldViewPr snapToGrid="0" snapToObjects="1">
      <p:cViewPr>
        <p:scale>
          <a:sx n="97" d="100"/>
          <a:sy n="97" d="100"/>
        </p:scale>
        <p:origin x="1152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F17E9-F9D4-4D46-BA9E-89AA3AC0840B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F04E1-9A92-3A4C-A064-E5F829BB4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4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5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5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1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0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59380"/>
              </p:ext>
            </p:extLst>
          </p:nvPr>
        </p:nvGraphicFramePr>
        <p:xfrm>
          <a:off x="244549" y="191385"/>
          <a:ext cx="9125712" cy="5596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8376"/>
                <a:gridCol w="2039112"/>
                <a:gridCol w="2039112"/>
                <a:gridCol w="2039112"/>
              </a:tblGrid>
              <a:tr h="23408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9027" marR="7902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9027" marR="7902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9027" marR="7902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9027" marR="7902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27632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27632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86" y="860371"/>
            <a:ext cx="1783080" cy="15283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25" y="599663"/>
            <a:ext cx="1509183" cy="19213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0" y="2791566"/>
            <a:ext cx="2474763" cy="14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Grundy, Erin/Sloan Kettering Institute</dc:creator>
  <cp:lastModifiedBy>Grundy, Erin/Sloan Kettering Institute</cp:lastModifiedBy>
  <cp:revision>35</cp:revision>
  <cp:lastPrinted>2019-07-24T20:43:00Z</cp:lastPrinted>
  <dcterms:created xsi:type="dcterms:W3CDTF">2019-07-24T19:58:51Z</dcterms:created>
  <dcterms:modified xsi:type="dcterms:W3CDTF">2019-07-25T21:44:54Z</dcterms:modified>
</cp:coreProperties>
</file>