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/>
    <p:restoredTop sz="94599"/>
  </p:normalViewPr>
  <p:slideViewPr>
    <p:cSldViewPr snapToGrid="0" snapToObjects="1">
      <p:cViewPr>
        <p:scale>
          <a:sx n="92" d="100"/>
          <a:sy n="92" d="100"/>
        </p:scale>
        <p:origin x="131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F17E9-F9D4-4D46-BA9E-89AA3AC0840B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F04E1-9A92-3A4C-A064-E5F829BB4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F04E1-9A92-3A4C-A064-E5F829BB4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4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054E2-46B7-8149-BEA0-0EB8F1164E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1DF5-06AC-B54F-A7AA-549424E36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72894"/>
              </p:ext>
            </p:extLst>
          </p:nvPr>
        </p:nvGraphicFramePr>
        <p:xfrm>
          <a:off x="202020" y="78058"/>
          <a:ext cx="10695707" cy="6699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616"/>
                <a:gridCol w="1951481"/>
                <a:gridCol w="1953870"/>
                <a:gridCol w="1953870"/>
                <a:gridCol w="1953870"/>
              </a:tblGrid>
              <a:tr h="2144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Ligand Structure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Abl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Abl</a:t>
                      </a:r>
                      <a:r>
                        <a:rPr lang="en-US" sz="1200" b="1" dirty="0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 T334I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Src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Src</a:t>
                      </a:r>
                      <a:r>
                        <a:rPr lang="en-US" sz="1200" b="1" dirty="0" smtClean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 T338I</a:t>
                      </a:r>
                      <a:endParaRPr lang="en-US" sz="12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263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9027" marR="7902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605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47933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91497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369" marR="105369" marT="52685" marB="526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96" y="351878"/>
            <a:ext cx="1783080" cy="15283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69" y="424892"/>
            <a:ext cx="2123878" cy="1362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1" y="2211690"/>
            <a:ext cx="2762853" cy="1061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0" y="4039846"/>
            <a:ext cx="2862324" cy="8508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1" y="5406589"/>
            <a:ext cx="1902204" cy="11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Grundy, Erin/Sloan Kettering Institute</dc:creator>
  <cp:lastModifiedBy>Grundy, Erin/Sloan Kettering Institute</cp:lastModifiedBy>
  <cp:revision>23</cp:revision>
  <cp:lastPrinted>2019-07-24T20:43:00Z</cp:lastPrinted>
  <dcterms:created xsi:type="dcterms:W3CDTF">2019-07-24T19:58:51Z</dcterms:created>
  <dcterms:modified xsi:type="dcterms:W3CDTF">2019-07-25T22:38:53Z</dcterms:modified>
</cp:coreProperties>
</file>