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/>
    <p:restoredTop sz="94599"/>
  </p:normalViewPr>
  <p:slideViewPr>
    <p:cSldViewPr snapToGrid="0" snapToObjects="1">
      <p:cViewPr>
        <p:scale>
          <a:sx n="92" d="100"/>
          <a:sy n="92" d="100"/>
        </p:scale>
        <p:origin x="131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F17E9-F9D4-4D46-BA9E-89AA3AC0840B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F04E1-9A92-3A4C-A064-E5F829BB4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04E1-9A92-3A4C-A064-E5F829BB4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4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84690"/>
              </p:ext>
            </p:extLst>
          </p:nvPr>
        </p:nvGraphicFramePr>
        <p:xfrm>
          <a:off x="138221" y="191385"/>
          <a:ext cx="10707624" cy="4297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60"/>
                <a:gridCol w="1956816"/>
                <a:gridCol w="1956816"/>
                <a:gridCol w="1956816"/>
                <a:gridCol w="1956816"/>
              </a:tblGrid>
              <a:tr h="25352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228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3" y="509154"/>
            <a:ext cx="1642919" cy="2091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6" y="2889423"/>
            <a:ext cx="2486891" cy="14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0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Grundy, Erin/Sloan Kettering Institute</dc:creator>
  <cp:lastModifiedBy>Grundy, Erin/Sloan Kettering Institute</cp:lastModifiedBy>
  <cp:revision>23</cp:revision>
  <cp:lastPrinted>2019-07-24T20:43:00Z</cp:lastPrinted>
  <dcterms:created xsi:type="dcterms:W3CDTF">2019-07-24T19:58:51Z</dcterms:created>
  <dcterms:modified xsi:type="dcterms:W3CDTF">2019-07-25T22:35:18Z</dcterms:modified>
</cp:coreProperties>
</file>