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493C-C1F6-E14E-B153-4AABBEDCC0FC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53A3-2504-764E-96E9-7C222933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0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493C-C1F6-E14E-B153-4AABBEDCC0FC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53A3-2504-764E-96E9-7C222933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493C-C1F6-E14E-B153-4AABBEDCC0FC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53A3-2504-764E-96E9-7C222933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493C-C1F6-E14E-B153-4AABBEDCC0FC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53A3-2504-764E-96E9-7C222933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9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493C-C1F6-E14E-B153-4AABBEDCC0FC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53A3-2504-764E-96E9-7C222933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493C-C1F6-E14E-B153-4AABBEDCC0FC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53A3-2504-764E-96E9-7C222933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493C-C1F6-E14E-B153-4AABBEDCC0FC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53A3-2504-764E-96E9-7C222933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6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493C-C1F6-E14E-B153-4AABBEDCC0FC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53A3-2504-764E-96E9-7C222933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493C-C1F6-E14E-B153-4AABBEDCC0FC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53A3-2504-764E-96E9-7C222933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0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493C-C1F6-E14E-B153-4AABBEDCC0FC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53A3-2504-764E-96E9-7C222933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F493C-C1F6-E14E-B153-4AABBEDCC0FC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53A3-2504-764E-96E9-7C222933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F493C-C1F6-E14E-B153-4AABBEDCC0FC}" type="datetimeFigureOut">
              <a:rPr lang="en-US" smtClean="0"/>
              <a:t>12/18/17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953A3-2504-764E-96E9-7C2229330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6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65718"/>
              </p:ext>
            </p:extLst>
          </p:nvPr>
        </p:nvGraphicFramePr>
        <p:xfrm>
          <a:off x="2625813" y="300013"/>
          <a:ext cx="6299200" cy="1093457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10934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]c(n2)CCC(=O)/[NH+]=C/3\N=CC(S3)Cc4ccc(c(c4)F)F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tm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90555"/>
            <a:ext cx="3175163" cy="317833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937183"/>
              </p:ext>
            </p:extLst>
          </p:nvPr>
        </p:nvGraphicFramePr>
        <p:xfrm>
          <a:off x="2844800" y="1781315"/>
          <a:ext cx="6299200" cy="1612936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16129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]c(n2)CCC(=O)/N=C/3\N=CC(S3)Cc4ccc(c(c4)F)F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 descr="tmp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4235"/>
            <a:ext cx="3175163" cy="317833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707730"/>
              </p:ext>
            </p:extLst>
          </p:nvPr>
        </p:nvGraphicFramePr>
        <p:xfrm>
          <a:off x="2625813" y="3794538"/>
          <a:ext cx="6299200" cy="1518857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1518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SM18_micro016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]c(n2)CCC(=O)Nc3ncc(s3)Cc4ccc(c(c4)F)F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4"/>
                    </a:solidFill>
                  </a:tcPr>
                </a:tc>
              </a:tr>
            </a:tbl>
          </a:graphicData>
        </a:graphic>
      </p:graphicFrame>
      <p:pic>
        <p:nvPicPr>
          <p:cNvPr id="9" name="Picture 8" descr="tmp1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43345"/>
            <a:ext cx="3175163" cy="3178338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74962"/>
              </p:ext>
            </p:extLst>
          </p:nvPr>
        </p:nvGraphicFramePr>
        <p:xfrm>
          <a:off x="2844800" y="5527302"/>
          <a:ext cx="6299200" cy="1283658"/>
        </p:xfrm>
        <a:graphic>
          <a:graphicData uri="http://schemas.openxmlformats.org/drawingml/2006/table">
            <a:tbl>
              <a:tblPr/>
              <a:tblGrid>
                <a:gridCol w="2108200"/>
                <a:gridCol w="4191000"/>
              </a:tblGrid>
              <a:tr h="12836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SM18_micro029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c1ccc2c(c1)c(=O)[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+]c([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]2)CCC(=O)/[NH+]=C/3\N=CC(S3)Cc4ccc(c(c4)F)F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FF"/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tmp1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83815"/>
            <a:ext cx="3175163" cy="317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8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177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Isik, Mehtap/Graduate Studies</dc:creator>
  <cp:lastModifiedBy>Isik, Mehtap/Graduate Studies</cp:lastModifiedBy>
  <cp:revision>1</cp:revision>
  <dcterms:created xsi:type="dcterms:W3CDTF">2017-12-18T22:12:31Z</dcterms:created>
  <dcterms:modified xsi:type="dcterms:W3CDTF">2017-12-18T22:16:08Z</dcterms:modified>
</cp:coreProperties>
</file>