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89603" autoAdjust="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D539-F75D-9644-966B-762FAF9AF9D3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6659-41C9-BC4B-8AA9-A9D5CE79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4" y="0"/>
            <a:ext cx="1187543" cy="1188720"/>
          </a:xfrm>
          <a:prstGeom prst="rect">
            <a:avLst/>
          </a:prstGeom>
        </p:spPr>
      </p:pic>
      <p:pic>
        <p:nvPicPr>
          <p:cNvPr id="5" name="Picture 4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80" y="59768"/>
            <a:ext cx="1276865" cy="1278131"/>
          </a:xfrm>
          <a:prstGeom prst="rect">
            <a:avLst/>
          </a:prstGeom>
        </p:spPr>
      </p:pic>
      <p:pic>
        <p:nvPicPr>
          <p:cNvPr id="6" name="Picture 5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264" y="-135503"/>
            <a:ext cx="1600200" cy="1601787"/>
          </a:xfrm>
          <a:prstGeom prst="rect">
            <a:avLst/>
          </a:prstGeom>
        </p:spPr>
      </p:pic>
      <p:pic>
        <p:nvPicPr>
          <p:cNvPr id="7" name="Picture 6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829" y="87077"/>
            <a:ext cx="1371600" cy="1372960"/>
          </a:xfrm>
          <a:prstGeom prst="rect">
            <a:avLst/>
          </a:prstGeom>
        </p:spPr>
      </p:pic>
      <p:pic>
        <p:nvPicPr>
          <p:cNvPr id="8" name="Picture 7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019" y="78339"/>
            <a:ext cx="1234440" cy="1235664"/>
          </a:xfrm>
          <a:prstGeom prst="rect">
            <a:avLst/>
          </a:prstGeom>
        </p:spPr>
      </p:pic>
      <p:pic>
        <p:nvPicPr>
          <p:cNvPr id="9" name="Picture 8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694" y="78339"/>
            <a:ext cx="1188720" cy="1189899"/>
          </a:xfrm>
          <a:prstGeom prst="rect">
            <a:avLst/>
          </a:prstGeom>
        </p:spPr>
      </p:pic>
      <p:pic>
        <p:nvPicPr>
          <p:cNvPr id="10" name="Picture 9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79" y="1408378"/>
            <a:ext cx="1188720" cy="1189899"/>
          </a:xfrm>
          <a:prstGeom prst="rect">
            <a:avLst/>
          </a:prstGeom>
        </p:spPr>
      </p:pic>
      <p:pic>
        <p:nvPicPr>
          <p:cNvPr id="11" name="Picture 10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5672" y="1448282"/>
            <a:ext cx="1276865" cy="1278131"/>
          </a:xfrm>
          <a:prstGeom prst="rect">
            <a:avLst/>
          </a:prstGeom>
        </p:spPr>
      </p:pic>
      <p:pic>
        <p:nvPicPr>
          <p:cNvPr id="12" name="Picture 11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8748" y="1518709"/>
            <a:ext cx="1149865" cy="1151005"/>
          </a:xfrm>
          <a:prstGeom prst="rect">
            <a:avLst/>
          </a:prstGeom>
        </p:spPr>
      </p:pic>
      <p:pic>
        <p:nvPicPr>
          <p:cNvPr id="13" name="Picture 12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1240" y="1302308"/>
            <a:ext cx="1554480" cy="1556020"/>
          </a:xfrm>
          <a:prstGeom prst="rect">
            <a:avLst/>
          </a:prstGeom>
        </p:spPr>
      </p:pic>
      <p:pic>
        <p:nvPicPr>
          <p:cNvPr id="14" name="Picture 13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9564" y="1561756"/>
            <a:ext cx="1005840" cy="1006837"/>
          </a:xfrm>
          <a:prstGeom prst="rect">
            <a:avLst/>
          </a:prstGeom>
        </p:spPr>
      </p:pic>
      <p:pic>
        <p:nvPicPr>
          <p:cNvPr id="15" name="Picture 14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83656" y="1575408"/>
            <a:ext cx="1096192" cy="1097280"/>
          </a:xfrm>
          <a:prstGeom prst="rect">
            <a:avLst/>
          </a:prstGeom>
        </p:spPr>
      </p:pic>
      <p:pic>
        <p:nvPicPr>
          <p:cNvPr id="16" name="Picture 15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554" y="3128323"/>
            <a:ext cx="1050145" cy="1051186"/>
          </a:xfrm>
          <a:prstGeom prst="rect">
            <a:avLst/>
          </a:prstGeom>
        </p:spPr>
      </p:pic>
      <p:pic>
        <p:nvPicPr>
          <p:cNvPr id="17" name="Picture 16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0326" y="3118628"/>
            <a:ext cx="1054366" cy="1055412"/>
          </a:xfrm>
          <a:prstGeom prst="rect">
            <a:avLst/>
          </a:prstGeom>
        </p:spPr>
      </p:pic>
      <p:pic>
        <p:nvPicPr>
          <p:cNvPr id="18" name="Picture 17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43910" y="3128323"/>
            <a:ext cx="1054366" cy="1055412"/>
          </a:xfrm>
          <a:prstGeom prst="rect">
            <a:avLst/>
          </a:prstGeom>
        </p:spPr>
      </p:pic>
      <p:pic>
        <p:nvPicPr>
          <p:cNvPr id="19" name="Picture 18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5795" y="3016447"/>
            <a:ext cx="1233217" cy="1234440"/>
          </a:xfrm>
          <a:prstGeom prst="rect">
            <a:avLst/>
          </a:prstGeom>
        </p:spPr>
      </p:pic>
      <p:pic>
        <p:nvPicPr>
          <p:cNvPr id="20" name="Picture 19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69197" y="2988442"/>
            <a:ext cx="1552941" cy="1554480"/>
          </a:xfrm>
          <a:prstGeom prst="rect">
            <a:avLst/>
          </a:prstGeom>
        </p:spPr>
      </p:pic>
      <p:pic>
        <p:nvPicPr>
          <p:cNvPr id="21" name="Picture 20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20500" y="2483456"/>
            <a:ext cx="2283735" cy="2286000"/>
          </a:xfrm>
          <a:prstGeom prst="rect">
            <a:avLst/>
          </a:prstGeom>
        </p:spPr>
      </p:pic>
      <p:pic>
        <p:nvPicPr>
          <p:cNvPr id="22" name="Picture 21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714" y="4162700"/>
            <a:ext cx="2011680" cy="2013674"/>
          </a:xfrm>
          <a:prstGeom prst="rect">
            <a:avLst/>
          </a:prstGeom>
        </p:spPr>
      </p:pic>
      <p:pic>
        <p:nvPicPr>
          <p:cNvPr id="23" name="Picture 22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87585" y="4081792"/>
            <a:ext cx="2060124" cy="2062167"/>
          </a:xfrm>
          <a:prstGeom prst="rect">
            <a:avLst/>
          </a:prstGeom>
        </p:spPr>
      </p:pic>
      <p:pic>
        <p:nvPicPr>
          <p:cNvPr id="24" name="Picture 23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70142" y="4447410"/>
            <a:ext cx="1490142" cy="1491620"/>
          </a:xfrm>
          <a:prstGeom prst="rect">
            <a:avLst/>
          </a:prstGeom>
        </p:spPr>
      </p:pic>
      <p:pic>
        <p:nvPicPr>
          <p:cNvPr id="25" name="Picture 24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21397" y="4743339"/>
            <a:ext cx="822960" cy="823776"/>
          </a:xfrm>
          <a:prstGeom prst="rect">
            <a:avLst/>
          </a:prstGeom>
        </p:spPr>
      </p:pic>
      <p:pic>
        <p:nvPicPr>
          <p:cNvPr id="26" name="Picture 25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61696" y="5167134"/>
            <a:ext cx="2130255" cy="2132367"/>
          </a:xfrm>
          <a:prstGeom prst="rect">
            <a:avLst/>
          </a:prstGeom>
        </p:spPr>
      </p:pic>
      <p:pic>
        <p:nvPicPr>
          <p:cNvPr id="27" name="Picture 26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10254" y="5520595"/>
            <a:ext cx="1420491" cy="142189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58501" y="866361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SM01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90357" y="1314003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SM02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89950" y="930275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SM03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9305" y="135848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SM04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6680" y="1203302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SM05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2819" y="124274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SM06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8501" y="2615287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SM07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0357" y="2615287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SM08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89950" y="2615287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SM09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29305" y="2615287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11408" y="2615287"/>
            <a:ext cx="5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SM11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71123" y="2615287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SM12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501" y="4237011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SM13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6870" y="4237011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SM14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2117" y="4237011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09524" y="423701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SM16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32410" y="4237011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SM17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68511" y="4237011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SM18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2028" y="5499824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SM19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9293" y="5499824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SM20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8973" y="5499824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SM21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23822" y="5499824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SM22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27343" y="6467441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SM23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11077" y="6467441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SM24</a:t>
            </a:r>
            <a:endParaRPr lang="en-US" sz="1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034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24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8</cp:revision>
  <dcterms:created xsi:type="dcterms:W3CDTF">2017-10-20T12:28:22Z</dcterms:created>
  <dcterms:modified xsi:type="dcterms:W3CDTF">2017-10-23T13:57:06Z</dcterms:modified>
</cp:coreProperties>
</file>