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D19C-7AC7-1A48-A49A-F14EF3D97C2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1340" y="0"/>
            <a:ext cx="8921915" cy="4467454"/>
            <a:chOff x="0" y="0"/>
            <a:chExt cx="8921915" cy="4467454"/>
          </a:xfrm>
        </p:grpSpPr>
        <p:pic>
          <p:nvPicPr>
            <p:cNvPr id="4" name="Picture 3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3" r="16660" b="54946"/>
            <a:stretch/>
          </p:blipFill>
          <p:spPr>
            <a:xfrm>
              <a:off x="90718" y="0"/>
              <a:ext cx="8831197" cy="2336086"/>
            </a:xfrm>
            <a:prstGeom prst="rect">
              <a:avLst/>
            </a:prstGeom>
          </p:spPr>
        </p:pic>
        <p:pic>
          <p:nvPicPr>
            <p:cNvPr id="5" name="Picture 4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4" t="50000" r="58012" b="4946"/>
            <a:stretch/>
          </p:blipFill>
          <p:spPr>
            <a:xfrm>
              <a:off x="0" y="2136805"/>
              <a:ext cx="1732189" cy="2330649"/>
            </a:xfrm>
            <a:prstGeom prst="rect">
              <a:avLst/>
            </a:prstGeom>
          </p:spPr>
        </p:pic>
        <p:pic>
          <p:nvPicPr>
            <p:cNvPr id="6" name="Picture 5" descr="frequent_rin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t="73977" r="61576" b="19295"/>
            <a:stretch/>
          </p:blipFill>
          <p:spPr>
            <a:xfrm>
              <a:off x="2653511" y="3396377"/>
              <a:ext cx="341844" cy="3480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51052" y="2413877"/>
              <a:ext cx="707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f</a:t>
              </a:r>
              <a:r>
                <a:rPr lang="en-US" sz="1300" dirty="0" err="1" smtClean="0">
                  <a:solidFill>
                    <a:srgbClr val="FF0000"/>
                  </a:solidFill>
                </a:rPr>
                <a:t>req</a:t>
              </a:r>
              <a:r>
                <a:rPr lang="en-US" sz="1300" dirty="0" smtClean="0">
                  <a:solidFill>
                    <a:srgbClr val="FF0000"/>
                  </a:solidFill>
                </a:rPr>
                <a:t> = 5 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5167"/>
            <a:stretch/>
          </p:blipFill>
          <p:spPr>
            <a:xfrm>
              <a:off x="4439134" y="3396377"/>
              <a:ext cx="391315" cy="348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36744" y="2431124"/>
              <a:ext cx="7071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solidFill>
                    <a:srgbClr val="FF0000"/>
                  </a:solidFill>
                </a:rPr>
                <a:t>f</a:t>
              </a:r>
              <a:r>
                <a:rPr lang="en-US" sz="1300" dirty="0" err="1" smtClean="0">
                  <a:solidFill>
                    <a:srgbClr val="FF0000"/>
                  </a:solidFill>
                </a:rPr>
                <a:t>req</a:t>
              </a:r>
              <a:r>
                <a:rPr lang="en-US" sz="1300" dirty="0" smtClean="0">
                  <a:solidFill>
                    <a:srgbClr val="FF0000"/>
                  </a:solidFill>
                </a:rPr>
                <a:t> = 2 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645" y="692304"/>
              <a:ext cx="7404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pyridine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2004" y="692304"/>
              <a:ext cx="9663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quinazoline</a:t>
              </a:r>
              <a:endParaRPr 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4726" y="692304"/>
              <a:ext cx="820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quinoline</a:t>
              </a:r>
              <a:endParaRPr lang="en-US" sz="13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1378" y="692304"/>
              <a:ext cx="9119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pyrimidine</a:t>
              </a:r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645" y="2777797"/>
              <a:ext cx="7529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indazole</a:t>
              </a:r>
              <a:endParaRPr lang="en-US" sz="1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3347" y="2777797"/>
              <a:ext cx="7606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pyrazole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0760" y="2777797"/>
              <a:ext cx="8367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imidazole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8607" y="692304"/>
              <a:ext cx="8936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piperazine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0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5</cp:revision>
  <cp:lastPrinted>2017-08-04T22:27:16Z</cp:lastPrinted>
  <dcterms:created xsi:type="dcterms:W3CDTF">2017-08-04T22:00:36Z</dcterms:created>
  <dcterms:modified xsi:type="dcterms:W3CDTF">2017-08-04T22:41:16Z</dcterms:modified>
</cp:coreProperties>
</file>