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D4CC-89B3-334A-9F23-C64858A913A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6C2-8A81-D54C-BB4C-DDE3242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D4CC-89B3-334A-9F23-C64858A913A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6C2-8A81-D54C-BB4C-DDE3242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8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D4CC-89B3-334A-9F23-C64858A913A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6C2-8A81-D54C-BB4C-DDE3242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D4CC-89B3-334A-9F23-C64858A913A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6C2-8A81-D54C-BB4C-DDE3242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8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D4CC-89B3-334A-9F23-C64858A913A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6C2-8A81-D54C-BB4C-DDE3242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D4CC-89B3-334A-9F23-C64858A913A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6C2-8A81-D54C-BB4C-DDE3242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1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D4CC-89B3-334A-9F23-C64858A913A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6C2-8A81-D54C-BB4C-DDE3242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7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D4CC-89B3-334A-9F23-C64858A913A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6C2-8A81-D54C-BB4C-DDE3242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8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D4CC-89B3-334A-9F23-C64858A913A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6C2-8A81-D54C-BB4C-DDE3242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3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D4CC-89B3-334A-9F23-C64858A913A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6C2-8A81-D54C-BB4C-DDE3242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3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D4CC-89B3-334A-9F23-C64858A913A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E46C2-8A81-D54C-BB4C-DDE3242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6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DD4CC-89B3-334A-9F23-C64858A913A6}" type="datetimeFigureOut">
              <a:rPr lang="en-US" smtClean="0"/>
              <a:t>10/16/19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E46C2-8A81-D54C-BB4C-DDE3242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4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hyperlink" Target="https://matplotlib.org/2.0.0/examples/color/named_colors.html" TargetMode="External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35" y="4612067"/>
            <a:ext cx="1384300" cy="203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35" y="4794949"/>
            <a:ext cx="2133600" cy="2159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35" y="4970695"/>
            <a:ext cx="2349500" cy="2159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915" y="4439103"/>
            <a:ext cx="2133600" cy="203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505" y="4447161"/>
            <a:ext cx="419100" cy="635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825" y="4675151"/>
            <a:ext cx="419100" cy="635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945" y="4856567"/>
            <a:ext cx="419100" cy="635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265" y="5054321"/>
            <a:ext cx="419100" cy="6350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89" y="6362787"/>
            <a:ext cx="2349500" cy="2159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769" y="6136001"/>
            <a:ext cx="2133600" cy="2032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359" y="6204531"/>
            <a:ext cx="419100" cy="635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119" y="6461531"/>
            <a:ext cx="419100" cy="63500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4122151" y="449210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7"/>
              </a:rPr>
              <a:t>https://matplotlib.org/2.0.0/examples/color/named_colors.html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4080055" y="516602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err="1" smtClean="0"/>
              <a:t>venngage.com</a:t>
            </a:r>
            <a:r>
              <a:rPr lang="en-US" dirty="0" smtClean="0"/>
              <a:t>/blog/color-blind-friendly-palette/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2171" y="136063"/>
            <a:ext cx="3599959" cy="393995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566330" y="646153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 to PLASMA</a:t>
            </a:r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4099" y="5880884"/>
            <a:ext cx="6539901" cy="323647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6050954" y="12130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dirty="0" smtClean="0"/>
              <a:t>#zesty_color_palette </a:t>
            </a:r>
          </a:p>
          <a:p>
            <a:r>
              <a:rPr lang="mr-IN" dirty="0" smtClean="0"/>
              <a:t>color0 = "#0F2080"</a:t>
            </a:r>
          </a:p>
          <a:p>
            <a:r>
              <a:rPr lang="mr-IN" dirty="0" smtClean="0"/>
              <a:t>color1 = "#F5793A"</a:t>
            </a:r>
          </a:p>
          <a:p>
            <a:r>
              <a:rPr lang="mr-IN" dirty="0" smtClean="0"/>
              <a:t>color2 = "#85C0F9" </a:t>
            </a:r>
          </a:p>
          <a:p>
            <a:r>
              <a:rPr lang="mr-IN" dirty="0" smtClean="0"/>
              <a:t>color3 = "#A95AA1"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4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55" y="817776"/>
            <a:ext cx="1384300" cy="203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010" y="792376"/>
            <a:ext cx="2044700" cy="228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55" y="2310797"/>
            <a:ext cx="2133600" cy="215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7010" y="2327060"/>
            <a:ext cx="1689100" cy="215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1551" y="3068682"/>
            <a:ext cx="990600" cy="241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155" y="1526210"/>
            <a:ext cx="2349500" cy="2159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155" y="3106475"/>
            <a:ext cx="2133600" cy="203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265" y="3189332"/>
            <a:ext cx="419100" cy="6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30764" y="2330160"/>
            <a:ext cx="2387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0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58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Isik, Mehtap/Graduate Studies</dc:creator>
  <cp:lastModifiedBy>Isik, Mehtap/Graduate Studies</cp:lastModifiedBy>
  <cp:revision>7</cp:revision>
  <dcterms:created xsi:type="dcterms:W3CDTF">2019-10-16T15:32:58Z</dcterms:created>
  <dcterms:modified xsi:type="dcterms:W3CDTF">2019-10-16T22:54:08Z</dcterms:modified>
</cp:coreProperties>
</file>