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17" autoAdjust="0"/>
    <p:restoredTop sz="99810" autoAdjust="0"/>
  </p:normalViewPr>
  <p:slideViewPr>
    <p:cSldViewPr snapToGrid="0" snapToObjects="1">
      <p:cViewPr>
        <p:scale>
          <a:sx n="99" d="100"/>
          <a:sy n="99" d="100"/>
        </p:scale>
        <p:origin x="-159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5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9BDB6-A4BB-A14D-8C7D-B781C4D5F329}" type="datetimeFigureOut">
              <a:rPr lang="en-US" smtClean="0"/>
              <a:t>8/7/17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48B9E-96DC-0A47-820E-A518CBC30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8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48B9E-96DC-0A47-820E-A518CBC302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99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19C-7AC7-1A48-A49A-F14EF3D97C2E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EB90-02F0-6940-87F4-B97699F8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8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19C-7AC7-1A48-A49A-F14EF3D97C2E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EB90-02F0-6940-87F4-B97699F8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0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19C-7AC7-1A48-A49A-F14EF3D97C2E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EB90-02F0-6940-87F4-B97699F8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3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19C-7AC7-1A48-A49A-F14EF3D97C2E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EB90-02F0-6940-87F4-B97699F8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19C-7AC7-1A48-A49A-F14EF3D97C2E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EB90-02F0-6940-87F4-B97699F8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9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19C-7AC7-1A48-A49A-F14EF3D97C2E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EB90-02F0-6940-87F4-B97699F8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1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19C-7AC7-1A48-A49A-F14EF3D97C2E}" type="datetimeFigureOut">
              <a:rPr lang="en-US" smtClean="0"/>
              <a:t>8/7/17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EB90-02F0-6940-87F4-B97699F8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3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19C-7AC7-1A48-A49A-F14EF3D97C2E}" type="datetimeFigureOut">
              <a:rPr lang="en-US" smtClean="0"/>
              <a:t>8/7/17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EB90-02F0-6940-87F4-B97699F8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6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19C-7AC7-1A48-A49A-F14EF3D97C2E}" type="datetimeFigureOut">
              <a:rPr lang="en-US" smtClean="0"/>
              <a:t>8/7/17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EB90-02F0-6940-87F4-B97699F8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7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19C-7AC7-1A48-A49A-F14EF3D97C2E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EB90-02F0-6940-87F4-B97699F8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4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19C-7AC7-1A48-A49A-F14EF3D97C2E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FEB90-02F0-6940-87F4-B97699F8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4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0D19C-7AC7-1A48-A49A-F14EF3D97C2E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FEB90-02F0-6940-87F4-B97699F8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2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783024"/>
            <a:ext cx="8910575" cy="3038031"/>
            <a:chOff x="11340" y="692304"/>
            <a:chExt cx="8910575" cy="3038031"/>
          </a:xfrm>
        </p:grpSpPr>
        <p:pic>
          <p:nvPicPr>
            <p:cNvPr id="4" name="Picture 3" descr="frequent_rings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13" t="18991" r="16660" b="54946"/>
            <a:stretch/>
          </p:blipFill>
          <p:spPr>
            <a:xfrm>
              <a:off x="90718" y="984692"/>
              <a:ext cx="8831197" cy="1351394"/>
            </a:xfrm>
            <a:prstGeom prst="rect">
              <a:avLst/>
            </a:prstGeom>
          </p:spPr>
        </p:pic>
        <p:pic>
          <p:nvPicPr>
            <p:cNvPr id="5" name="Picture 4" descr="frequent_rings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94" t="68043" r="58012" b="4946"/>
            <a:stretch/>
          </p:blipFill>
          <p:spPr>
            <a:xfrm>
              <a:off x="11340" y="2333066"/>
              <a:ext cx="1732189" cy="1397269"/>
            </a:xfrm>
            <a:prstGeom prst="rect">
              <a:avLst/>
            </a:prstGeom>
          </p:spPr>
        </p:pic>
        <p:pic>
          <p:nvPicPr>
            <p:cNvPr id="6" name="Picture 5" descr="frequent_rings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81" t="73977" r="61576" b="19295"/>
            <a:stretch/>
          </p:blipFill>
          <p:spPr>
            <a:xfrm>
              <a:off x="2664851" y="2659258"/>
              <a:ext cx="341844" cy="34804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/>
            <a:srcRect t="5167"/>
            <a:stretch/>
          </p:blipFill>
          <p:spPr>
            <a:xfrm>
              <a:off x="4450474" y="2659258"/>
              <a:ext cx="391315" cy="34804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99645" y="692304"/>
              <a:ext cx="7404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pyridine</a:t>
              </a:r>
              <a:endParaRPr lang="en-US" sz="13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12004" y="692304"/>
              <a:ext cx="96637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err="1" smtClean="0"/>
                <a:t>quinazoline</a:t>
              </a:r>
              <a:endParaRPr lang="en-US" sz="13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44726" y="692304"/>
              <a:ext cx="82066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err="1" smtClean="0"/>
                <a:t>quinoline</a:t>
              </a:r>
              <a:endParaRPr lang="en-US" sz="13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841378" y="692304"/>
              <a:ext cx="91191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pyrimidine</a:t>
              </a:r>
              <a:endParaRPr lang="en-US" sz="13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0985" y="2040678"/>
              <a:ext cx="75293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err="1" smtClean="0"/>
                <a:t>indazole</a:t>
              </a:r>
              <a:endParaRPr lang="en-US" sz="13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54687" y="2040678"/>
              <a:ext cx="76067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err="1" smtClean="0"/>
                <a:t>pyrazole</a:t>
              </a:r>
              <a:endParaRPr lang="en-US" sz="13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12100" y="2040678"/>
              <a:ext cx="83678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smtClean="0"/>
                <a:t>imidazole</a:t>
              </a:r>
              <a:endParaRPr lang="en-US" sz="13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18607" y="692304"/>
              <a:ext cx="89368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err="1" smtClean="0"/>
                <a:t>piperazine</a:t>
              </a:r>
              <a:endParaRPr lang="en-US" sz="13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97213" y="322971"/>
            <a:ext cx="148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AT LEAST ONE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96528" y="1632207"/>
            <a:ext cx="814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Not found!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2097" y="3513278"/>
            <a:ext cx="1418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AT MOST ONE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0671" y="3990264"/>
            <a:ext cx="114798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 err="1"/>
              <a:t>aminothiazole</a:t>
            </a:r>
            <a:endParaRPr lang="en-US" sz="1300" dirty="0"/>
          </a:p>
        </p:txBody>
      </p:sp>
      <p:sp>
        <p:nvSpPr>
          <p:cNvPr id="22" name="Rectangle 21"/>
          <p:cNvSpPr/>
          <p:nvPr/>
        </p:nvSpPr>
        <p:spPr>
          <a:xfrm>
            <a:off x="2418493" y="3990264"/>
            <a:ext cx="88293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 err="1"/>
              <a:t>thiophene</a:t>
            </a:r>
            <a:endParaRPr lang="en-US" sz="1300" dirty="0"/>
          </a:p>
        </p:txBody>
      </p:sp>
      <p:sp>
        <p:nvSpPr>
          <p:cNvPr id="23" name="Rectangle 22"/>
          <p:cNvSpPr/>
          <p:nvPr/>
        </p:nvSpPr>
        <p:spPr>
          <a:xfrm>
            <a:off x="6144382" y="3990264"/>
            <a:ext cx="253215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/>
              <a:t>5-methylenethiazolidine-2,4-dione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14569" y="3990264"/>
            <a:ext cx="131461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dirty="0"/>
              <a:t>1,3,4-thiadiazole</a:t>
            </a:r>
          </a:p>
        </p:txBody>
      </p:sp>
      <p:pic>
        <p:nvPicPr>
          <p:cNvPr id="28" name="Picture 27" descr="tmp23.png"/>
          <p:cNvPicPr>
            <a:picLocks noChangeAspect="1"/>
          </p:cNvPicPr>
          <p:nvPr/>
        </p:nvPicPr>
        <p:blipFill rotWithShape="1">
          <a:blip r:embed="rId5"/>
          <a:srcRect l="61071" r="1"/>
          <a:stretch/>
        </p:blipFill>
        <p:spPr>
          <a:xfrm>
            <a:off x="6921641" y="3821055"/>
            <a:ext cx="780483" cy="200496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6"/>
          <a:srcRect l="45930" t="33313" r="37542" b="34564"/>
          <a:stretch/>
        </p:blipFill>
        <p:spPr>
          <a:xfrm>
            <a:off x="4518431" y="4395595"/>
            <a:ext cx="312018" cy="60640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6"/>
          <a:srcRect l="5074" t="35123" r="78398" b="32753"/>
          <a:stretch/>
        </p:blipFill>
        <p:spPr>
          <a:xfrm>
            <a:off x="2731239" y="4520335"/>
            <a:ext cx="312018" cy="60640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7"/>
          <a:srcRect l="3486" t="59655" r="52109" b="16392"/>
          <a:stretch/>
        </p:blipFill>
        <p:spPr>
          <a:xfrm>
            <a:off x="635835" y="4547378"/>
            <a:ext cx="855701" cy="46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01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30</Words>
  <Application>Microsoft Macintosh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MSKCC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Isik, Mehtap/Graduate Studies</dc:creator>
  <cp:lastModifiedBy>Isik, Mehtap/Graduate Studies</cp:lastModifiedBy>
  <cp:revision>8</cp:revision>
  <cp:lastPrinted>2017-08-04T22:27:16Z</cp:lastPrinted>
  <dcterms:created xsi:type="dcterms:W3CDTF">2017-08-04T22:00:36Z</dcterms:created>
  <dcterms:modified xsi:type="dcterms:W3CDTF">2017-08-07T21:24:57Z</dcterms:modified>
</cp:coreProperties>
</file>